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94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12/9/2022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12/9/2022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12/9/2022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12/9/2022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 sz="2400">
                <a:solidFill>
                  <a:schemeClr val="accent1">
                    <a:lumMod val="20000"/>
                    <a:lumOff val="80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12/9/2022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12/9/2022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12/9/2022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12/9/2022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12/9/2022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12/9/2022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12/9/2022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12/9/2022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Cycle-Icon-Refresh-Recycle-Loop-Reload-Arrows-9764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Cycle-Icon-Refresh-Recycle-Loop-Reload-Arrows-9764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82" y="2124224"/>
            <a:ext cx="11732455" cy="2897944"/>
          </a:xfrm>
        </p:spPr>
        <p:txBody>
          <a:bodyPr>
            <a:noAutofit/>
          </a:bodyPr>
          <a:lstStyle/>
          <a:p>
            <a:r>
              <a:rPr lang="en-US" sz="115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PROMISE IN</a:t>
            </a:r>
            <a:br>
              <a:rPr lang="en-US" sz="115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15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195301"/>
            <a:ext cx="9601200" cy="914400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PRESENTER: MOHAMMAD ADIL</a:t>
            </a:r>
          </a:p>
        </p:txBody>
      </p:sp>
      <p:pic>
        <p:nvPicPr>
          <p:cNvPr id="4" name="Picture 3" descr="JavaScript: substituição em Strings – State Of The 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0" y="201168"/>
            <a:ext cx="1568849" cy="1568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1608E-24B5-B732-97FC-9BBD30C474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9" t="31711" r="31140" b="38088"/>
          <a:stretch/>
        </p:blipFill>
        <p:spPr>
          <a:xfrm>
            <a:off x="9606339" y="3429000"/>
            <a:ext cx="2870240" cy="176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9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E2BE-15EE-FB26-1416-F04A92E2D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-278227"/>
            <a:ext cx="9509760" cy="1233424"/>
          </a:xfrm>
        </p:spPr>
        <p:txBody>
          <a:bodyPr/>
          <a:lstStyle/>
          <a:p>
            <a:r>
              <a:rPr lang="en-US" dirty="0"/>
              <a:t>What Is Synchronous In JavaScript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DC51A3-B618-3263-2575-01DF1D6D8711}"/>
              </a:ext>
            </a:extLst>
          </p:cNvPr>
          <p:cNvSpPr/>
          <p:nvPr/>
        </p:nvSpPr>
        <p:spPr>
          <a:xfrm>
            <a:off x="370590" y="1014436"/>
            <a:ext cx="1744394" cy="6893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EE0708-4F96-D6AA-5A16-36ECDD5D9DCD}"/>
              </a:ext>
            </a:extLst>
          </p:cNvPr>
          <p:cNvSpPr/>
          <p:nvPr/>
        </p:nvSpPr>
        <p:spPr>
          <a:xfrm>
            <a:off x="370590" y="2267837"/>
            <a:ext cx="1955409" cy="689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D05878-69E7-12BB-C771-FA6C6AF3C0DF}"/>
              </a:ext>
            </a:extLst>
          </p:cNvPr>
          <p:cNvSpPr/>
          <p:nvPr/>
        </p:nvSpPr>
        <p:spPr>
          <a:xfrm>
            <a:off x="370590" y="3334163"/>
            <a:ext cx="1955409" cy="71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AA4DB6-981F-DFA5-A836-7D49F82F83C6}"/>
              </a:ext>
            </a:extLst>
          </p:cNvPr>
          <p:cNvSpPr/>
          <p:nvPr/>
        </p:nvSpPr>
        <p:spPr>
          <a:xfrm>
            <a:off x="363415" y="4438076"/>
            <a:ext cx="1955409" cy="71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CF28A2-2509-0985-B90B-D815C0418516}"/>
              </a:ext>
            </a:extLst>
          </p:cNvPr>
          <p:cNvSpPr/>
          <p:nvPr/>
        </p:nvSpPr>
        <p:spPr>
          <a:xfrm>
            <a:off x="370590" y="5498905"/>
            <a:ext cx="1744394" cy="6893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070A5-4208-6A0E-7FC0-36DE635B25A2}"/>
              </a:ext>
            </a:extLst>
          </p:cNvPr>
          <p:cNvSpPr txBox="1"/>
          <p:nvPr/>
        </p:nvSpPr>
        <p:spPr>
          <a:xfrm>
            <a:off x="4232770" y="1183498"/>
            <a:ext cx="7959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Synchronous programming is a programming model </a:t>
            </a:r>
          </a:p>
          <a:p>
            <a:r>
              <a:rPr lang="en-US" sz="24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where operations take place sequentially</a:t>
            </a:r>
            <a:endParaRPr lang="en-US" sz="2400" b="1" dirty="0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3A87F8B7-3082-ECE6-EF7C-824263CA3D43}"/>
              </a:ext>
            </a:extLst>
          </p:cNvPr>
          <p:cNvSpPr/>
          <p:nvPr/>
        </p:nvSpPr>
        <p:spPr>
          <a:xfrm rot="5400000">
            <a:off x="1002869" y="1830974"/>
            <a:ext cx="479835" cy="393896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FA61B099-FD63-86F7-88DA-A82BAAAA91A3}"/>
              </a:ext>
            </a:extLst>
          </p:cNvPr>
          <p:cNvSpPr/>
          <p:nvPr/>
        </p:nvSpPr>
        <p:spPr>
          <a:xfrm>
            <a:off x="2498436" y="3492571"/>
            <a:ext cx="765269" cy="393896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id="{ABF23B84-BEEC-CD3A-FEA6-FDD7ED86ACF9}"/>
              </a:ext>
            </a:extLst>
          </p:cNvPr>
          <p:cNvSpPr/>
          <p:nvPr/>
        </p:nvSpPr>
        <p:spPr>
          <a:xfrm rot="5400000">
            <a:off x="1002869" y="2956808"/>
            <a:ext cx="479835" cy="393896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Striped Right 15">
            <a:extLst>
              <a:ext uri="{FF2B5EF4-FFF2-40B4-BE49-F238E27FC236}">
                <a16:creationId xmlns:a16="http://schemas.microsoft.com/office/drawing/2014/main" id="{732690B3-0705-ED9D-2E33-726EC3F62E78}"/>
              </a:ext>
            </a:extLst>
          </p:cNvPr>
          <p:cNvSpPr/>
          <p:nvPr/>
        </p:nvSpPr>
        <p:spPr>
          <a:xfrm rot="5400000">
            <a:off x="1002868" y="4024206"/>
            <a:ext cx="479835" cy="393896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3FCE8B4B-42FF-D076-37A5-B1C3A3E5E212}"/>
              </a:ext>
            </a:extLst>
          </p:cNvPr>
          <p:cNvSpPr/>
          <p:nvPr/>
        </p:nvSpPr>
        <p:spPr>
          <a:xfrm rot="5400000">
            <a:off x="1002868" y="5091604"/>
            <a:ext cx="479835" cy="393896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21D177-F776-9560-5F3F-50B5B963CA5F}"/>
              </a:ext>
            </a:extLst>
          </p:cNvPr>
          <p:cNvSpPr txBox="1"/>
          <p:nvPr/>
        </p:nvSpPr>
        <p:spPr>
          <a:xfrm>
            <a:off x="3436142" y="3474986"/>
            <a:ext cx="1545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RESOURCE</a:t>
            </a:r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74C7114C-4B7E-8C48-37F0-718B1B3FB2A4}"/>
              </a:ext>
            </a:extLst>
          </p:cNvPr>
          <p:cNvSpPr/>
          <p:nvPr/>
        </p:nvSpPr>
        <p:spPr>
          <a:xfrm>
            <a:off x="5153746" y="3510156"/>
            <a:ext cx="765269" cy="393896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D2193F-F91C-3CC5-692C-2CC83BF91D3B}"/>
              </a:ext>
            </a:extLst>
          </p:cNvPr>
          <p:cNvSpPr txBox="1"/>
          <p:nvPr/>
        </p:nvSpPr>
        <p:spPr>
          <a:xfrm>
            <a:off x="6091452" y="3492571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INTERNET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6427E43-C08B-687F-5E75-A22B01E7B7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13325" y="3390554"/>
            <a:ext cx="845616" cy="8125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DF45218-C7EE-1A12-1198-E112BF72E72F}"/>
              </a:ext>
            </a:extLst>
          </p:cNvPr>
          <p:cNvSpPr txBox="1"/>
          <p:nvPr/>
        </p:nvSpPr>
        <p:spPr>
          <a:xfrm>
            <a:off x="8746762" y="3492571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 MINUTE</a:t>
            </a:r>
          </a:p>
        </p:txBody>
      </p:sp>
    </p:spTree>
    <p:extLst>
      <p:ext uri="{BB962C8B-B14F-4D97-AF65-F5344CB8AC3E}">
        <p14:creationId xmlns:p14="http://schemas.microsoft.com/office/powerpoint/2010/main" val="85816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/>
      <p:bldP spid="11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E2BE-15EE-FB26-1416-F04A92E2D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-278227"/>
            <a:ext cx="9509760" cy="1233424"/>
          </a:xfrm>
        </p:spPr>
        <p:txBody>
          <a:bodyPr/>
          <a:lstStyle/>
          <a:p>
            <a:r>
              <a:rPr lang="en-US" dirty="0"/>
              <a:t>What Is Asynchronous In JavaScript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DC51A3-B618-3263-2575-01DF1D6D8711}"/>
              </a:ext>
            </a:extLst>
          </p:cNvPr>
          <p:cNvSpPr/>
          <p:nvPr/>
        </p:nvSpPr>
        <p:spPr>
          <a:xfrm>
            <a:off x="370590" y="1014436"/>
            <a:ext cx="1744394" cy="6893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EE0708-4F96-D6AA-5A16-36ECDD5D9DCD}"/>
              </a:ext>
            </a:extLst>
          </p:cNvPr>
          <p:cNvSpPr/>
          <p:nvPr/>
        </p:nvSpPr>
        <p:spPr>
          <a:xfrm>
            <a:off x="370590" y="2267837"/>
            <a:ext cx="1955409" cy="689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D05878-69E7-12BB-C771-FA6C6AF3C0DF}"/>
              </a:ext>
            </a:extLst>
          </p:cNvPr>
          <p:cNvSpPr/>
          <p:nvPr/>
        </p:nvSpPr>
        <p:spPr>
          <a:xfrm>
            <a:off x="370590" y="3334163"/>
            <a:ext cx="1955409" cy="71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AA4DB6-981F-DFA5-A836-7D49F82F83C6}"/>
              </a:ext>
            </a:extLst>
          </p:cNvPr>
          <p:cNvSpPr/>
          <p:nvPr/>
        </p:nvSpPr>
        <p:spPr>
          <a:xfrm>
            <a:off x="363415" y="4438076"/>
            <a:ext cx="1955409" cy="71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CF28A2-2509-0985-B90B-D815C0418516}"/>
              </a:ext>
            </a:extLst>
          </p:cNvPr>
          <p:cNvSpPr/>
          <p:nvPr/>
        </p:nvSpPr>
        <p:spPr>
          <a:xfrm>
            <a:off x="370590" y="5498905"/>
            <a:ext cx="1744394" cy="6893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070A5-4208-6A0E-7FC0-36DE635B25A2}"/>
              </a:ext>
            </a:extLst>
          </p:cNvPr>
          <p:cNvSpPr txBox="1"/>
          <p:nvPr/>
        </p:nvSpPr>
        <p:spPr>
          <a:xfrm>
            <a:off x="4043616" y="1196018"/>
            <a:ext cx="8148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BDC1C6"/>
                </a:solidFill>
                <a:latin typeface="arial" panose="020B0604020202020204" pitchFamily="34" charset="0"/>
              </a:rPr>
              <a:t>As</a:t>
            </a:r>
            <a:r>
              <a:rPr lang="en-US" sz="24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ynchronous programming is a programming model </a:t>
            </a:r>
          </a:p>
          <a:p>
            <a:r>
              <a:rPr lang="en-US" sz="24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where operations </a:t>
            </a:r>
            <a:r>
              <a:rPr lang="en-US" sz="2400" b="1" dirty="0">
                <a:solidFill>
                  <a:srgbClr val="BDC1C6"/>
                </a:solidFill>
                <a:latin typeface="arial" panose="020B0604020202020204" pitchFamily="34" charset="0"/>
              </a:rPr>
              <a:t>does not dependent on each other.</a:t>
            </a:r>
            <a:endParaRPr lang="en-US" sz="2400" b="1" dirty="0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3A87F8B7-3082-ECE6-EF7C-824263CA3D43}"/>
              </a:ext>
            </a:extLst>
          </p:cNvPr>
          <p:cNvSpPr/>
          <p:nvPr/>
        </p:nvSpPr>
        <p:spPr>
          <a:xfrm rot="5400000">
            <a:off x="1002869" y="1830974"/>
            <a:ext cx="479835" cy="393896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FA61B099-FD63-86F7-88DA-A82BAAAA91A3}"/>
              </a:ext>
            </a:extLst>
          </p:cNvPr>
          <p:cNvSpPr/>
          <p:nvPr/>
        </p:nvSpPr>
        <p:spPr>
          <a:xfrm>
            <a:off x="2498436" y="3492571"/>
            <a:ext cx="765269" cy="393896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id="{ABF23B84-BEEC-CD3A-FEA6-FDD7ED86ACF9}"/>
              </a:ext>
            </a:extLst>
          </p:cNvPr>
          <p:cNvSpPr/>
          <p:nvPr/>
        </p:nvSpPr>
        <p:spPr>
          <a:xfrm rot="5400000">
            <a:off x="1002869" y="2956808"/>
            <a:ext cx="479835" cy="393896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Striped Right 15">
            <a:extLst>
              <a:ext uri="{FF2B5EF4-FFF2-40B4-BE49-F238E27FC236}">
                <a16:creationId xmlns:a16="http://schemas.microsoft.com/office/drawing/2014/main" id="{732690B3-0705-ED9D-2E33-726EC3F62E78}"/>
              </a:ext>
            </a:extLst>
          </p:cNvPr>
          <p:cNvSpPr/>
          <p:nvPr/>
        </p:nvSpPr>
        <p:spPr>
          <a:xfrm rot="5400000">
            <a:off x="1002868" y="4024206"/>
            <a:ext cx="479835" cy="393896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3FCE8B4B-42FF-D076-37A5-B1C3A3E5E212}"/>
              </a:ext>
            </a:extLst>
          </p:cNvPr>
          <p:cNvSpPr/>
          <p:nvPr/>
        </p:nvSpPr>
        <p:spPr>
          <a:xfrm rot="5400000">
            <a:off x="1002868" y="5091604"/>
            <a:ext cx="479835" cy="393896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21D177-F776-9560-5F3F-50B5B963CA5F}"/>
              </a:ext>
            </a:extLst>
          </p:cNvPr>
          <p:cNvSpPr txBox="1"/>
          <p:nvPr/>
        </p:nvSpPr>
        <p:spPr>
          <a:xfrm>
            <a:off x="3436142" y="3474986"/>
            <a:ext cx="1545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RESOURCE</a:t>
            </a:r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74C7114C-4B7E-8C48-37F0-718B1B3FB2A4}"/>
              </a:ext>
            </a:extLst>
          </p:cNvPr>
          <p:cNvSpPr/>
          <p:nvPr/>
        </p:nvSpPr>
        <p:spPr>
          <a:xfrm>
            <a:off x="5153746" y="3510156"/>
            <a:ext cx="765269" cy="393896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D2193F-F91C-3CC5-692C-2CC83BF91D3B}"/>
              </a:ext>
            </a:extLst>
          </p:cNvPr>
          <p:cNvSpPr txBox="1"/>
          <p:nvPr/>
        </p:nvSpPr>
        <p:spPr>
          <a:xfrm>
            <a:off x="6091452" y="3492571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INTERNET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6427E43-C08B-687F-5E75-A22B01E7B7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13325" y="3390554"/>
            <a:ext cx="845616" cy="8125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DF45218-C7EE-1A12-1198-E112BF72E72F}"/>
              </a:ext>
            </a:extLst>
          </p:cNvPr>
          <p:cNvSpPr txBox="1"/>
          <p:nvPr/>
        </p:nvSpPr>
        <p:spPr>
          <a:xfrm>
            <a:off x="8746762" y="3492571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 MINUTE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E8DB16-B0D1-57C4-5D51-B239F7E545DF}"/>
              </a:ext>
            </a:extLst>
          </p:cNvPr>
          <p:cNvCxnSpPr>
            <a:cxnSpLocks/>
          </p:cNvCxnSpPr>
          <p:nvPr/>
        </p:nvCxnSpPr>
        <p:spPr>
          <a:xfrm>
            <a:off x="9144000" y="4221154"/>
            <a:ext cx="0" cy="5902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7CF38C-81F1-D0D6-96ED-84514D27B691}"/>
              </a:ext>
            </a:extLst>
          </p:cNvPr>
          <p:cNvCxnSpPr>
            <a:cxnSpLocks/>
          </p:cNvCxnSpPr>
          <p:nvPr/>
        </p:nvCxnSpPr>
        <p:spPr>
          <a:xfrm flipH="1" flipV="1">
            <a:off x="2498436" y="3981236"/>
            <a:ext cx="6645564" cy="8121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53AA5F-2694-F1F5-F734-25B1245819B8}"/>
              </a:ext>
            </a:extLst>
          </p:cNvPr>
          <p:cNvSpPr txBox="1"/>
          <p:nvPr/>
        </p:nvSpPr>
        <p:spPr>
          <a:xfrm>
            <a:off x="4518580" y="4494734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Callback Function</a:t>
            </a:r>
          </a:p>
        </p:txBody>
      </p:sp>
    </p:spTree>
    <p:extLst>
      <p:ext uri="{BB962C8B-B14F-4D97-AF65-F5344CB8AC3E}">
        <p14:creationId xmlns:p14="http://schemas.microsoft.com/office/powerpoint/2010/main" val="296709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/>
      <p:bldP spid="2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4C53-13AF-9AC1-8933-FBB80B05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-295421"/>
            <a:ext cx="9509760" cy="1233424"/>
          </a:xfrm>
        </p:spPr>
        <p:txBody>
          <a:bodyPr/>
          <a:lstStyle/>
          <a:p>
            <a:r>
              <a:rPr lang="en-US" dirty="0"/>
              <a:t>What Is Promise 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1A8145-AF0B-5172-5E53-F73BBF81FB3C}"/>
              </a:ext>
            </a:extLst>
          </p:cNvPr>
          <p:cNvSpPr/>
          <p:nvPr/>
        </p:nvSpPr>
        <p:spPr>
          <a:xfrm>
            <a:off x="3938953" y="2631909"/>
            <a:ext cx="3643532" cy="159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Main </a:t>
            </a:r>
            <a:r>
              <a:rPr lang="en-US" sz="3200" b="1" dirty="0" err="1"/>
              <a:t>Tumhe</a:t>
            </a:r>
            <a:r>
              <a:rPr lang="en-US" sz="3200" b="1" dirty="0"/>
              <a:t> Kabhi </a:t>
            </a:r>
            <a:r>
              <a:rPr lang="en-US" sz="3200" b="1" dirty="0" err="1"/>
              <a:t>Nahi</a:t>
            </a:r>
            <a:r>
              <a:rPr lang="en-US" sz="3200" b="1" dirty="0"/>
              <a:t> </a:t>
            </a:r>
            <a:r>
              <a:rPr lang="en-US" sz="3200" b="1" dirty="0" err="1"/>
              <a:t>Chorunga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1B297-99A8-FD1B-DB5F-20A9A28873DE}"/>
              </a:ext>
            </a:extLst>
          </p:cNvPr>
          <p:cNvSpPr txBox="1"/>
          <p:nvPr/>
        </p:nvSpPr>
        <p:spPr>
          <a:xfrm>
            <a:off x="4758505" y="2047134"/>
            <a:ext cx="1769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PROMISE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77547FB0-E5C0-604E-DEC9-9C8A0959F08C}"/>
              </a:ext>
            </a:extLst>
          </p:cNvPr>
          <p:cNvSpPr/>
          <p:nvPr/>
        </p:nvSpPr>
        <p:spPr>
          <a:xfrm>
            <a:off x="731520" y="2979459"/>
            <a:ext cx="2236763" cy="899082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NIBHAYA GAYA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66F21721-1CE0-ED63-2AF7-E5917B28915C}"/>
              </a:ext>
            </a:extLst>
          </p:cNvPr>
          <p:cNvSpPr/>
          <p:nvPr/>
        </p:nvSpPr>
        <p:spPr>
          <a:xfrm>
            <a:off x="8614117" y="2979459"/>
            <a:ext cx="2236763" cy="899082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TORR DIA GAYA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1FEF3-3C45-97FE-C54F-FAF6E8F2EB4F}"/>
              </a:ext>
            </a:extLst>
          </p:cNvPr>
          <p:cNvSpPr txBox="1"/>
          <p:nvPr/>
        </p:nvSpPr>
        <p:spPr>
          <a:xfrm>
            <a:off x="965300" y="2339521"/>
            <a:ext cx="1546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Marriage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B8273-CD45-30AB-8D08-D62099A9CF3B}"/>
              </a:ext>
            </a:extLst>
          </p:cNvPr>
          <p:cNvSpPr txBox="1"/>
          <p:nvPr/>
        </p:nvSpPr>
        <p:spPr>
          <a:xfrm>
            <a:off x="8959209" y="2370299"/>
            <a:ext cx="1509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Break up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5183A885-52B8-A793-2D75-665DF644B78C}"/>
              </a:ext>
            </a:extLst>
          </p:cNvPr>
          <p:cNvSpPr/>
          <p:nvPr/>
        </p:nvSpPr>
        <p:spPr>
          <a:xfrm>
            <a:off x="3045655" y="3257490"/>
            <a:ext cx="815926" cy="450167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26A0644C-F7D5-C24A-CF77-75AF6EDDB8FD}"/>
              </a:ext>
            </a:extLst>
          </p:cNvPr>
          <p:cNvSpPr/>
          <p:nvPr/>
        </p:nvSpPr>
        <p:spPr>
          <a:xfrm rot="10800000">
            <a:off x="7690338" y="3257490"/>
            <a:ext cx="815926" cy="450167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4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/>
      <p:bldP spid="9" grpId="0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4C53-13AF-9AC1-8933-FBB80B05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-295421"/>
            <a:ext cx="9509760" cy="1233424"/>
          </a:xfrm>
        </p:spPr>
        <p:txBody>
          <a:bodyPr/>
          <a:lstStyle/>
          <a:p>
            <a:r>
              <a:rPr lang="en-US" dirty="0"/>
              <a:t>What Is Promise 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1A8145-AF0B-5172-5E53-F73BBF81FB3C}"/>
              </a:ext>
            </a:extLst>
          </p:cNvPr>
          <p:cNvSpPr/>
          <p:nvPr/>
        </p:nvSpPr>
        <p:spPr>
          <a:xfrm>
            <a:off x="3938953" y="2631909"/>
            <a:ext cx="3643532" cy="1594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PROMISE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77547FB0-E5C0-604E-DEC9-9C8A0959F08C}"/>
              </a:ext>
            </a:extLst>
          </p:cNvPr>
          <p:cNvSpPr/>
          <p:nvPr/>
        </p:nvSpPr>
        <p:spPr>
          <a:xfrm>
            <a:off x="731520" y="2979459"/>
            <a:ext cx="2236763" cy="899082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RESOLVE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66F21721-1CE0-ED63-2AF7-E5917B28915C}"/>
              </a:ext>
            </a:extLst>
          </p:cNvPr>
          <p:cNvSpPr/>
          <p:nvPr/>
        </p:nvSpPr>
        <p:spPr>
          <a:xfrm>
            <a:off x="8614117" y="2979459"/>
            <a:ext cx="2236763" cy="899082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REJECT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1FEF3-3C45-97FE-C54F-FAF6E8F2EB4F}"/>
              </a:ext>
            </a:extLst>
          </p:cNvPr>
          <p:cNvSpPr txBox="1"/>
          <p:nvPr/>
        </p:nvSpPr>
        <p:spPr>
          <a:xfrm>
            <a:off x="965300" y="2339521"/>
            <a:ext cx="1344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B8273-CD45-30AB-8D08-D62099A9CF3B}"/>
              </a:ext>
            </a:extLst>
          </p:cNvPr>
          <p:cNvSpPr txBox="1"/>
          <p:nvPr/>
        </p:nvSpPr>
        <p:spPr>
          <a:xfrm>
            <a:off x="8959209" y="2370299"/>
            <a:ext cx="1344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ACTION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5183A885-52B8-A793-2D75-665DF644B78C}"/>
              </a:ext>
            </a:extLst>
          </p:cNvPr>
          <p:cNvSpPr/>
          <p:nvPr/>
        </p:nvSpPr>
        <p:spPr>
          <a:xfrm>
            <a:off x="3045655" y="3257490"/>
            <a:ext cx="815926" cy="450167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26A0644C-F7D5-C24A-CF77-75AF6EDDB8FD}"/>
              </a:ext>
            </a:extLst>
          </p:cNvPr>
          <p:cNvSpPr/>
          <p:nvPr/>
        </p:nvSpPr>
        <p:spPr>
          <a:xfrm rot="10800000">
            <a:off x="7690338" y="3257490"/>
            <a:ext cx="815926" cy="450167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5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/>
      <p:bldP spid="9" grpId="0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89DB70-8F28-69AE-5FA5-47B6FA212749}"/>
              </a:ext>
            </a:extLst>
          </p:cNvPr>
          <p:cNvSpPr/>
          <p:nvPr/>
        </p:nvSpPr>
        <p:spPr>
          <a:xfrm>
            <a:off x="1505241" y="2716316"/>
            <a:ext cx="2236765" cy="927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PROMISE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169700E8-B092-306B-0D48-50A7EBDB7BE5}"/>
              </a:ext>
            </a:extLst>
          </p:cNvPr>
          <p:cNvSpPr/>
          <p:nvPr/>
        </p:nvSpPr>
        <p:spPr>
          <a:xfrm rot="10800000">
            <a:off x="3877993" y="2940772"/>
            <a:ext cx="637736" cy="450167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3CEE0-97F7-1E5F-3EB4-08E775CDFBC3}"/>
              </a:ext>
            </a:extLst>
          </p:cNvPr>
          <p:cNvSpPr txBox="1"/>
          <p:nvPr/>
        </p:nvSpPr>
        <p:spPr>
          <a:xfrm>
            <a:off x="4540478" y="2861721"/>
            <a:ext cx="1216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LOGIC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ABAF3FF-AC3E-C7C9-0A91-C2DEAD62D176}"/>
              </a:ext>
            </a:extLst>
          </p:cNvPr>
          <p:cNvSpPr/>
          <p:nvPr/>
        </p:nvSpPr>
        <p:spPr>
          <a:xfrm rot="9542251">
            <a:off x="5731856" y="2322747"/>
            <a:ext cx="2207704" cy="40810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C2BF9634-E605-019F-2165-50AFF405BB4D}"/>
              </a:ext>
            </a:extLst>
          </p:cNvPr>
          <p:cNvSpPr/>
          <p:nvPr/>
        </p:nvSpPr>
        <p:spPr>
          <a:xfrm rot="12071978">
            <a:off x="5751955" y="3565370"/>
            <a:ext cx="2143876" cy="41412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22629396-3969-0A58-9072-8C531D6E8163}"/>
              </a:ext>
            </a:extLst>
          </p:cNvPr>
          <p:cNvSpPr/>
          <p:nvPr/>
        </p:nvSpPr>
        <p:spPr>
          <a:xfrm>
            <a:off x="7948246" y="1530486"/>
            <a:ext cx="2236763" cy="899082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RESOLVE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E5053-6E81-09F2-6BFF-BE9F16BA251F}"/>
              </a:ext>
            </a:extLst>
          </p:cNvPr>
          <p:cNvSpPr txBox="1"/>
          <p:nvPr/>
        </p:nvSpPr>
        <p:spPr>
          <a:xfrm rot="20296336">
            <a:off x="5919121" y="1901346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Success</a:t>
            </a:r>
          </a:p>
        </p:txBody>
      </p:sp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FD9499C9-3A05-2691-CF6B-DC1117673083}"/>
              </a:ext>
            </a:extLst>
          </p:cNvPr>
          <p:cNvSpPr/>
          <p:nvPr/>
        </p:nvSpPr>
        <p:spPr>
          <a:xfrm>
            <a:off x="8065477" y="3703101"/>
            <a:ext cx="2236763" cy="899082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REJECT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062250-22D0-692E-6949-BD23D9DF0356}"/>
              </a:ext>
            </a:extLst>
          </p:cNvPr>
          <p:cNvSpPr txBox="1"/>
          <p:nvPr/>
        </p:nvSpPr>
        <p:spPr>
          <a:xfrm rot="1217319">
            <a:off x="6120910" y="3799441"/>
            <a:ext cx="1067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Failed</a:t>
            </a:r>
          </a:p>
        </p:txBody>
      </p:sp>
    </p:spTree>
    <p:extLst>
      <p:ext uri="{BB962C8B-B14F-4D97-AF65-F5344CB8AC3E}">
        <p14:creationId xmlns:p14="http://schemas.microsoft.com/office/powerpoint/2010/main" val="219100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C0B498-DC5C-93D8-CB2C-CA836EFFD86F}"/>
              </a:ext>
            </a:extLst>
          </p:cNvPr>
          <p:cNvSpPr/>
          <p:nvPr/>
        </p:nvSpPr>
        <p:spPr>
          <a:xfrm>
            <a:off x="590839" y="1801922"/>
            <a:ext cx="2236765" cy="927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PROMISE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BFA80F90-CEF3-E588-FF16-FDFB8AB8A421}"/>
              </a:ext>
            </a:extLst>
          </p:cNvPr>
          <p:cNvSpPr/>
          <p:nvPr/>
        </p:nvSpPr>
        <p:spPr>
          <a:xfrm rot="10800000">
            <a:off x="2977657" y="2040445"/>
            <a:ext cx="919091" cy="450167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7D2FC50C-7E5B-5993-4166-14CF232891E0}"/>
              </a:ext>
            </a:extLst>
          </p:cNvPr>
          <p:cNvSpPr/>
          <p:nvPr/>
        </p:nvSpPr>
        <p:spPr>
          <a:xfrm>
            <a:off x="3896749" y="1830057"/>
            <a:ext cx="2236763" cy="899082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RESOLVE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91B40942-1532-E5E8-E997-FFB826CFB2CC}"/>
              </a:ext>
            </a:extLst>
          </p:cNvPr>
          <p:cNvSpPr/>
          <p:nvPr/>
        </p:nvSpPr>
        <p:spPr>
          <a:xfrm rot="10800000">
            <a:off x="6283565" y="2054513"/>
            <a:ext cx="1861626" cy="450167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3FBAA9-8640-A43B-13C6-C70E0A5E4A9E}"/>
              </a:ext>
            </a:extLst>
          </p:cNvPr>
          <p:cNvSpPr txBox="1"/>
          <p:nvPr/>
        </p:nvSpPr>
        <p:spPr>
          <a:xfrm>
            <a:off x="6545265" y="1610651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Success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DCF5C1-97FC-D406-7911-0295872A47DF}"/>
              </a:ext>
            </a:extLst>
          </p:cNvPr>
          <p:cNvSpPr/>
          <p:nvPr/>
        </p:nvSpPr>
        <p:spPr>
          <a:xfrm>
            <a:off x="8347482" y="1830057"/>
            <a:ext cx="3524991" cy="9272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ACTION / FUNCTION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3B40D6-AA1E-83F2-A02F-0022BCDDD35A}"/>
              </a:ext>
            </a:extLst>
          </p:cNvPr>
          <p:cNvSpPr/>
          <p:nvPr/>
        </p:nvSpPr>
        <p:spPr>
          <a:xfrm>
            <a:off x="590839" y="3392407"/>
            <a:ext cx="2236765" cy="927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PROMISE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93BFD65F-3A07-A796-0ACC-685C633058F1}"/>
              </a:ext>
            </a:extLst>
          </p:cNvPr>
          <p:cNvSpPr/>
          <p:nvPr/>
        </p:nvSpPr>
        <p:spPr>
          <a:xfrm rot="10800000">
            <a:off x="2977657" y="3630930"/>
            <a:ext cx="919091" cy="450167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6735BF2D-AFA2-C660-23D5-C6BEC483ECA6}"/>
              </a:ext>
            </a:extLst>
          </p:cNvPr>
          <p:cNvSpPr/>
          <p:nvPr/>
        </p:nvSpPr>
        <p:spPr>
          <a:xfrm rot="10800000">
            <a:off x="6283565" y="3644998"/>
            <a:ext cx="1861626" cy="450167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ACE21-F1EE-3816-8A5C-F4B91B7EE069}"/>
              </a:ext>
            </a:extLst>
          </p:cNvPr>
          <p:cNvSpPr txBox="1"/>
          <p:nvPr/>
        </p:nvSpPr>
        <p:spPr>
          <a:xfrm>
            <a:off x="6644745" y="3216663"/>
            <a:ext cx="1067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Failed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27D764-F2B8-1B52-0327-52616CAD5F30}"/>
              </a:ext>
            </a:extLst>
          </p:cNvPr>
          <p:cNvSpPr/>
          <p:nvPr/>
        </p:nvSpPr>
        <p:spPr>
          <a:xfrm>
            <a:off x="8347482" y="3420542"/>
            <a:ext cx="3524991" cy="92721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ACTION / FUNCTION</a:t>
            </a:r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BBD6D6DC-EFDF-0862-F6EB-36186FB6A264}"/>
              </a:ext>
            </a:extLst>
          </p:cNvPr>
          <p:cNvSpPr/>
          <p:nvPr/>
        </p:nvSpPr>
        <p:spPr>
          <a:xfrm>
            <a:off x="3971774" y="3357968"/>
            <a:ext cx="2236763" cy="899082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REJECT</a:t>
            </a:r>
          </a:p>
        </p:txBody>
      </p:sp>
    </p:spTree>
    <p:extLst>
      <p:ext uri="{BB962C8B-B14F-4D97-AF65-F5344CB8AC3E}">
        <p14:creationId xmlns:p14="http://schemas.microsoft.com/office/powerpoint/2010/main" val="122641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8" grpId="0" animBg="1"/>
      <p:bldP spid="9" grpId="0" animBg="1"/>
      <p:bldP spid="10" grpId="0" animBg="1"/>
      <p:bldP spid="12" grpId="0" animBg="1"/>
      <p:bldP spid="13" grpId="0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1ECE20AF-D6B0-F1BE-2355-BE6AFA73C47C}"/>
              </a:ext>
            </a:extLst>
          </p:cNvPr>
          <p:cNvSpPr/>
          <p:nvPr/>
        </p:nvSpPr>
        <p:spPr>
          <a:xfrm>
            <a:off x="2658791" y="2041074"/>
            <a:ext cx="2236763" cy="899082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RESOLVE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8D6395F2-429F-C029-8316-645E9F4A23A8}"/>
              </a:ext>
            </a:extLst>
          </p:cNvPr>
          <p:cNvSpPr/>
          <p:nvPr/>
        </p:nvSpPr>
        <p:spPr>
          <a:xfrm rot="10800000">
            <a:off x="5045607" y="2265530"/>
            <a:ext cx="1861626" cy="450167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352E02E5-AAF1-C12B-DA0A-4B767DAE168A}"/>
              </a:ext>
            </a:extLst>
          </p:cNvPr>
          <p:cNvSpPr/>
          <p:nvPr/>
        </p:nvSpPr>
        <p:spPr>
          <a:xfrm rot="10800000">
            <a:off x="5045607" y="3856015"/>
            <a:ext cx="1861626" cy="450167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85ED5D96-671A-5D13-DD86-D8BEA101A273}"/>
              </a:ext>
            </a:extLst>
          </p:cNvPr>
          <p:cNvSpPr/>
          <p:nvPr/>
        </p:nvSpPr>
        <p:spPr>
          <a:xfrm>
            <a:off x="2733816" y="3568985"/>
            <a:ext cx="2236763" cy="899082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REJECT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7DF89C8C-7241-7634-6DDE-1658CCE82B3F}"/>
              </a:ext>
            </a:extLst>
          </p:cNvPr>
          <p:cNvSpPr/>
          <p:nvPr/>
        </p:nvSpPr>
        <p:spPr>
          <a:xfrm>
            <a:off x="7057283" y="2041072"/>
            <a:ext cx="2236763" cy="899082"/>
          </a:xfrm>
          <a:prstGeom prst="snip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THEN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E5FB1E68-AF31-E73A-5077-6DC76B8DC4E5}"/>
              </a:ext>
            </a:extLst>
          </p:cNvPr>
          <p:cNvSpPr/>
          <p:nvPr/>
        </p:nvSpPr>
        <p:spPr>
          <a:xfrm>
            <a:off x="7057283" y="3631557"/>
            <a:ext cx="2236763" cy="899082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CATCH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477DD-1B41-EB0C-9CCC-20DF65FF9C4F}"/>
              </a:ext>
            </a:extLst>
          </p:cNvPr>
          <p:cNvSpPr txBox="1"/>
          <p:nvPr/>
        </p:nvSpPr>
        <p:spPr>
          <a:xfrm>
            <a:off x="5433034" y="1863870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BIND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E83853-C66D-6BE6-9E7F-A2E399519790}"/>
              </a:ext>
            </a:extLst>
          </p:cNvPr>
          <p:cNvSpPr txBox="1"/>
          <p:nvPr/>
        </p:nvSpPr>
        <p:spPr>
          <a:xfrm>
            <a:off x="5433033" y="3429000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BIND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A0D85-1F10-F57A-4A2D-73327C7593E5}"/>
              </a:ext>
            </a:extLst>
          </p:cNvPr>
          <p:cNvSpPr txBox="1"/>
          <p:nvPr/>
        </p:nvSpPr>
        <p:spPr>
          <a:xfrm>
            <a:off x="1268981" y="2192477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Success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24A086-2991-AB41-F8F4-2C425AEAC7E8}"/>
              </a:ext>
            </a:extLst>
          </p:cNvPr>
          <p:cNvSpPr txBox="1"/>
          <p:nvPr/>
        </p:nvSpPr>
        <p:spPr>
          <a:xfrm>
            <a:off x="1392509" y="3756916"/>
            <a:ext cx="1067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Failed</a:t>
            </a:r>
          </a:p>
        </p:txBody>
      </p:sp>
    </p:spTree>
    <p:extLst>
      <p:ext uri="{BB962C8B-B14F-4D97-AF65-F5344CB8AC3E}">
        <p14:creationId xmlns:p14="http://schemas.microsoft.com/office/powerpoint/2010/main" val="294620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DC9F2E-0751-BE2E-B387-84A4F0E8E7B0}"/>
              </a:ext>
            </a:extLst>
          </p:cNvPr>
          <p:cNvSpPr/>
          <p:nvPr/>
        </p:nvSpPr>
        <p:spPr>
          <a:xfrm>
            <a:off x="239150" y="2596151"/>
            <a:ext cx="2481335" cy="1112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PROMISE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E04E8E8C-0A9E-3BB4-9B84-EF4B6E9ED971}"/>
              </a:ext>
            </a:extLst>
          </p:cNvPr>
          <p:cNvSpPr/>
          <p:nvPr/>
        </p:nvSpPr>
        <p:spPr>
          <a:xfrm rot="10800000">
            <a:off x="2868509" y="2919464"/>
            <a:ext cx="656004" cy="450167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7D91B6-191E-CC46-4996-5F9469AE6AE7}"/>
              </a:ext>
            </a:extLst>
          </p:cNvPr>
          <p:cNvSpPr txBox="1"/>
          <p:nvPr/>
        </p:nvSpPr>
        <p:spPr>
          <a:xfrm>
            <a:off x="5743050" y="2821384"/>
            <a:ext cx="1379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DELAY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A4899-FEE5-71DE-45B3-7578282BF4F9}"/>
              </a:ext>
            </a:extLst>
          </p:cNvPr>
          <p:cNvSpPr txBox="1"/>
          <p:nvPr/>
        </p:nvSpPr>
        <p:spPr>
          <a:xfrm>
            <a:off x="8694568" y="2580683"/>
            <a:ext cx="30332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MAY TAKE SOME</a:t>
            </a:r>
          </a:p>
          <a:p>
            <a:pPr algn="ctr"/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TIME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AA1240F6-D00B-D116-9FFE-1961CF6E7832}"/>
              </a:ext>
            </a:extLst>
          </p:cNvPr>
          <p:cNvSpPr/>
          <p:nvPr/>
        </p:nvSpPr>
        <p:spPr>
          <a:xfrm rot="10800000">
            <a:off x="7324152" y="2919465"/>
            <a:ext cx="1169051" cy="450167"/>
          </a:xfrm>
          <a:prstGeom prst="leftArrow">
            <a:avLst>
              <a:gd name="adj1" fmla="val 5625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FDDE68-1647-5F82-CDE6-D9C3BD7975B9}"/>
              </a:ext>
            </a:extLst>
          </p:cNvPr>
          <p:cNvSpPr txBox="1"/>
          <p:nvPr/>
        </p:nvSpPr>
        <p:spPr>
          <a:xfrm>
            <a:off x="3524515" y="2829080"/>
            <a:ext cx="1253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CODE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2EBA2BC8-24AB-0912-4BBA-920A70653657}"/>
              </a:ext>
            </a:extLst>
          </p:cNvPr>
          <p:cNvSpPr/>
          <p:nvPr/>
        </p:nvSpPr>
        <p:spPr>
          <a:xfrm rot="10800000">
            <a:off x="4906025" y="2927161"/>
            <a:ext cx="763492" cy="450167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6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BEC9-45E9-697B-1336-DBBCBAB0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JavaScript Promise object can be: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7F11-EE19-4C05-E309-367BF1DC0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Pending</a:t>
            </a:r>
          </a:p>
          <a:p>
            <a:r>
              <a:rPr lang="en-US" sz="3200" b="1" dirty="0"/>
              <a:t>Fulfilled</a:t>
            </a:r>
          </a:p>
          <a:p>
            <a:r>
              <a:rPr lang="en-US" sz="3200" b="1" dirty="0"/>
              <a:t>Rejected</a:t>
            </a:r>
          </a:p>
        </p:txBody>
      </p:sp>
    </p:spTree>
    <p:extLst>
      <p:ext uri="{BB962C8B-B14F-4D97-AF65-F5344CB8AC3E}">
        <p14:creationId xmlns:p14="http://schemas.microsoft.com/office/powerpoint/2010/main" val="24733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8DA1-00DA-BFF8-ABF2-4B8FAF1E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Promise in JavaScript?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3D5D4-7B15-4060-22CF-19BFD9268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Promise is an </a:t>
            </a:r>
            <a:r>
              <a:rPr lang="en-US" b="1" dirty="0"/>
              <a:t>object</a:t>
            </a:r>
            <a:r>
              <a:rPr lang="en-US" dirty="0"/>
              <a:t> representing the eventual </a:t>
            </a:r>
            <a:r>
              <a:rPr lang="en-US" b="1" dirty="0"/>
              <a:t>completion</a:t>
            </a:r>
            <a:r>
              <a:rPr lang="en-US" dirty="0"/>
              <a:t> or </a:t>
            </a:r>
            <a:r>
              <a:rPr lang="en-US" b="1" dirty="0"/>
              <a:t>failure</a:t>
            </a:r>
            <a:r>
              <a:rPr lang="en-US" dirty="0"/>
              <a:t> of an </a:t>
            </a:r>
            <a:r>
              <a:rPr lang="en-US" b="1" dirty="0"/>
              <a:t>asynchronous operation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07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Custom 5">
      <a:dk1>
        <a:sysClr val="windowText" lastClr="000000"/>
      </a:dk1>
      <a:lt1>
        <a:srgbClr val="000000"/>
      </a:lt1>
      <a:dk2>
        <a:srgbClr val="335B74"/>
      </a:dk2>
      <a:lt2>
        <a:srgbClr val="7F7F7F"/>
      </a:lt2>
      <a:accent1>
        <a:srgbClr val="BFBFBF"/>
      </a:accent1>
      <a:accent2>
        <a:srgbClr val="2683C6"/>
      </a:accent2>
      <a:accent3>
        <a:srgbClr val="00000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8384684B-0E69-492A-91E7-29F709A97A1C}" vid="{F5096ADD-FCE7-411A-B9A7-AE292EEF759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405</TotalTime>
  <Words>163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</vt:lpstr>
      <vt:lpstr>Calibri</vt:lpstr>
      <vt:lpstr>Banded Design Teal 16x9</vt:lpstr>
      <vt:lpstr>PROMISE IN JAVASCRIPT</vt:lpstr>
      <vt:lpstr>What Is Promise ?</vt:lpstr>
      <vt:lpstr>What Is Promise ?</vt:lpstr>
      <vt:lpstr>PowerPoint Presentation</vt:lpstr>
      <vt:lpstr>PowerPoint Presentation</vt:lpstr>
      <vt:lpstr>PowerPoint Presentation</vt:lpstr>
      <vt:lpstr>PowerPoint Presentation</vt:lpstr>
      <vt:lpstr>A JavaScript Promise object can be:</vt:lpstr>
      <vt:lpstr>What is a Promise in JavaScript?</vt:lpstr>
      <vt:lpstr>What Is Synchronous In JavaScript</vt:lpstr>
      <vt:lpstr>What Is Asynchronous In 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ES5 &amp; ES6 ? HISTORY OF JAVASCRIPT</dc:title>
  <dc:creator>Mohammad Adil</dc:creator>
  <cp:lastModifiedBy>Mohammad Adil</cp:lastModifiedBy>
  <cp:revision>91</cp:revision>
  <dcterms:created xsi:type="dcterms:W3CDTF">2022-06-18T06:16:51Z</dcterms:created>
  <dcterms:modified xsi:type="dcterms:W3CDTF">2022-12-09T09:12:11Z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