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305479-CF18-467C-AD37-D6B116B9D9BF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2C3837-D76F-44D0-9463-572D0F3C0A5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880320"/>
          </a:xfrm>
        </p:spPr>
        <p:txBody>
          <a:bodyPr/>
          <a:lstStyle/>
          <a:p>
            <a:r>
              <a:rPr lang="en-IN" dirty="0" smtClean="0"/>
              <a:t>New Restaurant in Toronto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Best places to start a new restaurant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sz="2000" dirty="0" smtClean="0"/>
              <a:t>Most popular Restaurant types in Toronto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best restaurant_neighbourho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92896"/>
            <a:ext cx="4248472" cy="1530429"/>
          </a:xfrm>
          <a:prstGeom prst="rect">
            <a:avLst/>
          </a:prstGeom>
        </p:spPr>
      </p:pic>
      <p:pic>
        <p:nvPicPr>
          <p:cNvPr id="5" name="Picture 4" descr="restaurant_typ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509120"/>
            <a:ext cx="4104456" cy="1952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We can use this idea to find best cinema location or other type of places and to make recommendations.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This algorithm can be extended to find out more tips and tricks that attracts people to restaurant, which can help our current client in future.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We can also use this algorithm to suggest best restaurant locations all over the world if this is success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2000" dirty="0" smtClean="0"/>
              <a:t>The feedback can be used to improve the algorithm and finding faults.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805032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2564904"/>
            <a:ext cx="6120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IN" sz="4000" dirty="0" smtClean="0"/>
              <a:t> </a:t>
            </a:r>
            <a:r>
              <a:rPr lang="en-IN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Results and Analysis</a:t>
            </a:r>
            <a:endParaRPr lang="en-IN" dirty="0" smtClean="0"/>
          </a:p>
          <a:p>
            <a:r>
              <a:rPr lang="en-IN" dirty="0" smtClean="0"/>
              <a:t>Inference</a:t>
            </a:r>
            <a:endParaRPr lang="en-IN" dirty="0" smtClean="0"/>
          </a:p>
          <a:p>
            <a:r>
              <a:rPr lang="en-IN" dirty="0" smtClean="0"/>
              <a:t>Conclusions</a:t>
            </a:r>
          </a:p>
          <a:p>
            <a:r>
              <a:rPr lang="en-IN" dirty="0" smtClean="0"/>
              <a:t>Future scope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Background :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Client wishes to start a new restaurant in Canada , Toronto as part of the business plan</a:t>
            </a:r>
          </a:p>
          <a:p>
            <a:pPr>
              <a:buNone/>
            </a:pPr>
            <a:r>
              <a:rPr lang="en-IN" sz="2000" dirty="0" smtClean="0"/>
              <a:t>Need to find out a good location and type based on the existing data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400" dirty="0" smtClean="0"/>
              <a:t>Business problem :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Find out Few best locations so client can choose from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Find out Best type of restaurant to start in that location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Below data’s are used for the analysis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To get neighbourhood data in Toronto : </a:t>
            </a:r>
            <a:r>
              <a:rPr lang="en-IN" sz="2000" u="sng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https://en.wikipedia.org/wiki/List_of_postal_codes_of_Canada:_M</a:t>
            </a:r>
            <a:endParaRPr lang="en-IN" sz="2000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None/>
            </a:pPr>
            <a:endParaRPr lang="en-IN" sz="2000" u="sng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Geospatial data to get the latitude and longitude data: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000" dirty="0" smtClean="0">
                <a:solidFill>
                  <a:prstClr val="black"/>
                </a:solidFill>
                <a:hlinkClick r:id="rId3"/>
              </a:rPr>
              <a:t> </a:t>
            </a:r>
            <a:r>
              <a:rPr lang="en-IN" sz="2000" u="sng" dirty="0" smtClean="0">
                <a:solidFill>
                  <a:prstClr val="black"/>
                </a:solidFill>
                <a:hlinkClick r:id="rId3"/>
              </a:rPr>
              <a:t>http://cocl.us/Geospatial_data</a:t>
            </a:r>
            <a:endParaRPr lang="en-IN" sz="2000" u="sng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IN" sz="2000" u="sng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To fetch the restaurants in Toronto :</a:t>
            </a:r>
          </a:p>
          <a:p>
            <a:pPr>
              <a:buNone/>
            </a:pPr>
            <a:r>
              <a:rPr lang="en-IN" sz="2000" dirty="0" smtClean="0"/>
              <a:t>	Foursquare API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000" dirty="0" smtClean="0"/>
              <a:t>Clean the neighbourhood data to analyze further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Plot the neighbourhood locations using folium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na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284984"/>
            <a:ext cx="4114887" cy="2880320"/>
          </a:xfrm>
          <a:prstGeom prst="rect">
            <a:avLst/>
          </a:prstGeom>
        </p:spPr>
      </p:pic>
      <p:pic>
        <p:nvPicPr>
          <p:cNvPr id="5" name="Picture 4" descr="methodolo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068960"/>
            <a:ext cx="4511089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Find the restaurants in Toronto using Four Square API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Clean and analyze the neighbourhood data and restaurant data to get best restaurant types and best locations in Toronto</a:t>
            </a:r>
            <a:endParaRPr lang="en-IN" sz="2000" dirty="0"/>
          </a:p>
        </p:txBody>
      </p:sp>
      <p:pic>
        <p:nvPicPr>
          <p:cNvPr id="5" name="Picture 4" descr="restaur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020" y="2757393"/>
            <a:ext cx="7763959" cy="182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Neighbour hood locations with most number of restaurants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most no of restaur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852936"/>
            <a:ext cx="807832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Most popular restaurant types in Toronto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types_of_restaura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492896"/>
            <a:ext cx="7411485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 smtClean="0"/>
          </a:p>
          <a:p>
            <a:r>
              <a:rPr lang="en-IN" sz="2400" dirty="0" smtClean="0"/>
              <a:t>An ideal place for restaurant should not be too crowded with existing restaurants: Minimise the competition</a:t>
            </a:r>
          </a:p>
          <a:p>
            <a:endParaRPr lang="en-IN" sz="2400" dirty="0" smtClean="0"/>
          </a:p>
          <a:p>
            <a:r>
              <a:rPr lang="en-IN" sz="2400" dirty="0" smtClean="0"/>
              <a:t>The best type of restaurant should be the ones that is most popular in that area: Maximising the profit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305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New Restaurant in Toronto</vt:lpstr>
      <vt:lpstr>Contents</vt:lpstr>
      <vt:lpstr>Introduction</vt:lpstr>
      <vt:lpstr>Data</vt:lpstr>
      <vt:lpstr>Methodology</vt:lpstr>
      <vt:lpstr>Methodology (cont..)</vt:lpstr>
      <vt:lpstr>Results and Analysis</vt:lpstr>
      <vt:lpstr>Results and Analysis</vt:lpstr>
      <vt:lpstr>Inference</vt:lpstr>
      <vt:lpstr>Conclusions</vt:lpstr>
      <vt:lpstr>Future Scope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Restaurant in Toronto</dc:title>
  <dc:creator>user</dc:creator>
  <cp:lastModifiedBy>user</cp:lastModifiedBy>
  <cp:revision>9</cp:revision>
  <dcterms:created xsi:type="dcterms:W3CDTF">2019-07-29T21:50:14Z</dcterms:created>
  <dcterms:modified xsi:type="dcterms:W3CDTF">2019-07-30T05:33:43Z</dcterms:modified>
</cp:coreProperties>
</file>