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0" r:id="rId3"/>
    <p:sldId id="270" r:id="rId4"/>
    <p:sldId id="285" r:id="rId5"/>
    <p:sldId id="28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7" y="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A5FE-379C-4C9E-9864-7F65CCF29E24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37E31EE-AC94-40CE-BB3D-66BC40A3BC3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312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A5FE-379C-4C9E-9864-7F65CCF29E24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31EE-AC94-40CE-BB3D-66BC40A3BC3D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191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A5FE-379C-4C9E-9864-7F65CCF29E24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31EE-AC94-40CE-BB3D-66BC40A3BC3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400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A5FE-379C-4C9E-9864-7F65CCF29E24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31EE-AC94-40CE-BB3D-66BC40A3BC3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269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A5FE-379C-4C9E-9864-7F65CCF29E24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31EE-AC94-40CE-BB3D-66BC40A3BC3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058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A5FE-379C-4C9E-9864-7F65CCF29E24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31EE-AC94-40CE-BB3D-66BC40A3BC3D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0169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A5FE-379C-4C9E-9864-7F65CCF29E24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31EE-AC94-40CE-BB3D-66BC40A3BC3D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13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A5FE-379C-4C9E-9864-7F65CCF29E24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31EE-AC94-40CE-BB3D-66BC40A3BC3D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058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A5FE-379C-4C9E-9864-7F65CCF29E24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31EE-AC94-40CE-BB3D-66BC40A3B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05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A5FE-379C-4C9E-9864-7F65CCF29E24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31EE-AC94-40CE-BB3D-66BC40A3BC3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055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9C9A5FE-379C-4C9E-9864-7F65CCF29E24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31EE-AC94-40CE-BB3D-66BC40A3BC3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724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9A5FE-379C-4C9E-9864-7F65CCF29E24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37E31EE-AC94-40CE-BB3D-66BC40A3BC3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347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geeksforgeeks.org/divide-and-conquer-algorithm-introductio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96928-F01A-0190-9AF5-F9FFF3233F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7B3707-6293-478B-C1AB-B848053FFB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50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1429" y="92591"/>
            <a:ext cx="9603275" cy="1049235"/>
          </a:xfrm>
        </p:spPr>
        <p:txBody>
          <a:bodyPr/>
          <a:lstStyle/>
          <a:p>
            <a:pPr algn="ctr"/>
            <a:r>
              <a:rPr lang="en-US" b="1" dirty="0"/>
              <a:t>Binary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378" y="617209"/>
            <a:ext cx="3687322" cy="1888199"/>
          </a:xfrm>
        </p:spPr>
        <p:txBody>
          <a:bodyPr/>
          <a:lstStyle/>
          <a:p>
            <a:pPr marL="285750" lvl="1">
              <a:buNone/>
            </a:pPr>
            <a:r>
              <a:rPr lang="en-US" b="1" i="1" u="sng" dirty="0">
                <a:latin typeface="Arial" charset="0"/>
                <a:cs typeface="Arial" charset="0"/>
              </a:rPr>
              <a:t>Binary search </a:t>
            </a:r>
          </a:p>
          <a:p>
            <a:pPr marL="285750" lvl="1">
              <a:buNone/>
            </a:pPr>
            <a:r>
              <a:rPr lang="en-US" dirty="0">
                <a:latin typeface="Arial" charset="0"/>
                <a:cs typeface="Arial" charset="0"/>
              </a:rPr>
              <a:t>- Condition for application: Values in the array were sorted.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95536" y="882649"/>
            <a:ext cx="2876550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70765" y="869950"/>
            <a:ext cx="2886075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5326033" y="5681559"/>
            <a:ext cx="1676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 c (7)</a:t>
            </a:r>
          </a:p>
        </p:txBody>
      </p:sp>
      <p:sp>
        <p:nvSpPr>
          <p:cNvPr id="8" name="Rectangle 7"/>
          <p:cNvSpPr/>
          <p:nvPr/>
        </p:nvSpPr>
        <p:spPr>
          <a:xfrm>
            <a:off x="8581420" y="5721350"/>
            <a:ext cx="1676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i&gt;j </a:t>
            </a:r>
            <a:r>
              <a:rPr lang="en-US" dirty="0">
                <a:sym typeface="Wingdings" pitchFamily="2" charset="2"/>
              </a:rPr>
              <a:t> return -1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262" y="11215"/>
            <a:ext cx="9603275" cy="1049235"/>
          </a:xfrm>
        </p:spPr>
        <p:txBody>
          <a:bodyPr/>
          <a:lstStyle/>
          <a:p>
            <a:pPr algn="ctr"/>
            <a:r>
              <a:rPr lang="en-US" b="1" dirty="0"/>
              <a:t>LINEAR SERACH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5800" y="593090"/>
            <a:ext cx="8559800" cy="762000"/>
          </a:xfrm>
        </p:spPr>
        <p:txBody>
          <a:bodyPr>
            <a:normAutofit/>
          </a:bodyPr>
          <a:lstStyle/>
          <a:p>
            <a:pPr marL="285750" lvl="1">
              <a:buNone/>
            </a:pPr>
            <a:r>
              <a:rPr lang="en-US" b="1" i="1" u="sng" dirty="0">
                <a:latin typeface="Arial" charset="0"/>
                <a:cs typeface="Arial" charset="0"/>
              </a:rPr>
              <a:t>Linear search</a:t>
            </a:r>
            <a:r>
              <a:rPr lang="en-US" dirty="0">
                <a:latin typeface="Arial" charset="0"/>
                <a:cs typeface="Arial" charset="0"/>
              </a:rPr>
              <a:t>: Find the position of the value x in the array a having n elements.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429533"/>
              </p:ext>
            </p:extLst>
          </p:nvPr>
        </p:nvGraphicFramePr>
        <p:xfrm>
          <a:off x="1828800" y="14986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600200" y="1041400"/>
            <a:ext cx="6934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Search  the value of  6 in the array a having  8 items.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606204"/>
              </p:ext>
            </p:extLst>
          </p:nvPr>
        </p:nvGraphicFramePr>
        <p:xfrm>
          <a:off x="1828800" y="27940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600200" y="2336800"/>
            <a:ext cx="6934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Search  the value of  12 in the array a having  8 items.</a:t>
            </a:r>
          </a:p>
        </p:txBody>
      </p:sp>
      <p:sp>
        <p:nvSpPr>
          <p:cNvPr id="8" name="Rectangle 7"/>
          <p:cNvSpPr/>
          <p:nvPr/>
        </p:nvSpPr>
        <p:spPr>
          <a:xfrm>
            <a:off x="8001000" y="3175000"/>
            <a:ext cx="6096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-1</a:t>
            </a:r>
          </a:p>
        </p:txBody>
      </p:sp>
      <p:sp>
        <p:nvSpPr>
          <p:cNvPr id="9" name="Rectangle 8"/>
          <p:cNvSpPr/>
          <p:nvPr/>
        </p:nvSpPr>
        <p:spPr>
          <a:xfrm>
            <a:off x="1600200" y="3784600"/>
            <a:ext cx="4191000" cy="1981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int  firstLinearSearch ( int x, int a[], int n)</a:t>
            </a:r>
          </a:p>
          <a:p>
            <a:r>
              <a:rPr lang="en-US" dirty="0"/>
              <a:t>{  int i;</a:t>
            </a:r>
          </a:p>
          <a:p>
            <a:r>
              <a:rPr lang="en-US" dirty="0"/>
              <a:t>   for ( i=0;  i&lt;n;  i++)</a:t>
            </a:r>
          </a:p>
          <a:p>
            <a:r>
              <a:rPr lang="en-US" dirty="0"/>
              <a:t>       if ( x == a[i] ) return i;</a:t>
            </a:r>
          </a:p>
          <a:p>
            <a:r>
              <a:rPr lang="en-US" dirty="0"/>
              <a:t>   return -1;</a:t>
            </a:r>
          </a:p>
          <a:p>
            <a:r>
              <a:rPr lang="en-US" dirty="0"/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5867400" y="3784600"/>
            <a:ext cx="4724400" cy="1981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int  lastLinearSearch ( double x, double *a, int n)</a:t>
            </a:r>
          </a:p>
          <a:p>
            <a:r>
              <a:rPr lang="en-US" dirty="0"/>
              <a:t>{  int i;</a:t>
            </a:r>
          </a:p>
          <a:p>
            <a:r>
              <a:rPr lang="en-US" dirty="0"/>
              <a:t>   for ( i=n-1;  i&gt;=0;  i--)</a:t>
            </a:r>
          </a:p>
          <a:p>
            <a:r>
              <a:rPr lang="en-US" dirty="0"/>
              <a:t>       if ( x == a[i] ) return i;</a:t>
            </a:r>
          </a:p>
          <a:p>
            <a:r>
              <a:rPr lang="en-US" dirty="0"/>
              <a:t>   return -1;</a:t>
            </a:r>
          </a:p>
          <a:p>
            <a:r>
              <a:rPr lang="en-US" dirty="0"/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763000" y="1422400"/>
            <a:ext cx="1752600" cy="1828800"/>
          </a:xfrm>
          <a:prstGeom prst="rect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There may be n comparisons performed.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772" y="38098"/>
            <a:ext cx="9603275" cy="1049235"/>
          </a:xfrm>
        </p:spPr>
        <p:txBody>
          <a:bodyPr/>
          <a:lstStyle/>
          <a:p>
            <a:pPr algn="ctr"/>
            <a:r>
              <a:rPr lang="en-US" b="1" dirty="0"/>
              <a:t>Bubble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622" y="939800"/>
            <a:ext cx="2654301" cy="4800601"/>
          </a:xfrm>
          <a:ln>
            <a:solidFill>
              <a:srgbClr val="0000FF"/>
            </a:solidFill>
          </a:ln>
        </p:spPr>
        <p:txBody>
          <a:bodyPr>
            <a:normAutofit/>
          </a:bodyPr>
          <a:lstStyle/>
          <a:p>
            <a:pPr marL="0" indent="0" algn="just">
              <a:lnSpc>
                <a:spcPct val="90000"/>
              </a:lnSpc>
            </a:pPr>
            <a:r>
              <a:rPr lang="en-US" dirty="0">
                <a:latin typeface="Arial" charset="0"/>
                <a:cs typeface="Arial" charset="0"/>
              </a:rPr>
              <a:t>It works by repeatedly stepping through the list to be sorted, comparing two items at a time and swapping them if they are in the wrong order. </a:t>
            </a:r>
          </a:p>
          <a:p>
            <a:pPr marL="0" indent="0" algn="just">
              <a:lnSpc>
                <a:spcPct val="90000"/>
              </a:lnSpc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 marL="0" indent="0" algn="just">
              <a:lnSpc>
                <a:spcPct val="90000"/>
              </a:lnSpc>
            </a:pPr>
            <a:r>
              <a:rPr lang="en-US" dirty="0">
                <a:latin typeface="Arial" charset="0"/>
                <a:cs typeface="Arial" charset="0"/>
              </a:rPr>
              <a:t>The pass through the list is </a:t>
            </a:r>
            <a:r>
              <a:rPr lang="en-US" u="sng" dirty="0">
                <a:latin typeface="Arial" charset="0"/>
                <a:cs typeface="Arial" charset="0"/>
              </a:rPr>
              <a:t>repeated until no swaps are needed</a:t>
            </a:r>
            <a:r>
              <a:rPr lang="en-US" dirty="0">
                <a:latin typeface="Arial" charset="0"/>
                <a:cs typeface="Arial" charset="0"/>
              </a:rPr>
              <a:t>, which means the list is sorted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65526" y="562716"/>
            <a:ext cx="6981825" cy="537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C26FD-C4D2-684C-3814-84D158F76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29" y="917837"/>
            <a:ext cx="9603275" cy="1049235"/>
          </a:xfrm>
        </p:spPr>
        <p:txBody>
          <a:bodyPr/>
          <a:lstStyle/>
          <a:p>
            <a:pPr algn="ctr"/>
            <a:r>
              <a:rPr lang="en-US" b="1" dirty="0"/>
              <a:t>QUICK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833DB-0AD8-062C-7064-C46C42F4F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629" y="2022082"/>
            <a:ext cx="3812571" cy="3450613"/>
          </a:xfrm>
        </p:spPr>
        <p:txBody>
          <a:bodyPr>
            <a:normAutofit/>
          </a:bodyPr>
          <a:lstStyle/>
          <a:p>
            <a:r>
              <a:rPr lang="en-US" sz="1800" b="1" i="1" u="sng" dirty="0" err="1">
                <a:latin typeface="Arial" charset="0"/>
                <a:cs typeface="Arial" charset="0"/>
              </a:rPr>
              <a:t>QuickSort</a:t>
            </a:r>
            <a:r>
              <a:rPr lang="en-US" b="0" i="1" dirty="0">
                <a:solidFill>
                  <a:srgbClr val="273239"/>
                </a:solidFill>
                <a:effectLst/>
                <a:latin typeface="Nunito" pitchFamily="2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is a sorting algorithm based on the</a:t>
            </a:r>
            <a:r>
              <a:rPr lang="en-US" dirty="0">
                <a:latin typeface="Arial" charset="0"/>
                <a:cs typeface="Arial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Divide and Conquer algorithm</a:t>
            </a:r>
            <a:r>
              <a:rPr lang="en-US" dirty="0">
                <a:latin typeface="Arial" charset="0"/>
                <a:cs typeface="Arial" charset="0"/>
              </a:rPr>
              <a:t> that picks an element as a pivot and partitions the given array around the picked pivot by placing the pivot in its correct position in the sorted array.</a:t>
            </a:r>
          </a:p>
        </p:txBody>
      </p:sp>
      <p:pic>
        <p:nvPicPr>
          <p:cNvPr id="1026" name="Picture 2" descr="quicksort">
            <a:extLst>
              <a:ext uri="{FF2B5EF4-FFF2-40B4-BE49-F238E27FC236}">
                <a16:creationId xmlns:a16="http://schemas.microsoft.com/office/drawing/2014/main" id="{7C64939B-7D2C-03C8-71B9-47A74AFBF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8779" y="2146300"/>
            <a:ext cx="6696075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367210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83</TotalTime>
  <Words>306</Words>
  <Application>Microsoft Office PowerPoint</Application>
  <PresentationFormat>Widescreen</PresentationFormat>
  <Paragraphs>58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Nunito</vt:lpstr>
      <vt:lpstr>Gallery</vt:lpstr>
      <vt:lpstr>PowerPoint Presentation</vt:lpstr>
      <vt:lpstr>Binary Search</vt:lpstr>
      <vt:lpstr>LINEAR SERACH</vt:lpstr>
      <vt:lpstr>Bubble Sort</vt:lpstr>
      <vt:lpstr>QUICK SORT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Thị Thúy Hoài</dc:creator>
  <cp:lastModifiedBy>Nguyễn Thị Thúy Hoài</cp:lastModifiedBy>
  <cp:revision>7</cp:revision>
  <dcterms:created xsi:type="dcterms:W3CDTF">2023-05-09T00:34:44Z</dcterms:created>
  <dcterms:modified xsi:type="dcterms:W3CDTF">2023-05-09T01:57:48Z</dcterms:modified>
</cp:coreProperties>
</file>