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72" r:id="rId5"/>
    <p:sldId id="263" r:id="rId6"/>
    <p:sldId id="273" r:id="rId7"/>
    <p:sldId id="271" r:id="rId8"/>
    <p:sldId id="264" r:id="rId9"/>
    <p:sldId id="268" r:id="rId10"/>
    <p:sldId id="269" r:id="rId11"/>
    <p:sldId id="270" r:id="rId12"/>
    <p:sldId id="257" r:id="rId13"/>
    <p:sldId id="267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7D9EDD-3840-45F1-924A-5BFAB5A89397}">
          <p14:sldIdLst>
            <p14:sldId id="261"/>
            <p14:sldId id="256"/>
            <p14:sldId id="262"/>
            <p14:sldId id="272"/>
            <p14:sldId id="263"/>
            <p14:sldId id="273"/>
            <p14:sldId id="271"/>
            <p14:sldId id="264"/>
            <p14:sldId id="268"/>
            <p14:sldId id="269"/>
            <p14:sldId id="270"/>
          </p14:sldIdLst>
        </p14:section>
        <p14:section name="Untitled Section" id="{8E93FF2B-FF25-45AC-8756-670AB3274D83}">
          <p14:sldIdLst>
            <p14:sldId id="257"/>
            <p14:sldId id="267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719EE9-4818-DB46-B165-4870DADA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1DFF70B-8CC3-6047-8592-B9B463D8C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F776F4-D325-BC49-81F8-857275A8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4BEC66-4BFC-8449-9224-E341772F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23BF3-9AB9-2249-8641-14150732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4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361443-6A09-2946-9F6B-290BDD20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CE319E-36FE-CE4B-A9EE-0553CF4DE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11E1E6-832E-5448-AE09-E846B5B0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BDD6A6-E684-944F-A7DD-79DD19E1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D9DC89-BCC3-A241-B3AF-CAEDA9E1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432A842-C712-7B41-A3A4-5F3EC53DF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84B45B-E013-D741-8FF1-C612B26A4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B49538-08CA-5840-AABD-5CEADF6F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84FD49-A9E1-1445-9D7A-9DD4B609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30E2E0-0642-C747-85F0-88925475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9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A7891-9F63-514C-88F7-6DCEFE8A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3DE8BA-0DD2-5147-AC6F-11C30F09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703F3E-8677-834E-A8B1-18D86C94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0C26A1-E564-0947-A969-EAB4AA5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506318-C8BF-6146-AF48-CFC043FB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0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C06B5-0E64-9D42-BC21-1E1A4981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306F54-F37F-3445-9D35-6166FB6C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3FBFE4-A1A0-A944-8F24-FDF45BFE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6311CF-35B8-5B45-83DE-901D54AE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3F096C-DF4D-8B42-9F1F-E1A6D7E2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1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4EFBA9-1C79-BE48-8486-718F28A1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83EE51-9E23-C840-AED2-5CBC4FC52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ADE80DC-F334-2A4F-B034-6B8AF782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DEC7B69-D1EA-8E46-9B97-68992689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174FD5-9822-8640-8ED9-F50D3E5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0263CB-3667-3C40-9341-EA5D063A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5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AA018-4C78-B74B-9A3E-99CB72FF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148D45-C350-CB4D-8066-B828E8D7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7F4178-7F4D-8542-ABB7-38DAB55D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19AFB5-74B4-5942-A0E6-B34333CEF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DA0B7D-95C0-F548-930E-26B09F418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12D1AB6-20F5-8644-B675-41EE2E79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EBC9366-6FE2-F146-BF86-82858126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556137C-0587-0B42-A8FA-ABEA393F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DF43F8-7756-254D-8B76-E968DF9A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1F49DC-9F8E-BD40-9D4D-8842CCDF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DED5C5-BAF7-FF4A-987E-31F7A58A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2B5EA3-A53D-EA46-9E2F-AB157468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E76FEE1-F98F-CD4B-927D-3CA365CB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B6C650A-D805-B84C-97E6-C159B726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170D81-F2AD-BD47-9B7B-3D8F796A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C2EC-2390-4349-9727-1212C697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A8DABC-9A9D-AB46-B5D7-1A0357A12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80464B-DCED-6F46-90F3-BB4AA2FD4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3534069-78AF-8240-B116-FDCD118A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B790A1-75FA-D845-B362-634D4429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82D2A2-3A84-A446-84D9-59E70819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2BD2F3-14A3-D240-97D7-A4E842EC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52E1C4B-56B6-854B-85CF-B364554A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A4D3B86-4DA4-D74C-9848-2EE996DD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92027E-D744-8441-ABE2-A67E1F8D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74CA826-9F1F-2A49-9B31-3F42C866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A06760-9A01-D540-A731-F06460BC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E3CB910-301E-4E48-863F-E32F5112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15F3D1-A64F-7B4C-AB61-DD384053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C31340-0441-4E48-A2AE-B73C03E88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4A59-94FC-B543-8EE1-3F87286321CA}" type="datetimeFigureOut">
              <a:rPr lang="en-US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087EE1-6314-3F48-9217-EE050BF4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13C543-79F1-F44A-A654-AC311DEA4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1E80-D0CD-4E4C-9875-3C20C7D542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eatment_and_management_of_COVID-19" TargetMode="External"/><Relationship Id="rId2" Type="http://schemas.openxmlformats.org/officeDocument/2006/relationships/hyperlink" Target="https://www.donatingplasm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crossblood.org/" TargetMode="External"/><Relationship Id="rId4" Type="http://schemas.openxmlformats.org/officeDocument/2006/relationships/hyperlink" Target="https://www.google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EE28834E-8DD5-A740-AEA1-FFB9F74C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1906190"/>
            <a:ext cx="9144000" cy="4452937"/>
          </a:xfrm>
        </p:spPr>
        <p:txBody>
          <a:bodyPr>
            <a:normAutofit lnSpcReduction="10000"/>
          </a:bodyPr>
          <a:lstStyle/>
          <a:p>
            <a:r>
              <a:rPr lang="en-GB" sz="2200" dirty="0"/>
              <a:t>A</a:t>
            </a:r>
          </a:p>
          <a:p>
            <a:r>
              <a:rPr lang="en-GB" sz="2200" dirty="0"/>
              <a:t>Seminar on</a:t>
            </a:r>
          </a:p>
          <a:p>
            <a:endParaRPr lang="en-GB" sz="2200" dirty="0"/>
          </a:p>
          <a:p>
            <a:r>
              <a:rPr lang="en-GB" sz="5400" dirty="0"/>
              <a:t>PLASMA DONATION</a:t>
            </a:r>
          </a:p>
          <a:p>
            <a:endParaRPr lang="en-GB" sz="3500" dirty="0"/>
          </a:p>
          <a:p>
            <a:r>
              <a:rPr lang="en-GB" dirty="0"/>
              <a:t>Presented by </a:t>
            </a:r>
          </a:p>
          <a:p>
            <a:r>
              <a:rPr lang="en-GB" dirty="0" err="1"/>
              <a:t>Swojas</a:t>
            </a:r>
            <a:r>
              <a:rPr lang="en-GB" dirty="0"/>
              <a:t> </a:t>
            </a:r>
            <a:r>
              <a:rPr lang="en-GB" dirty="0" err="1"/>
              <a:t>Bhalunkar</a:t>
            </a:r>
            <a:endParaRPr lang="en-GB" dirty="0"/>
          </a:p>
          <a:p>
            <a:r>
              <a:rPr lang="en-GB" dirty="0"/>
              <a:t> Siddhi </a:t>
            </a:r>
            <a:r>
              <a:rPr lang="en-GB" dirty="0" err="1"/>
              <a:t>Ekatpure</a:t>
            </a:r>
            <a:endParaRPr lang="en-GB" dirty="0"/>
          </a:p>
          <a:p>
            <a:r>
              <a:rPr lang="en-GB" dirty="0" err="1"/>
              <a:t>Swapnil</a:t>
            </a:r>
            <a:r>
              <a:rPr lang="en-GB" dirty="0"/>
              <a:t> </a:t>
            </a:r>
            <a:r>
              <a:rPr lang="en-GB" dirty="0" err="1"/>
              <a:t>Dadamode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D022F50B-5DAE-2643-A4FD-61DBDA45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236" y="50305"/>
            <a:ext cx="9009529" cy="1710332"/>
          </a:xfrm>
        </p:spPr>
        <p:txBody>
          <a:bodyPr>
            <a:normAutofit/>
          </a:bodyPr>
          <a:lstStyle/>
          <a:p>
            <a:r>
              <a:rPr lang="en-GB" sz="3600" b="1" dirty="0"/>
              <a:t>ABMSP’s</a:t>
            </a:r>
            <a:br>
              <a:rPr lang="en-GB" sz="3600" b="1" dirty="0"/>
            </a:br>
            <a:r>
              <a:rPr lang="en-GB" sz="3600" b="1" dirty="0" err="1"/>
              <a:t>Anantrao</a:t>
            </a:r>
            <a:r>
              <a:rPr lang="en-GB" sz="3600" b="1" dirty="0"/>
              <a:t> </a:t>
            </a:r>
            <a:r>
              <a:rPr lang="en-GB" sz="3600" b="1" dirty="0" err="1"/>
              <a:t>Pawar</a:t>
            </a:r>
            <a:r>
              <a:rPr lang="en-GB" sz="3600" b="1" dirty="0"/>
              <a:t> College Of </a:t>
            </a:r>
            <a:br>
              <a:rPr lang="en-GB" sz="3600" b="1" dirty="0"/>
            </a:br>
            <a:r>
              <a:rPr lang="en-GB" sz="3600" b="1" dirty="0"/>
              <a:t>Engineering &amp; Research, Pune -</a:t>
            </a:r>
            <a:r>
              <a:rPr lang="en-GB" sz="3600" b="1" dirty="0" smtClean="0"/>
              <a:t>09</a:t>
            </a:r>
            <a:endParaRPr lang="en-US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7D7466C-AA6B-5543-8F8D-BCE7811B382D}"/>
              </a:ext>
            </a:extLst>
          </p:cNvPr>
          <p:cNvSpPr/>
          <p:nvPr/>
        </p:nvSpPr>
        <p:spPr>
          <a:xfrm>
            <a:off x="-217956" y="-47624"/>
            <a:ext cx="12671893" cy="2035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ttp://apcoapune.org/images/anantrao%20pawa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670" y="322660"/>
            <a:ext cx="1371600" cy="1295400"/>
          </a:xfrm>
          <a:prstGeom prst="rect">
            <a:avLst/>
          </a:prstGeom>
          <a:noFill/>
        </p:spPr>
      </p:pic>
      <p:pic>
        <p:nvPicPr>
          <p:cNvPr id="9" name="Picture 2" descr="http://apcoapune.org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87045" y="243483"/>
            <a:ext cx="1582615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9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Advantages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0842"/>
            <a:ext cx="10515600" cy="4351338"/>
          </a:xfrm>
        </p:spPr>
        <p:txBody>
          <a:bodyPr>
            <a:normAutofit/>
          </a:bodyPr>
          <a:lstStyle/>
          <a:p>
            <a:r>
              <a:rPr lang="en-GB" sz="4000" dirty="0" smtClean="0"/>
              <a:t>Simple to use and understand.</a:t>
            </a:r>
          </a:p>
          <a:p>
            <a:r>
              <a:rPr lang="en-GB" sz="4000" dirty="0" smtClean="0"/>
              <a:t>Anyone can quickly make an entry in records as login is not required to update it.</a:t>
            </a:r>
          </a:p>
          <a:p>
            <a:r>
              <a:rPr lang="en-GB" sz="4000" dirty="0" smtClean="0"/>
              <a:t>Anyone can quickly check plasma for their blood group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7763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Disadvantages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3232"/>
            <a:ext cx="10515600" cy="4351338"/>
          </a:xfrm>
        </p:spPr>
        <p:txBody>
          <a:bodyPr>
            <a:normAutofit/>
          </a:bodyPr>
          <a:lstStyle/>
          <a:p>
            <a:r>
              <a:rPr lang="en-GB" sz="4000" dirty="0" smtClean="0"/>
              <a:t>Modification and Deletion in records is not available.</a:t>
            </a:r>
          </a:p>
          <a:p>
            <a:r>
              <a:rPr lang="en-GB" sz="4000" dirty="0" smtClean="0"/>
              <a:t>There is no admin access in this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874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2B5A33-3C36-F64D-9701-190394FD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Applications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4D0C2D-5654-764B-A6D9-0D0B3185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9332"/>
            <a:ext cx="10515600" cy="4351338"/>
          </a:xfrm>
        </p:spPr>
        <p:txBody>
          <a:bodyPr/>
          <a:lstStyle/>
          <a:p>
            <a:r>
              <a:rPr lang="en-US" sz="4000" dirty="0" smtClean="0"/>
              <a:t>To keep an record of DONORS and RECEIVER.</a:t>
            </a:r>
          </a:p>
          <a:p>
            <a:r>
              <a:rPr lang="en-US" sz="4000" dirty="0" smtClean="0"/>
              <a:t>Can be used in hospitals as well as government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50C47-EA78-B544-B1A4-2024B694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Conclusion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A0785F-E052-5B45-A196-D75DAA68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Theoretically as per the COVID-19 pandemic, Plasma donation shall become more common and hence a system will be required to maintain the records for donor and receiver.</a:t>
            </a:r>
          </a:p>
          <a:p>
            <a:pPr marL="0" indent="0">
              <a:buNone/>
            </a:pPr>
            <a:r>
              <a:rPr lang="en-US" sz="3200" dirty="0" smtClean="0"/>
              <a:t>This system is pretty simple to understand and can be used to connect donor to receiver.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896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https://www.donatingplasma.org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en.wikipedia.org/wiki/Treatment_and_management_of_COVID-19</a:t>
            </a:r>
            <a:endParaRPr lang="en-IN" dirty="0" smtClean="0"/>
          </a:p>
          <a:p>
            <a:r>
              <a:rPr lang="en-GB" dirty="0" smtClean="0">
                <a:hlinkClick r:id="rId4"/>
              </a:rPr>
              <a:t>https://www.Google.com</a:t>
            </a:r>
            <a:endParaRPr lang="en-GB" dirty="0" smtClean="0"/>
          </a:p>
          <a:p>
            <a:r>
              <a:rPr lang="en-GB" dirty="0">
                <a:hlinkClick r:id="rId5"/>
              </a:rPr>
              <a:t>https://www.redcrossblood.org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91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05" y="285747"/>
            <a:ext cx="8611490" cy="441236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1850" y="4981433"/>
            <a:ext cx="10515600" cy="1108217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FF0000"/>
                </a:solidFill>
              </a:rPr>
              <a:t>ANY QUESTIONS ?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6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31E6CB-AA41-BD43-9A05-73C2FB2F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Open Sans"/>
              </a:rPr>
              <a:t>Plasma therapy is a treatment where the plasma from a recovered patient is injected in the body of an infected patient</a:t>
            </a:r>
            <a:r>
              <a:rPr lang="en-GB" dirty="0" smtClean="0">
                <a:solidFill>
                  <a:srgbClr val="000000"/>
                </a:solidFill>
                <a:latin typeface="Open Sans"/>
              </a:rPr>
              <a:t>.</a:t>
            </a:r>
          </a:p>
          <a:p>
            <a:r>
              <a:rPr lang="en-GB" dirty="0" smtClean="0">
                <a:solidFill>
                  <a:srgbClr val="000000"/>
                </a:solidFill>
                <a:latin typeface="Open Sans"/>
              </a:rPr>
              <a:t>Plasma donation is an web application focused to keep an record of plasma.</a:t>
            </a:r>
          </a:p>
          <a:p>
            <a:r>
              <a:rPr lang="en-GB" dirty="0" smtClean="0">
                <a:solidFill>
                  <a:srgbClr val="000000"/>
                </a:solidFill>
                <a:latin typeface="Open Sans"/>
              </a:rPr>
              <a:t>It allows users to enter personal details of donor which get saved in an database.</a:t>
            </a:r>
          </a:p>
          <a:p>
            <a:r>
              <a:rPr lang="en-GB" dirty="0" smtClean="0">
                <a:solidFill>
                  <a:srgbClr val="000000"/>
                </a:solidFill>
                <a:latin typeface="Open Sans"/>
              </a:rPr>
              <a:t>Users can then search for plasma for specific blood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Overview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31E6CB-AA41-BD43-9A05-73C2FB2F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5301"/>
          </a:xfrm>
        </p:spPr>
        <p:txBody>
          <a:bodyPr numCol="2">
            <a:noAutofit/>
          </a:bodyPr>
          <a:lstStyle/>
          <a:p>
            <a:r>
              <a:rPr lang="en-GB" dirty="0"/>
              <a:t>Motivation</a:t>
            </a:r>
          </a:p>
          <a:p>
            <a:r>
              <a:rPr lang="en-GB" dirty="0" smtClean="0"/>
              <a:t>Aim </a:t>
            </a:r>
            <a:r>
              <a:rPr lang="en-GB" dirty="0"/>
              <a:t>and objectives</a:t>
            </a:r>
          </a:p>
          <a:p>
            <a:r>
              <a:rPr lang="en-GB" dirty="0" smtClean="0"/>
              <a:t>Problem </a:t>
            </a:r>
            <a:r>
              <a:rPr lang="en-GB" dirty="0"/>
              <a:t>statement</a:t>
            </a:r>
          </a:p>
          <a:p>
            <a:r>
              <a:rPr lang="en-GB" dirty="0"/>
              <a:t>Literature survey</a:t>
            </a:r>
          </a:p>
          <a:p>
            <a:pPr algn="just"/>
            <a:r>
              <a:rPr lang="en-GB" dirty="0" smtClean="0"/>
              <a:t>Proposed </a:t>
            </a:r>
            <a:r>
              <a:rPr lang="en-GB" dirty="0"/>
              <a:t>system</a:t>
            </a:r>
          </a:p>
          <a:p>
            <a:r>
              <a:rPr lang="en-GB" dirty="0" smtClean="0"/>
              <a:t>Advantages</a:t>
            </a:r>
          </a:p>
          <a:p>
            <a:r>
              <a:rPr lang="en-GB" dirty="0" smtClean="0"/>
              <a:t>Disadvantages</a:t>
            </a:r>
          </a:p>
          <a:p>
            <a:r>
              <a:rPr lang="en-GB" dirty="0" smtClean="0"/>
              <a:t>Applications</a:t>
            </a:r>
            <a:endParaRPr lang="en-GB" dirty="0"/>
          </a:p>
          <a:p>
            <a:r>
              <a:rPr lang="en-GB" dirty="0"/>
              <a:t>Screenshots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2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Aim and Objective</a:t>
            </a:r>
            <a:endParaRPr lang="en-US" sz="7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create an organized system to keep track of details of plasma donation.</a:t>
            </a:r>
          </a:p>
          <a:p>
            <a:r>
              <a:rPr lang="en-GB" dirty="0" smtClean="0"/>
              <a:t>This project aims for an systematic record database for the plasma donation.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38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Motivation</a:t>
            </a:r>
            <a:endParaRPr lang="en-US" sz="7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According studies, creating a vaccine for treatment of corona virus will take a long period of time. Plasma therapy was proposed by doctor as some experiments showed positive response.</a:t>
            </a:r>
          </a:p>
          <a:p>
            <a:r>
              <a:rPr lang="en-GB" dirty="0" smtClean="0"/>
              <a:t>Plasma donation became one of the problem as it was risky for both donor and receiver.</a:t>
            </a:r>
          </a:p>
          <a:p>
            <a:r>
              <a:rPr lang="en-GB" dirty="0" smtClean="0"/>
              <a:t>This motivates an idea to create an organized system for keep track of details of these plasma donation.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06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Problem statement</a:t>
            </a:r>
            <a:endParaRPr lang="en-US" sz="7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0948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Design a user friendly system for recording details of plasma donation and also accessing them with ease.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3716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Screenshots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739" y="1825625"/>
            <a:ext cx="89925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Screenshots</a:t>
            </a:r>
            <a:endParaRPr lang="en-US" sz="7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367" y="2238233"/>
            <a:ext cx="5157787" cy="277625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238233"/>
            <a:ext cx="5804116" cy="27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6193-2815-F441-B802-0620372F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Literature Survey</a:t>
            </a:r>
            <a:endParaRPr lang="en-US" sz="6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02467"/>
              </p:ext>
            </p:extLst>
          </p:nvPr>
        </p:nvGraphicFramePr>
        <p:xfrm>
          <a:off x="838200" y="1825623"/>
          <a:ext cx="10515600" cy="4418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2470245"/>
                <a:gridCol w="2848515"/>
                <a:gridCol w="2924488"/>
                <a:gridCol w="1281752"/>
              </a:tblGrid>
              <a:tr h="94328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SR</a:t>
                      </a:r>
                    </a:p>
                    <a:p>
                      <a:pPr algn="ctr"/>
                      <a:r>
                        <a:rPr lang="en-GB" dirty="0" smtClean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dirty="0" smtClean="0"/>
                        <a:t>Reference Name</a:t>
                      </a:r>
                      <a:endParaRPr lang="en-US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dirty="0" smtClean="0"/>
                        <a:t>Work description</a:t>
                      </a:r>
                      <a:endParaRPr lang="en-US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dirty="0" smtClean="0"/>
                        <a:t>Problems found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cap="none" dirty="0" smtClean="0"/>
                        <a:t>Publication year</a:t>
                      </a:r>
                      <a:endParaRPr lang="en-US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157290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and Drug Administration </a:t>
                      </a:r>
                    </a:p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(FDA)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Aug. 23, the Food and Drug Administration (FDA) issued an emergency use authorization (EUA) for convalescent plasma therapy to treat COVID-19.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&gt; Doctors</a:t>
                      </a:r>
                      <a:r>
                        <a:rPr lang="en-GB" baseline="0" dirty="0" smtClean="0"/>
                        <a:t> were not able to find donors for plasma therapy.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2020</a:t>
                      </a:r>
                      <a:endParaRPr lang="en-IN" dirty="0"/>
                    </a:p>
                  </a:txBody>
                  <a:tcPr/>
                </a:tc>
              </a:tr>
              <a:tr h="157290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Plasma Therapy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i="0" dirty="0" smtClean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It has been observed that the antibodies present in the recovered patient’s blood neutralise the virus present in the COVID patient’s body.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&gt;There</a:t>
                      </a:r>
                      <a:r>
                        <a:rPr lang="en-GB" baseline="0" dirty="0" smtClean="0"/>
                        <a:t> was huge gap between no. of donors and receiver.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2020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42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458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ABMSP’s Anantrao Pawar College Of  Engineering &amp; Research, Pune -09</vt:lpstr>
      <vt:lpstr>Introduction</vt:lpstr>
      <vt:lpstr>Overview</vt:lpstr>
      <vt:lpstr>Aim and Objective</vt:lpstr>
      <vt:lpstr>Motivation</vt:lpstr>
      <vt:lpstr>Problem statement</vt:lpstr>
      <vt:lpstr>Screenshots</vt:lpstr>
      <vt:lpstr>Screenshots</vt:lpstr>
      <vt:lpstr>Literature Survey</vt:lpstr>
      <vt:lpstr>Advantages</vt:lpstr>
      <vt:lpstr>Disadvantages</vt:lpstr>
      <vt:lpstr>Applications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Dadamode</dc:creator>
  <cp:lastModifiedBy>Admin</cp:lastModifiedBy>
  <cp:revision>21</cp:revision>
  <dcterms:created xsi:type="dcterms:W3CDTF">2020-09-29T15:25:02Z</dcterms:created>
  <dcterms:modified xsi:type="dcterms:W3CDTF">2020-12-15T19:11:49Z</dcterms:modified>
</cp:coreProperties>
</file>