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D4F91-979F-44CB-948E-B11C129DCC19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E0B9E-D8F4-4573-AFDC-F5874881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0B9E-D8F4-4573-AFDC-F58748816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0B9E-D8F4-4573-AFDC-F58748816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61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30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535E-7308-406F-9FE0-E61119142C31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of Bird Strikes between 2000 –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89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2743279" cy="585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572" y="1176228"/>
            <a:ext cx="8915399" cy="860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Build a dashboard </a:t>
            </a:r>
            <a:r>
              <a:rPr lang="en-US" dirty="0">
                <a:solidFill>
                  <a:schemeClr val="tx1"/>
                </a:solidFill>
              </a:rPr>
              <a:t>for Visualization of Bird Strikes between 2000 – </a:t>
            </a:r>
            <a:r>
              <a:rPr lang="en-US" dirty="0" smtClean="0">
                <a:solidFill>
                  <a:schemeClr val="tx1"/>
                </a:solidFill>
              </a:rPr>
              <a:t>2011 in US.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7572" y="2292704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Benefits: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7572" y="3195111"/>
            <a:ext cx="7103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Gives better insight into Bird Strikes Data Visualization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in easy understanding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5013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Sharing </a:t>
            </a:r>
            <a:r>
              <a:rPr lang="en-US" dirty="0" smtClean="0"/>
              <a:t>Agreement: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572" y="1176227"/>
            <a:ext cx="9800495" cy="5297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Sample File Name: </a:t>
            </a:r>
            <a:r>
              <a:rPr lang="en-US" dirty="0">
                <a:solidFill>
                  <a:schemeClr val="tx1"/>
                </a:solidFill>
              </a:rPr>
              <a:t>Bird </a:t>
            </a:r>
            <a:r>
              <a:rPr lang="en-US" dirty="0" smtClean="0">
                <a:solidFill>
                  <a:schemeClr val="tx1"/>
                </a:solidFill>
              </a:rPr>
              <a:t>Strikes_Final.xlsx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of Columns: 25559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of Rows: 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Column </a:t>
            </a:r>
            <a:r>
              <a:rPr lang="en-US" dirty="0">
                <a:solidFill>
                  <a:schemeClr val="tx1"/>
                </a:solidFill>
              </a:rPr>
              <a:t>Names:1)Record ID 2)Aircraft: Type 3)Airport: Name 4)Altitude bin 5)Aircraft: Make/Model 6)Wildlife: Number struck 7)Wildlife: Number Struck Actual 8)Effect: Impact to flight 9)FlightDate 10)Effect: Indicated Damage 11)Aircraft: Number of engines? 12)Aircraft: Airline/Operator 13)Origin State 14)When: Phase of flight 15)Conditions: Precipitation 16)Remains of wildlife collected? 17)Remains of wildlife sent to Smithsonian </a:t>
            </a:r>
            <a:r>
              <a:rPr lang="en-US" dirty="0" smtClean="0">
                <a:solidFill>
                  <a:schemeClr val="tx1"/>
                </a:solidFill>
              </a:rPr>
              <a:t>18)Remarks19)Wildlife</a:t>
            </a:r>
            <a:r>
              <a:rPr lang="en-US" dirty="0">
                <a:solidFill>
                  <a:schemeClr val="tx1"/>
                </a:solidFill>
              </a:rPr>
              <a:t>: Size 20)Conditions: Sky 21)Wildlife: Species 22)Pilot warned of birds or wildlife? 23)Cost: Total $ 24)Feet above ground 25)Number of people injured 26)Is Aircraft Large?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Architecture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6660" y="1493822"/>
            <a:ext cx="1620571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5218" y="1493821"/>
            <a:ext cx="1620571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5939" y="1493822"/>
            <a:ext cx="1620571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8035" y="3120428"/>
            <a:ext cx="2249787" cy="754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INSERTION INTO POWER BI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04497" y="1493821"/>
            <a:ext cx="2516865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5450" y="3120428"/>
            <a:ext cx="1880106" cy="754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17691" y="3120428"/>
            <a:ext cx="1880106" cy="754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3087231" y="1837854"/>
            <a:ext cx="45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5" idx="1"/>
          </p:cNvCxnSpPr>
          <p:nvPr/>
        </p:nvCxnSpPr>
        <p:spPr>
          <a:xfrm flipV="1">
            <a:off x="5166510" y="1837853"/>
            <a:ext cx="458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7245789" y="1837853"/>
            <a:ext cx="45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7" idx="0"/>
          </p:cNvCxnSpPr>
          <p:nvPr/>
        </p:nvCxnSpPr>
        <p:spPr>
          <a:xfrm flipH="1">
            <a:off x="8962929" y="2181884"/>
            <a:ext cx="1" cy="93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9" idx="3"/>
          </p:cNvCxnSpPr>
          <p:nvPr/>
        </p:nvCxnSpPr>
        <p:spPr>
          <a:xfrm flipH="1">
            <a:off x="7375556" y="3497656"/>
            <a:ext cx="46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10" idx="3"/>
          </p:cNvCxnSpPr>
          <p:nvPr/>
        </p:nvCxnSpPr>
        <p:spPr>
          <a:xfrm flipH="1">
            <a:off x="5097797" y="3497656"/>
            <a:ext cx="3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Result  1/2 :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72" y="1081625"/>
            <a:ext cx="10425184" cy="5165265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47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Result  2/2 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72" y="1037847"/>
            <a:ext cx="10289382" cy="5589289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51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1684" y="26255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 &amp; A: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1684" y="908882"/>
            <a:ext cx="804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Q1) What’s the source of data?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The data is provided by the ineuron.ai in (.xlsx) format.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31683" y="1903255"/>
            <a:ext cx="976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Q2) </a:t>
            </a:r>
            <a:r>
              <a:rPr lang="en-US" sz="2000" dirty="0" smtClean="0"/>
              <a:t>What was the type of data?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/>
              <a:t>The data was the combination of numerical and Categorical values.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1682" y="2897628"/>
            <a:ext cx="976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Q3) </a:t>
            </a:r>
            <a:r>
              <a:rPr lang="en-US" sz="2000" dirty="0" smtClean="0"/>
              <a:t>What’s the complete flow you followed in this Project?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/>
              <a:t>Refer slide 4th for better Understanding.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681" y="3892002"/>
            <a:ext cx="9768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Q4) </a:t>
            </a:r>
            <a:r>
              <a:rPr lang="en-US" sz="2000" dirty="0" smtClean="0"/>
              <a:t>What are the different stages of deployment?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/>
              <a:t>When the dashboard was ready I downloaded it inside my local system and then uploaded it on GitHub.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36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684" y="908882"/>
            <a:ext cx="80485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Q5) What techniques were you using for data pre-processing?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Removing unwanted attributes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Visualizing relation of independent variables with each other and output variables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Checking and changing Distribution of continuous values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Removing outliers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Cleaning data and imputing if null values are present.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Converting categorical data into numeric values.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Scaling the data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6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330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Data Visualization of Bird Strikes between 2000 – 2011</vt:lpstr>
      <vt:lpstr>Objective:</vt:lpstr>
      <vt:lpstr>Data Sharing Agreement:</vt:lpstr>
      <vt:lpstr>Architecture :</vt:lpstr>
      <vt:lpstr>Result  1/2 :</vt:lpstr>
      <vt:lpstr>Result  2/2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Bird Strikes between 2000 – 2011</dc:title>
  <dc:creator>Administrator</dc:creator>
  <cp:lastModifiedBy>Administrator</cp:lastModifiedBy>
  <cp:revision>23</cp:revision>
  <dcterms:created xsi:type="dcterms:W3CDTF">2022-06-23T10:21:19Z</dcterms:created>
  <dcterms:modified xsi:type="dcterms:W3CDTF">2022-06-23T13:45:31Z</dcterms:modified>
</cp:coreProperties>
</file>