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4769"/>
    <a:srgbClr val="B3F903"/>
    <a:srgbClr val="B54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7F6C-E118-44CB-A859-2E8D635EEEFF}" type="datetimeFigureOut">
              <a:rPr lang="en-US" smtClean="0"/>
              <a:t>28-Jan-2023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1A4C-0B0D-41FC-860B-C0B52F92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38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7F6C-E118-44CB-A859-2E8D635EEEFF}" type="datetimeFigureOut">
              <a:rPr lang="en-US" smtClean="0"/>
              <a:t>28-Jan-2023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1A4C-0B0D-41FC-860B-C0B52F92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44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7F6C-E118-44CB-A859-2E8D635EEEFF}" type="datetimeFigureOut">
              <a:rPr lang="en-US" smtClean="0"/>
              <a:t>28-Jan-2023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1A4C-0B0D-41FC-860B-C0B52F92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20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7F6C-E118-44CB-A859-2E8D635EEEFF}" type="datetimeFigureOut">
              <a:rPr lang="en-US" smtClean="0"/>
              <a:t>28-Jan-2023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1A4C-0B0D-41FC-860B-C0B52F92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39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7F6C-E118-44CB-A859-2E8D635EEEFF}" type="datetimeFigureOut">
              <a:rPr lang="en-US" smtClean="0"/>
              <a:t>28-Jan-2023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1A4C-0B0D-41FC-860B-C0B52F92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73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7F6C-E118-44CB-A859-2E8D635EEEFF}" type="datetimeFigureOut">
              <a:rPr lang="en-US" smtClean="0"/>
              <a:t>28-Jan-2023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1A4C-0B0D-41FC-860B-C0B52F92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73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7F6C-E118-44CB-A859-2E8D635EEEFF}" type="datetimeFigureOut">
              <a:rPr lang="en-US" smtClean="0"/>
              <a:t>28-Jan-2023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1A4C-0B0D-41FC-860B-C0B52F92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12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7F6C-E118-44CB-A859-2E8D635EEEFF}" type="datetimeFigureOut">
              <a:rPr lang="en-US" smtClean="0"/>
              <a:t>28-Jan-2023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1A4C-0B0D-41FC-860B-C0B52F92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28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7F6C-E118-44CB-A859-2E8D635EEEFF}" type="datetimeFigureOut">
              <a:rPr lang="en-US" smtClean="0"/>
              <a:t>28-Jan-2023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1A4C-0B0D-41FC-860B-C0B52F92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92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7F6C-E118-44CB-A859-2E8D635EEEFF}" type="datetimeFigureOut">
              <a:rPr lang="en-US" smtClean="0"/>
              <a:t>28-Jan-2023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1A4C-0B0D-41FC-860B-C0B52F92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97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7F6C-E118-44CB-A859-2E8D635EEEFF}" type="datetimeFigureOut">
              <a:rPr lang="en-US" smtClean="0"/>
              <a:t>28-Jan-2023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1A4C-0B0D-41FC-860B-C0B52F92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09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57F6C-E118-44CB-A859-2E8D635EEEFF}" type="datetimeFigureOut">
              <a:rPr lang="en-US" smtClean="0"/>
              <a:t>28-Jan-2023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31A4C-0B0D-41FC-860B-C0B52F921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1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916" y="188007"/>
            <a:ext cx="30144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54769"/>
                </a:solidFill>
              </a:rPr>
              <a:t>insurance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B54769"/>
                </a:solidFill>
              </a:rPr>
              <a:t>premium prediction</a:t>
            </a:r>
            <a:endParaRPr lang="en-US" dirty="0">
              <a:solidFill>
                <a:srgbClr val="B5476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916" y="1143654"/>
            <a:ext cx="863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54769"/>
                </a:solidFill>
              </a:rPr>
              <a:t>logging</a:t>
            </a:r>
            <a:endParaRPr lang="en-US" dirty="0">
              <a:solidFill>
                <a:srgbClr val="B5476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1510" y="1143654"/>
            <a:ext cx="1098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54769"/>
                </a:solidFill>
              </a:rPr>
              <a:t>exception</a:t>
            </a:r>
            <a:endParaRPr lang="en-US" dirty="0">
              <a:solidFill>
                <a:srgbClr val="B5476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67168" y="1143654"/>
            <a:ext cx="755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54769"/>
                </a:solidFill>
              </a:rPr>
              <a:t>config</a:t>
            </a:r>
            <a:endParaRPr lang="en-US" dirty="0">
              <a:solidFill>
                <a:srgbClr val="B5476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9783" y="1143654"/>
            <a:ext cx="730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54769"/>
                </a:solidFill>
              </a:rPr>
              <a:t>entity</a:t>
            </a:r>
            <a:endParaRPr lang="en-US" dirty="0">
              <a:solidFill>
                <a:srgbClr val="B5476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23417" y="1143654"/>
            <a:ext cx="939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54769"/>
                </a:solidFill>
              </a:rPr>
              <a:t>pipeline</a:t>
            </a:r>
            <a:endParaRPr lang="en-US" dirty="0">
              <a:solidFill>
                <a:srgbClr val="B5476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9860" y="1143654"/>
            <a:ext cx="12642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54769"/>
                </a:solidFill>
              </a:rPr>
              <a:t>component</a:t>
            </a:r>
            <a:endParaRPr lang="en-US" dirty="0">
              <a:solidFill>
                <a:srgbClr val="B54769"/>
              </a:solidFill>
            </a:endParaRPr>
          </a:p>
        </p:txBody>
      </p:sp>
      <p:cxnSp>
        <p:nvCxnSpPr>
          <p:cNvPr id="10" name="Straight Arrow Connector 9"/>
          <p:cNvCxnSpPr>
            <a:stCxn id="2" idx="2"/>
            <a:endCxn id="4" idx="0"/>
          </p:cNvCxnSpPr>
          <p:nvPr/>
        </p:nvCxnSpPr>
        <p:spPr>
          <a:xfrm flipH="1">
            <a:off x="602541" y="557339"/>
            <a:ext cx="1075583" cy="586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  <a:endCxn id="3" idx="0"/>
          </p:cNvCxnSpPr>
          <p:nvPr/>
        </p:nvCxnSpPr>
        <p:spPr>
          <a:xfrm>
            <a:off x="1678124" y="557339"/>
            <a:ext cx="272543" cy="586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  <a:endCxn id="5" idx="0"/>
          </p:cNvCxnSpPr>
          <p:nvPr/>
        </p:nvCxnSpPr>
        <p:spPr>
          <a:xfrm>
            <a:off x="1678124" y="557339"/>
            <a:ext cx="1566680" cy="586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2"/>
            <a:endCxn id="6" idx="0"/>
          </p:cNvCxnSpPr>
          <p:nvPr/>
        </p:nvCxnSpPr>
        <p:spPr>
          <a:xfrm>
            <a:off x="1678124" y="557339"/>
            <a:ext cx="2677048" cy="586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2"/>
            <a:endCxn id="8" idx="0"/>
          </p:cNvCxnSpPr>
          <p:nvPr/>
        </p:nvCxnSpPr>
        <p:spPr>
          <a:xfrm>
            <a:off x="1678124" y="557339"/>
            <a:ext cx="4043865" cy="586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2"/>
            <a:endCxn id="7" idx="0"/>
          </p:cNvCxnSpPr>
          <p:nvPr/>
        </p:nvCxnSpPr>
        <p:spPr>
          <a:xfrm>
            <a:off x="1678124" y="557339"/>
            <a:ext cx="5515134" cy="586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381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mph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9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mph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8" presetClass="emph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/>
      <p:bldP spid="4" grpId="0" animBg="1"/>
      <p:bldP spid="4" grpId="1" animBg="1"/>
      <p:bldP spid="4" grpId="2"/>
      <p:bldP spid="3" grpId="0" animBg="1"/>
      <p:bldP spid="3" grpId="1" animBg="1"/>
      <p:bldP spid="3" grpId="2"/>
      <p:bldP spid="5" grpId="0" animBg="1"/>
      <p:bldP spid="5" grpId="1" animBg="1"/>
      <p:bldP spid="5" grpId="3"/>
      <p:bldP spid="6" grpId="0" animBg="1"/>
      <p:bldP spid="6" grpId="1" animBg="1"/>
      <p:bldP spid="6" grpId="3"/>
      <p:bldP spid="7" grpId="0" animBg="1"/>
      <p:bldP spid="7" grpId="1" animBg="1"/>
      <p:bldP spid="7" grpId="3"/>
      <p:bldP spid="8" grpId="0" animBg="1"/>
      <p:bldP spid="8" grpId="1" animBg="1"/>
      <p:bldP spid="8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18</cp:revision>
  <dcterms:created xsi:type="dcterms:W3CDTF">2023-01-28T06:29:27Z</dcterms:created>
  <dcterms:modified xsi:type="dcterms:W3CDTF">2023-01-28T08:03:30Z</dcterms:modified>
</cp:coreProperties>
</file>