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AF7C-7DA9-9C30-8CA0-7911ACCC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DD67-DABD-D362-81BD-95750764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9F6-1D7D-77A1-1AF7-FB68606C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6E90-D0FC-A0E9-E1E3-0CE4818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55F0-CAED-47AD-7320-CDDBC46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08E2-7403-9972-6925-DCA9582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F44C-A70B-D1B2-B726-8625B3E4B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0121-5C97-29AB-5216-884D04EA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07F2-53B5-709A-027D-97CACAAB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F96F-ABC0-1D82-1B89-7633A3DA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1730A-5A96-DE12-4876-B1BD47C79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F992-00A2-4359-ABF5-E0F1EE4F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D5506-AF89-E5EA-7DFF-5A9111E5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90C1-CFAF-EE75-D5F8-3CC42D8C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3160-D38C-2DE2-A078-429129E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A206-F97C-ADAE-7D69-FD309066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9FAF-E33A-9B79-FB94-22311192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69CD-2D9C-F29B-125F-85FABF87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E357-392E-4FD6-9790-D229F989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B69A-378D-E2D9-3083-F2E0C6F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8296-8462-144C-AE8A-1C82BBC3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B49A-9047-4371-B6C1-0F4379E6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16E0-563E-C240-C2F8-0C086BB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71C1-0312-7DDA-EC3B-49C700CF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CC1F-DC93-0494-8AC5-CAE16611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6A5B-5F83-9ABB-7B19-9DAB092E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853-F915-D633-BDE6-D17041F0B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69D10-55D6-78A5-3DAD-71AB0866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A974-E575-0D3B-6616-3118DE24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AC45D-8F58-210B-53C7-9C074DC8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7C151-1265-CD82-5C71-F64DE9D2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5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1564-5104-7652-4824-88FA6C87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FBC2-C827-0951-F17A-A2340F92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4445-529D-774F-E765-D143EF79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B382-2D7B-DE42-F8D1-701637C83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038FE-E62A-5189-89A2-F6F861C66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05318-E7DF-9B81-E585-54A5827D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1257D-D239-DF60-980A-D44DD40F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7E80A-4932-0EC5-CBFB-E20C6664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9BDC-18CD-AD2D-E60D-58DF9DDB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9ACB1-362A-488B-77CE-06F0A523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61FA-B829-6952-FDF6-5532CCB6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8F2FD-7248-542B-41CC-162B530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B649A-832A-C71F-E27E-11EE5A16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FD31D-4462-9241-C5E5-F961FEBC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A9A1B-1A40-7FAD-DB59-11415B84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EC92-AB0B-076E-479F-549664CA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313D-7C67-177E-B3B9-9C61CE1A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25EE9-D3C3-2318-EFE8-55347191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6155-830C-E3B9-D51D-95109281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23146-720B-E16C-14C3-BE0EBAD9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446FC-E02B-9F0C-792C-0E52846C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942-C923-AECA-08F7-26FF1BAE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16764-3769-96B0-F001-68A809049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A6AB7-C500-3310-0B72-CDAD3197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6970-3483-86BA-707D-20E4A2DE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2E03-2A9F-993F-CEE8-17861105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8EDE-982F-AB8D-7093-B12D8195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BDF57-2CEF-F621-AFD3-F06E6C7D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D4B6-6FA2-BC91-86A2-943ECD3B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B216-EB46-2478-5755-6EBF3A41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BC89-52BE-4187-A7D4-CA5467808E72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02DD-3C99-B7CA-5C79-DB1F20A69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BA8E-76F7-AF57-C74F-0A038116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026D-1591-43F6-BD82-F42F2F00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746-C5AD-63CF-CF3D-7971AEAC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70661-042B-ED1A-CE34-6A087DF35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27A9-5CD9-B4DD-5E56-134DC78D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E9890-1511-B7E5-92D9-6E1724AD8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9381133" cy="6636269"/>
          </a:xfrm>
        </p:spPr>
      </p:pic>
    </p:spTree>
    <p:extLst>
      <p:ext uri="{BB962C8B-B14F-4D97-AF65-F5344CB8AC3E}">
        <p14:creationId xmlns:p14="http://schemas.microsoft.com/office/powerpoint/2010/main" val="126779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DC61-87D1-1645-B71A-12C295ED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7E223-4E58-3086-D2E8-87AD64A3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4" y="75557"/>
            <a:ext cx="9490626" cy="6782443"/>
          </a:xfrm>
        </p:spPr>
      </p:pic>
    </p:spTree>
    <p:extLst>
      <p:ext uri="{BB962C8B-B14F-4D97-AF65-F5344CB8AC3E}">
        <p14:creationId xmlns:p14="http://schemas.microsoft.com/office/powerpoint/2010/main" val="259401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4E25-9279-21BC-FDF1-4633BA8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94122-3BB6-1C82-CE6C-59729C690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0" y="175874"/>
            <a:ext cx="9874645" cy="6506252"/>
          </a:xfrm>
        </p:spPr>
      </p:pic>
    </p:spTree>
    <p:extLst>
      <p:ext uri="{BB962C8B-B14F-4D97-AF65-F5344CB8AC3E}">
        <p14:creationId xmlns:p14="http://schemas.microsoft.com/office/powerpoint/2010/main" val="267302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A773-9C03-12D9-CDE2-0957E2F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68D9E-D43D-BA95-B086-866BB9ED9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0" y="0"/>
            <a:ext cx="10077512" cy="7102501"/>
          </a:xfrm>
        </p:spPr>
      </p:pic>
    </p:spTree>
    <p:extLst>
      <p:ext uri="{BB962C8B-B14F-4D97-AF65-F5344CB8AC3E}">
        <p14:creationId xmlns:p14="http://schemas.microsoft.com/office/powerpoint/2010/main" val="325298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CAA-7F99-2478-F3A7-EB856A53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F9D2E-BC81-5FE1-EF50-F98AE3E5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0"/>
            <a:ext cx="9851967" cy="6539947"/>
          </a:xfrm>
        </p:spPr>
      </p:pic>
    </p:spTree>
    <p:extLst>
      <p:ext uri="{BB962C8B-B14F-4D97-AF65-F5344CB8AC3E}">
        <p14:creationId xmlns:p14="http://schemas.microsoft.com/office/powerpoint/2010/main" val="222563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9494-6177-E174-A522-B67E464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C563B-033B-4365-07EA-9DAFB55FA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9" y="0"/>
            <a:ext cx="10181168" cy="6946998"/>
          </a:xfrm>
        </p:spPr>
      </p:pic>
    </p:spTree>
    <p:extLst>
      <p:ext uri="{BB962C8B-B14F-4D97-AF65-F5344CB8AC3E}">
        <p14:creationId xmlns:p14="http://schemas.microsoft.com/office/powerpoint/2010/main" val="322646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A7B6-D9D5-5442-4FBC-E717131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998F2-EE5A-FE99-BCE0-5DC5CF2DA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6" y="0"/>
            <a:ext cx="9705640" cy="6807866"/>
          </a:xfrm>
        </p:spPr>
      </p:pic>
    </p:spTree>
    <p:extLst>
      <p:ext uri="{BB962C8B-B14F-4D97-AF65-F5344CB8AC3E}">
        <p14:creationId xmlns:p14="http://schemas.microsoft.com/office/powerpoint/2010/main" val="137869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A577-C13D-F360-21AC-EBFA678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2022F-B863-A91E-0EA4-A1C908531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09" y="-33255"/>
            <a:ext cx="9290112" cy="6891255"/>
          </a:xfrm>
        </p:spPr>
      </p:pic>
    </p:spTree>
    <p:extLst>
      <p:ext uri="{BB962C8B-B14F-4D97-AF65-F5344CB8AC3E}">
        <p14:creationId xmlns:p14="http://schemas.microsoft.com/office/powerpoint/2010/main" val="186660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5AF0-33C5-CC61-3B48-03D6782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D2C7C-8719-126B-3735-DBDD1A11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"/>
            <a:ext cx="9937561" cy="6858000"/>
          </a:xfrm>
        </p:spPr>
      </p:pic>
    </p:spTree>
    <p:extLst>
      <p:ext uri="{BB962C8B-B14F-4D97-AF65-F5344CB8AC3E}">
        <p14:creationId xmlns:p14="http://schemas.microsoft.com/office/powerpoint/2010/main" val="250804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6AA7-95E6-FA4C-D258-F9609BD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B84FF-FC55-5AF0-EE17-BD311D42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0"/>
            <a:ext cx="10079192" cy="6783824"/>
          </a:xfrm>
        </p:spPr>
      </p:pic>
    </p:spTree>
    <p:extLst>
      <p:ext uri="{BB962C8B-B14F-4D97-AF65-F5344CB8AC3E}">
        <p14:creationId xmlns:p14="http://schemas.microsoft.com/office/powerpoint/2010/main" val="36854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58AD-1FD9-2BF6-0340-11D76B1C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06F81-A0C9-72C7-6683-FDBC0AFCD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28" y="206739"/>
            <a:ext cx="9319280" cy="6651262"/>
          </a:xfrm>
        </p:spPr>
      </p:pic>
    </p:spTree>
    <p:extLst>
      <p:ext uri="{BB962C8B-B14F-4D97-AF65-F5344CB8AC3E}">
        <p14:creationId xmlns:p14="http://schemas.microsoft.com/office/powerpoint/2010/main" val="328574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CB8A-8532-2025-66DD-30457F1B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BE1F0-8553-3FD0-7E90-8AA0D1921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9" y="166255"/>
            <a:ext cx="10184737" cy="6745337"/>
          </a:xfrm>
        </p:spPr>
      </p:pic>
    </p:spTree>
    <p:extLst>
      <p:ext uri="{BB962C8B-B14F-4D97-AF65-F5344CB8AC3E}">
        <p14:creationId xmlns:p14="http://schemas.microsoft.com/office/powerpoint/2010/main" val="95165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A6F4-53A6-48C4-DAF9-DF3FD7DF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9C664-0A08-0B67-6075-45CB7D02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46" y="116377"/>
            <a:ext cx="10148760" cy="6717121"/>
          </a:xfrm>
        </p:spPr>
      </p:pic>
    </p:spTree>
    <p:extLst>
      <p:ext uri="{BB962C8B-B14F-4D97-AF65-F5344CB8AC3E}">
        <p14:creationId xmlns:p14="http://schemas.microsoft.com/office/powerpoint/2010/main" val="157347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B35-134F-4836-54E2-92F069E2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98FC1-6CCB-3C0C-38CA-EE8A7A3EB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4" y="1"/>
            <a:ext cx="9824407" cy="6868280"/>
          </a:xfrm>
        </p:spPr>
      </p:pic>
    </p:spTree>
    <p:extLst>
      <p:ext uri="{BB962C8B-B14F-4D97-AF65-F5344CB8AC3E}">
        <p14:creationId xmlns:p14="http://schemas.microsoft.com/office/powerpoint/2010/main" val="408532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2F89-2737-52CE-E3D8-7506461A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3FBA0-01F1-AE20-A63E-62A606F08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3" y="149627"/>
            <a:ext cx="9811842" cy="6817972"/>
          </a:xfrm>
        </p:spPr>
      </p:pic>
    </p:spTree>
    <p:extLst>
      <p:ext uri="{BB962C8B-B14F-4D97-AF65-F5344CB8AC3E}">
        <p14:creationId xmlns:p14="http://schemas.microsoft.com/office/powerpoint/2010/main" val="204827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172C-5F1E-2227-F059-23D0676D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CB1A8-4A68-11A7-3B6A-83E1618A5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6" y="0"/>
            <a:ext cx="10470069" cy="6911481"/>
          </a:xfrm>
        </p:spPr>
      </p:pic>
    </p:spTree>
    <p:extLst>
      <p:ext uri="{BB962C8B-B14F-4D97-AF65-F5344CB8AC3E}">
        <p14:creationId xmlns:p14="http://schemas.microsoft.com/office/powerpoint/2010/main" val="66885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A898-9A26-FB5B-D1BC-939413BA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012A7-2CD0-04C6-62AE-D4B6C960C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0" y="-1"/>
            <a:ext cx="11202296" cy="6731599"/>
          </a:xfrm>
        </p:spPr>
      </p:pic>
    </p:spTree>
    <p:extLst>
      <p:ext uri="{BB962C8B-B14F-4D97-AF65-F5344CB8AC3E}">
        <p14:creationId xmlns:p14="http://schemas.microsoft.com/office/powerpoint/2010/main" val="333834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46B3-4AE6-4FC2-C34D-7CD2188A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42589-7B4A-94B9-7387-989AD32B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26" y="365125"/>
            <a:ext cx="10019674" cy="5811838"/>
          </a:xfrm>
        </p:spPr>
      </p:pic>
    </p:spTree>
    <p:extLst>
      <p:ext uri="{BB962C8B-B14F-4D97-AF65-F5344CB8AC3E}">
        <p14:creationId xmlns:p14="http://schemas.microsoft.com/office/powerpoint/2010/main" val="393993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34A0-EDE1-73F9-DB5F-7832FD60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C7010-444E-019A-23E2-D2B2F4F20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72" y="53581"/>
            <a:ext cx="9624752" cy="6770037"/>
          </a:xfrm>
        </p:spPr>
      </p:pic>
    </p:spTree>
    <p:extLst>
      <p:ext uri="{BB962C8B-B14F-4D97-AF65-F5344CB8AC3E}">
        <p14:creationId xmlns:p14="http://schemas.microsoft.com/office/powerpoint/2010/main" val="552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8FF-BF4A-9391-6E07-E21D6D51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ACCA0-ED1D-5F13-DB4C-547F2940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05" y="199504"/>
            <a:ext cx="8973850" cy="6563337"/>
          </a:xfrm>
        </p:spPr>
      </p:pic>
    </p:spTree>
    <p:extLst>
      <p:ext uri="{BB962C8B-B14F-4D97-AF65-F5344CB8AC3E}">
        <p14:creationId xmlns:p14="http://schemas.microsoft.com/office/powerpoint/2010/main" val="269282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53A4-2B39-1FE5-666F-76A45851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62620-5925-620E-8EB7-242F5723E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2" y="65871"/>
            <a:ext cx="9540801" cy="6726868"/>
          </a:xfrm>
        </p:spPr>
      </p:pic>
    </p:spTree>
    <p:extLst>
      <p:ext uri="{BB962C8B-B14F-4D97-AF65-F5344CB8AC3E}">
        <p14:creationId xmlns:p14="http://schemas.microsoft.com/office/powerpoint/2010/main" val="34769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E7CD-78A0-E3E1-178B-2F99EC00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CF6FC-38B4-A8D6-0BBA-86A497674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-16624"/>
            <a:ext cx="10588420" cy="6874624"/>
          </a:xfrm>
        </p:spPr>
      </p:pic>
    </p:spTree>
    <p:extLst>
      <p:ext uri="{BB962C8B-B14F-4D97-AF65-F5344CB8AC3E}">
        <p14:creationId xmlns:p14="http://schemas.microsoft.com/office/powerpoint/2010/main" val="1836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</dc:title>
  <dc:creator>Ghazi Irfan</dc:creator>
  <cp:lastModifiedBy>Ghazi Irfan</cp:lastModifiedBy>
  <cp:revision>1</cp:revision>
  <dcterms:created xsi:type="dcterms:W3CDTF">2023-11-06T07:51:45Z</dcterms:created>
  <dcterms:modified xsi:type="dcterms:W3CDTF">2023-11-06T07:51:58Z</dcterms:modified>
</cp:coreProperties>
</file>