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0"/>
  </p:notesMasterIdLst>
  <p:sldIdLst>
    <p:sldId id="256" r:id="rId2"/>
    <p:sldId id="257" r:id="rId3"/>
    <p:sldId id="315" r:id="rId4"/>
    <p:sldId id="316" r:id="rId5"/>
    <p:sldId id="317" r:id="rId6"/>
    <p:sldId id="318" r:id="rId7"/>
    <p:sldId id="319" r:id="rId8"/>
    <p:sldId id="267" r:id="rId9"/>
  </p:sldIdLst>
  <p:sldSz cx="9144000" cy="5143500" type="screen16x9"/>
  <p:notesSz cx="6858000" cy="9144000"/>
  <p:embeddedFontLst>
    <p:embeddedFont>
      <p:font typeface="Bebas Neue" panose="020B0606020202050201" pitchFamily="34" charset="0"/>
      <p:regular r:id="rId11"/>
    </p:embeddedFont>
    <p:embeddedFont>
      <p:font typeface="Nunito Light" pitchFamily="2" charset="0"/>
      <p:regular r:id="rId12"/>
      <p:italic r:id="rId13"/>
    </p:embeddedFont>
    <p:embeddedFont>
      <p:font typeface="Outfit" pitchFamily="2" charset="0"/>
      <p:regular r:id="rId14"/>
      <p:bold r:id="rId15"/>
    </p:embeddedFont>
    <p:embeddedFont>
      <p:font typeface="Outfit SemiBold" pitchFamily="2" charset="0"/>
      <p:bold r:id="rId16"/>
    </p:embeddedFont>
    <p:embeddedFont>
      <p:font typeface="Russo On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555573-53CE-4117-805F-9DE8F328C8E3}">
  <a:tblStyle styleId="{C9555573-53CE-4117-805F-9DE8F328C8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FEF520-0898-48B4-A178-B0809B09EC7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078c75ea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078c75ea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0790a158a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20790a158a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0790a158a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20790a158a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8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0790a158a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20790a158a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703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0790a158a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20790a158a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627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0790a158a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20790a158a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63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0790a158a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20790a158a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938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207de3bc1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207de3bc1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one flight required documentation by Slidesgo"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5025" y="244675"/>
            <a:ext cx="8793900" cy="4642975"/>
            <a:chOff x="175025" y="244675"/>
            <a:chExt cx="8793900" cy="4642975"/>
          </a:xfrm>
        </p:grpSpPr>
        <p:cxnSp>
          <p:nvCxnSpPr>
            <p:cNvPr id="10" name="Google Shape;10;p2"/>
            <p:cNvCxnSpPr/>
            <p:nvPr/>
          </p:nvCxnSpPr>
          <p:spPr>
            <a:xfrm>
              <a:off x="175025" y="244675"/>
              <a:ext cx="8793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175025" y="4887650"/>
              <a:ext cx="8793900" cy="0"/>
            </a:xfrm>
            <a:prstGeom prst="straightConnector1">
              <a:avLst/>
            </a:prstGeom>
            <a:noFill/>
            <a:ln w="9525" cap="flat" cmpd="sng">
              <a:solidFill>
                <a:schemeClr val="dk1"/>
              </a:solidFill>
              <a:prstDash val="solid"/>
              <a:round/>
              <a:headEnd type="none" w="med" len="med"/>
              <a:tailEnd type="none" w="med" len="med"/>
            </a:ln>
          </p:spPr>
        </p:cxnSp>
      </p:grpSp>
      <p:sp>
        <p:nvSpPr>
          <p:cNvPr id="12" name="Google Shape;12;p2"/>
          <p:cNvSpPr txBox="1">
            <a:spLocks noGrp="1"/>
          </p:cNvSpPr>
          <p:nvPr>
            <p:ph type="ctrTitle"/>
          </p:nvPr>
        </p:nvSpPr>
        <p:spPr>
          <a:xfrm>
            <a:off x="722850" y="1676675"/>
            <a:ext cx="5790900" cy="2275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chemeClr val="accent3"/>
              </a:buClr>
              <a:buSzPts val="5000"/>
              <a:buNone/>
              <a:defRPr sz="5000" b="1">
                <a:solidFill>
                  <a:schemeClr val="accent3"/>
                </a:solidFill>
                <a:latin typeface="Russo One"/>
                <a:ea typeface="Russo One"/>
                <a:cs typeface="Russo One"/>
                <a:sym typeface="Russo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22852" y="3909885"/>
            <a:ext cx="57909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Outfit"/>
                <a:ea typeface="Outfit"/>
                <a:cs typeface="Outfit"/>
                <a:sym typeface="Outfi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8630388" y="1724775"/>
            <a:ext cx="757976" cy="672190"/>
            <a:chOff x="7464925" y="-1654250"/>
            <a:chExt cx="757976" cy="672190"/>
          </a:xfrm>
        </p:grpSpPr>
        <p:sp>
          <p:nvSpPr>
            <p:cNvPr id="15" name="Google Shape;15;p2"/>
            <p:cNvSpPr/>
            <p:nvPr/>
          </p:nvSpPr>
          <p:spPr>
            <a:xfrm>
              <a:off x="7464925" y="-1654250"/>
              <a:ext cx="757976" cy="672190"/>
            </a:xfrm>
            <a:custGeom>
              <a:avLst/>
              <a:gdLst/>
              <a:ahLst/>
              <a:cxnLst/>
              <a:rect l="l" t="t" r="r" b="b"/>
              <a:pathLst>
                <a:path w="34170" h="17973" extrusionOk="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498685" y="-1654213"/>
              <a:ext cx="690430" cy="672078"/>
            </a:xfrm>
            <a:custGeom>
              <a:avLst/>
              <a:gdLst/>
              <a:ahLst/>
              <a:cxnLst/>
              <a:rect l="l" t="t" r="r" b="b"/>
              <a:pathLst>
                <a:path w="31125" h="17970" extrusionOk="0">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247294" y="3137700"/>
            <a:ext cx="829069" cy="895560"/>
            <a:chOff x="-247294" y="3137700"/>
            <a:chExt cx="829069" cy="895560"/>
          </a:xfrm>
        </p:grpSpPr>
        <p:sp>
          <p:nvSpPr>
            <p:cNvPr id="18" name="Google Shape;18;p2"/>
            <p:cNvSpPr/>
            <p:nvPr/>
          </p:nvSpPr>
          <p:spPr>
            <a:xfrm>
              <a:off x="105975" y="3137700"/>
              <a:ext cx="475800" cy="475800"/>
            </a:xfrm>
            <a:prstGeom prst="ellipse">
              <a:avLst/>
            </a:prstGeom>
            <a:gradFill>
              <a:gsLst>
                <a:gs pos="0">
                  <a:schemeClr val="accen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247294" y="3403858"/>
              <a:ext cx="596199" cy="629402"/>
              <a:chOff x="-3171395" y="736983"/>
              <a:chExt cx="1712232" cy="1807587"/>
            </a:xfrm>
          </p:grpSpPr>
          <p:grpSp>
            <p:nvGrpSpPr>
              <p:cNvPr id="20" name="Google Shape;20;p2"/>
              <p:cNvGrpSpPr/>
              <p:nvPr/>
            </p:nvGrpSpPr>
            <p:grpSpPr>
              <a:xfrm>
                <a:off x="-3128356" y="827596"/>
                <a:ext cx="1626149" cy="1626342"/>
                <a:chOff x="-4570025" y="-195475"/>
                <a:chExt cx="1932900" cy="1932900"/>
              </a:xfrm>
            </p:grpSpPr>
            <p:sp>
              <p:nvSpPr>
                <p:cNvPr id="21" name="Google Shape;21;p2"/>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3171395" y="736983"/>
                <a:ext cx="1712232" cy="1807587"/>
                <a:chOff x="-1141405" y="2245329"/>
                <a:chExt cx="336848" cy="355600"/>
              </a:xfrm>
            </p:grpSpPr>
            <p:sp>
              <p:nvSpPr>
                <p:cNvPr id="24" name="Google Shape;24;p2"/>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grpSp>
        <p:nvGrpSpPr>
          <p:cNvPr id="55" name="Google Shape;55;p4"/>
          <p:cNvGrpSpPr/>
          <p:nvPr/>
        </p:nvGrpSpPr>
        <p:grpSpPr>
          <a:xfrm>
            <a:off x="175025" y="244675"/>
            <a:ext cx="8793900" cy="4642975"/>
            <a:chOff x="175025" y="244675"/>
            <a:chExt cx="8793900" cy="4642975"/>
          </a:xfrm>
        </p:grpSpPr>
        <p:cxnSp>
          <p:nvCxnSpPr>
            <p:cNvPr id="56" name="Google Shape;56;p4"/>
            <p:cNvCxnSpPr/>
            <p:nvPr/>
          </p:nvCxnSpPr>
          <p:spPr>
            <a:xfrm>
              <a:off x="175025" y="244675"/>
              <a:ext cx="8793900" cy="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4"/>
            <p:cNvCxnSpPr/>
            <p:nvPr/>
          </p:nvCxnSpPr>
          <p:spPr>
            <a:xfrm>
              <a:off x="175025" y="4887650"/>
              <a:ext cx="8793900" cy="0"/>
            </a:xfrm>
            <a:prstGeom prst="straightConnector1">
              <a:avLst/>
            </a:prstGeom>
            <a:noFill/>
            <a:ln w="9525" cap="flat" cmpd="sng">
              <a:solidFill>
                <a:schemeClr val="dk1"/>
              </a:solidFill>
              <a:prstDash val="solid"/>
              <a:round/>
              <a:headEnd type="none" w="med" len="med"/>
              <a:tailEnd type="none" w="med" len="med"/>
            </a:ln>
          </p:spPr>
        </p:cxnSp>
      </p:grpSp>
      <p:sp>
        <p:nvSpPr>
          <p:cNvPr id="58" name="Google Shape;5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4"/>
          <p:cNvSpPr txBox="1">
            <a:spLocks noGrp="1"/>
          </p:cNvSpPr>
          <p:nvPr>
            <p:ph type="body" idx="1"/>
          </p:nvPr>
        </p:nvSpPr>
        <p:spPr>
          <a:xfrm>
            <a:off x="720000" y="1148125"/>
            <a:ext cx="7704000" cy="336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60" name="Google Shape;60;p4"/>
          <p:cNvGrpSpPr/>
          <p:nvPr/>
        </p:nvGrpSpPr>
        <p:grpSpPr>
          <a:xfrm>
            <a:off x="130100" y="4224525"/>
            <a:ext cx="852193" cy="663530"/>
            <a:chOff x="130100" y="4224525"/>
            <a:chExt cx="852193" cy="663530"/>
          </a:xfrm>
        </p:grpSpPr>
        <p:sp>
          <p:nvSpPr>
            <p:cNvPr id="61" name="Google Shape;61;p4"/>
            <p:cNvSpPr/>
            <p:nvPr/>
          </p:nvSpPr>
          <p:spPr>
            <a:xfrm>
              <a:off x="130100" y="4224525"/>
              <a:ext cx="475800" cy="475800"/>
            </a:xfrm>
            <a:prstGeom prst="ellipse">
              <a:avLst/>
            </a:prstGeom>
            <a:gradFill>
              <a:gsLst>
                <a:gs pos="0">
                  <a:schemeClr val="accen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4"/>
            <p:cNvGrpSpPr/>
            <p:nvPr/>
          </p:nvGrpSpPr>
          <p:grpSpPr>
            <a:xfrm>
              <a:off x="444138" y="4319930"/>
              <a:ext cx="538155" cy="568125"/>
              <a:chOff x="-3171395" y="736983"/>
              <a:chExt cx="1712232" cy="1807587"/>
            </a:xfrm>
          </p:grpSpPr>
          <p:grpSp>
            <p:nvGrpSpPr>
              <p:cNvPr id="63" name="Google Shape;63;p4"/>
              <p:cNvGrpSpPr/>
              <p:nvPr/>
            </p:nvGrpSpPr>
            <p:grpSpPr>
              <a:xfrm>
                <a:off x="-3128356" y="827596"/>
                <a:ext cx="1626149" cy="1626342"/>
                <a:chOff x="-4570025" y="-195475"/>
                <a:chExt cx="1932900" cy="1932900"/>
              </a:xfrm>
            </p:grpSpPr>
            <p:sp>
              <p:nvSpPr>
                <p:cNvPr id="64" name="Google Shape;64;p4"/>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4"/>
              <p:cNvGrpSpPr/>
              <p:nvPr/>
            </p:nvGrpSpPr>
            <p:grpSpPr>
              <a:xfrm>
                <a:off x="-3171395" y="736983"/>
                <a:ext cx="1712232" cy="1807587"/>
                <a:chOff x="-1141405" y="2245329"/>
                <a:chExt cx="336848" cy="355600"/>
              </a:xfrm>
            </p:grpSpPr>
            <p:sp>
              <p:nvSpPr>
                <p:cNvPr id="67" name="Google Shape;67;p4"/>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grpSp>
        <p:nvGrpSpPr>
          <p:cNvPr id="109" name="Google Shape;109;p8"/>
          <p:cNvGrpSpPr/>
          <p:nvPr/>
        </p:nvGrpSpPr>
        <p:grpSpPr>
          <a:xfrm>
            <a:off x="175025" y="244675"/>
            <a:ext cx="8793900" cy="4642975"/>
            <a:chOff x="175025" y="244675"/>
            <a:chExt cx="8793900" cy="4642975"/>
          </a:xfrm>
        </p:grpSpPr>
        <p:cxnSp>
          <p:nvCxnSpPr>
            <p:cNvPr id="110" name="Google Shape;110;p8"/>
            <p:cNvCxnSpPr/>
            <p:nvPr/>
          </p:nvCxnSpPr>
          <p:spPr>
            <a:xfrm>
              <a:off x="175025" y="244675"/>
              <a:ext cx="8793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8"/>
            <p:cNvCxnSpPr/>
            <p:nvPr/>
          </p:nvCxnSpPr>
          <p:spPr>
            <a:xfrm>
              <a:off x="175025" y="4887650"/>
              <a:ext cx="8793900" cy="0"/>
            </a:xfrm>
            <a:prstGeom prst="straightConnector1">
              <a:avLst/>
            </a:prstGeom>
            <a:noFill/>
            <a:ln w="9525" cap="flat" cmpd="sng">
              <a:solidFill>
                <a:schemeClr val="dk1"/>
              </a:solidFill>
              <a:prstDash val="solid"/>
              <a:round/>
              <a:headEnd type="none" w="med" len="med"/>
              <a:tailEnd type="none" w="med" len="med"/>
            </a:ln>
          </p:spPr>
        </p:cxnSp>
      </p:grpSp>
      <p:sp>
        <p:nvSpPr>
          <p:cNvPr id="112" name="Google Shape;112;p8"/>
          <p:cNvSpPr txBox="1">
            <a:spLocks noGrp="1"/>
          </p:cNvSpPr>
          <p:nvPr>
            <p:ph type="title"/>
          </p:nvPr>
        </p:nvSpPr>
        <p:spPr>
          <a:xfrm>
            <a:off x="1079725" y="1736313"/>
            <a:ext cx="6987000" cy="1671000"/>
          </a:xfrm>
          <a:prstGeom prst="rect">
            <a:avLst/>
          </a:prstGeom>
          <a:solidFill>
            <a:schemeClr val="accent3"/>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3" name="Google Shape;113;p8"/>
          <p:cNvSpPr/>
          <p:nvPr/>
        </p:nvSpPr>
        <p:spPr>
          <a:xfrm>
            <a:off x="-49300" y="2226125"/>
            <a:ext cx="484800" cy="484800"/>
          </a:xfrm>
          <a:prstGeom prst="ellipse">
            <a:avLst/>
          </a:prstGeom>
          <a:gradFill>
            <a:gsLst>
              <a:gs pos="0">
                <a:schemeClr val="accent6"/>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8"/>
          <p:cNvGrpSpPr/>
          <p:nvPr/>
        </p:nvGrpSpPr>
        <p:grpSpPr>
          <a:xfrm>
            <a:off x="-142541" y="2423514"/>
            <a:ext cx="855774" cy="903432"/>
            <a:chOff x="-3171395" y="736983"/>
            <a:chExt cx="1712232" cy="1807587"/>
          </a:xfrm>
        </p:grpSpPr>
        <p:grpSp>
          <p:nvGrpSpPr>
            <p:cNvPr id="115" name="Google Shape;115;p8"/>
            <p:cNvGrpSpPr/>
            <p:nvPr/>
          </p:nvGrpSpPr>
          <p:grpSpPr>
            <a:xfrm>
              <a:off x="-3128356" y="827596"/>
              <a:ext cx="1626149" cy="1626342"/>
              <a:chOff x="-4570025" y="-195475"/>
              <a:chExt cx="1932900" cy="1932900"/>
            </a:xfrm>
          </p:grpSpPr>
          <p:sp>
            <p:nvSpPr>
              <p:cNvPr id="116" name="Google Shape;116;p8"/>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3171395" y="736983"/>
              <a:ext cx="1712232" cy="1807587"/>
              <a:chOff x="-1141405" y="2245329"/>
              <a:chExt cx="336848" cy="355600"/>
            </a:xfrm>
          </p:grpSpPr>
          <p:sp>
            <p:nvSpPr>
              <p:cNvPr id="119" name="Google Shape;119;p8"/>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 name="Google Shape;123;p8"/>
          <p:cNvSpPr/>
          <p:nvPr/>
        </p:nvSpPr>
        <p:spPr>
          <a:xfrm>
            <a:off x="8993475" y="3489575"/>
            <a:ext cx="475800" cy="475800"/>
          </a:xfrm>
          <a:prstGeom prst="ellipse">
            <a:avLst/>
          </a:prstGeom>
          <a:gradFill>
            <a:gsLst>
              <a:gs pos="0">
                <a:schemeClr val="accen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8"/>
          <p:cNvGrpSpPr/>
          <p:nvPr/>
        </p:nvGrpSpPr>
        <p:grpSpPr>
          <a:xfrm>
            <a:off x="8732670" y="3623099"/>
            <a:ext cx="736602" cy="777624"/>
            <a:chOff x="-3171395" y="736983"/>
            <a:chExt cx="1712232" cy="1807587"/>
          </a:xfrm>
        </p:grpSpPr>
        <p:grpSp>
          <p:nvGrpSpPr>
            <p:cNvPr id="125" name="Google Shape;125;p8"/>
            <p:cNvGrpSpPr/>
            <p:nvPr/>
          </p:nvGrpSpPr>
          <p:grpSpPr>
            <a:xfrm>
              <a:off x="-3128356" y="827596"/>
              <a:ext cx="1626149" cy="1626342"/>
              <a:chOff x="-4570025" y="-195475"/>
              <a:chExt cx="1932900" cy="1932900"/>
            </a:xfrm>
          </p:grpSpPr>
          <p:sp>
            <p:nvSpPr>
              <p:cNvPr id="126" name="Google Shape;126;p8"/>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8"/>
            <p:cNvGrpSpPr/>
            <p:nvPr/>
          </p:nvGrpSpPr>
          <p:grpSpPr>
            <a:xfrm>
              <a:off x="-3171395" y="736983"/>
              <a:ext cx="1712232" cy="1807587"/>
              <a:chOff x="-1141405" y="2245329"/>
              <a:chExt cx="336848" cy="355600"/>
            </a:xfrm>
          </p:grpSpPr>
          <p:sp>
            <p:nvSpPr>
              <p:cNvPr id="129" name="Google Shape;129;p8"/>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6"/>
        <p:cNvGrpSpPr/>
        <p:nvPr/>
      </p:nvGrpSpPr>
      <p:grpSpPr>
        <a:xfrm>
          <a:off x="0" y="0"/>
          <a:ext cx="0" cy="0"/>
          <a:chOff x="0" y="0"/>
          <a:chExt cx="0" cy="0"/>
        </a:xfrm>
      </p:grpSpPr>
      <p:grpSp>
        <p:nvGrpSpPr>
          <p:cNvPr id="517" name="Google Shape;517;p35"/>
          <p:cNvGrpSpPr/>
          <p:nvPr/>
        </p:nvGrpSpPr>
        <p:grpSpPr>
          <a:xfrm>
            <a:off x="190589" y="78791"/>
            <a:ext cx="8762822" cy="4985917"/>
            <a:chOff x="194711" y="84616"/>
            <a:chExt cx="8762822" cy="4985917"/>
          </a:xfrm>
        </p:grpSpPr>
        <p:grpSp>
          <p:nvGrpSpPr>
            <p:cNvPr id="518" name="Google Shape;518;p35"/>
            <p:cNvGrpSpPr/>
            <p:nvPr/>
          </p:nvGrpSpPr>
          <p:grpSpPr>
            <a:xfrm>
              <a:off x="194711" y="84616"/>
              <a:ext cx="344672" cy="363867"/>
              <a:chOff x="-3171395" y="736983"/>
              <a:chExt cx="1712232" cy="1807587"/>
            </a:xfrm>
          </p:grpSpPr>
          <p:grpSp>
            <p:nvGrpSpPr>
              <p:cNvPr id="519" name="Google Shape;519;p35"/>
              <p:cNvGrpSpPr/>
              <p:nvPr/>
            </p:nvGrpSpPr>
            <p:grpSpPr>
              <a:xfrm>
                <a:off x="-3128356" y="827596"/>
                <a:ext cx="1626149" cy="1626342"/>
                <a:chOff x="-4570025" y="-195475"/>
                <a:chExt cx="1932900" cy="1932900"/>
              </a:xfrm>
            </p:grpSpPr>
            <p:sp>
              <p:nvSpPr>
                <p:cNvPr id="520" name="Google Shape;520;p35"/>
                <p:cNvSpPr/>
                <p:nvPr/>
              </p:nvSpPr>
              <p:spPr>
                <a:xfrm>
                  <a:off x="-4260385" y="114186"/>
                  <a:ext cx="1313700" cy="1313700"/>
                </a:xfrm>
                <a:prstGeom prst="mathPlus">
                  <a:avLst>
                    <a:gd name="adj1" fmla="val 581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4570025" y="-195475"/>
                  <a:ext cx="1932900" cy="1932900"/>
                </a:xfrm>
                <a:prstGeom prst="donut">
                  <a:avLst>
                    <a:gd name="adj" fmla="val 40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5"/>
              <p:cNvGrpSpPr/>
              <p:nvPr/>
            </p:nvGrpSpPr>
            <p:grpSpPr>
              <a:xfrm>
                <a:off x="-3171395" y="736983"/>
                <a:ext cx="1712232" cy="1807587"/>
                <a:chOff x="-1141405" y="2245329"/>
                <a:chExt cx="336848" cy="355600"/>
              </a:xfrm>
            </p:grpSpPr>
            <p:sp>
              <p:nvSpPr>
                <p:cNvPr id="523" name="Google Shape;523;p35"/>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7" name="Google Shape;527;p35"/>
            <p:cNvGrpSpPr/>
            <p:nvPr/>
          </p:nvGrpSpPr>
          <p:grpSpPr>
            <a:xfrm>
              <a:off x="194711" y="4706666"/>
              <a:ext cx="344672" cy="363867"/>
              <a:chOff x="-3171395" y="736983"/>
              <a:chExt cx="1712232" cy="1807587"/>
            </a:xfrm>
          </p:grpSpPr>
          <p:grpSp>
            <p:nvGrpSpPr>
              <p:cNvPr id="528" name="Google Shape;528;p35"/>
              <p:cNvGrpSpPr/>
              <p:nvPr/>
            </p:nvGrpSpPr>
            <p:grpSpPr>
              <a:xfrm>
                <a:off x="-3128356" y="827596"/>
                <a:ext cx="1626149" cy="1626342"/>
                <a:chOff x="-4570025" y="-195475"/>
                <a:chExt cx="1932900" cy="1932900"/>
              </a:xfrm>
            </p:grpSpPr>
            <p:sp>
              <p:nvSpPr>
                <p:cNvPr id="529" name="Google Shape;529;p35"/>
                <p:cNvSpPr/>
                <p:nvPr/>
              </p:nvSpPr>
              <p:spPr>
                <a:xfrm>
                  <a:off x="-4260385" y="114186"/>
                  <a:ext cx="1313700" cy="1313700"/>
                </a:xfrm>
                <a:prstGeom prst="mathPlus">
                  <a:avLst>
                    <a:gd name="adj1" fmla="val 581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4570025" y="-195475"/>
                  <a:ext cx="1932900" cy="1932900"/>
                </a:xfrm>
                <a:prstGeom prst="donut">
                  <a:avLst>
                    <a:gd name="adj" fmla="val 40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5"/>
              <p:cNvGrpSpPr/>
              <p:nvPr/>
            </p:nvGrpSpPr>
            <p:grpSpPr>
              <a:xfrm>
                <a:off x="-3171395" y="736983"/>
                <a:ext cx="1712232" cy="1807587"/>
                <a:chOff x="-1141405" y="2245329"/>
                <a:chExt cx="336848" cy="355600"/>
              </a:xfrm>
            </p:grpSpPr>
            <p:sp>
              <p:nvSpPr>
                <p:cNvPr id="532" name="Google Shape;532;p35"/>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6" name="Google Shape;536;p35"/>
            <p:cNvGrpSpPr/>
            <p:nvPr/>
          </p:nvGrpSpPr>
          <p:grpSpPr>
            <a:xfrm>
              <a:off x="8612861" y="84616"/>
              <a:ext cx="344672" cy="363867"/>
              <a:chOff x="-3171395" y="736983"/>
              <a:chExt cx="1712232" cy="1807587"/>
            </a:xfrm>
          </p:grpSpPr>
          <p:grpSp>
            <p:nvGrpSpPr>
              <p:cNvPr id="537" name="Google Shape;537;p35"/>
              <p:cNvGrpSpPr/>
              <p:nvPr/>
            </p:nvGrpSpPr>
            <p:grpSpPr>
              <a:xfrm>
                <a:off x="-3128356" y="827596"/>
                <a:ext cx="1626149" cy="1626342"/>
                <a:chOff x="-4570025" y="-195475"/>
                <a:chExt cx="1932900" cy="1932900"/>
              </a:xfrm>
            </p:grpSpPr>
            <p:sp>
              <p:nvSpPr>
                <p:cNvPr id="538" name="Google Shape;538;p35"/>
                <p:cNvSpPr/>
                <p:nvPr/>
              </p:nvSpPr>
              <p:spPr>
                <a:xfrm>
                  <a:off x="-4260385" y="114186"/>
                  <a:ext cx="1313700" cy="1313700"/>
                </a:xfrm>
                <a:prstGeom prst="mathPlus">
                  <a:avLst>
                    <a:gd name="adj1" fmla="val 581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570025" y="-195475"/>
                  <a:ext cx="1932900" cy="1932900"/>
                </a:xfrm>
                <a:prstGeom prst="donut">
                  <a:avLst>
                    <a:gd name="adj" fmla="val 40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5"/>
              <p:cNvGrpSpPr/>
              <p:nvPr/>
            </p:nvGrpSpPr>
            <p:grpSpPr>
              <a:xfrm>
                <a:off x="-3171395" y="736983"/>
                <a:ext cx="1712232" cy="1807587"/>
                <a:chOff x="-1141405" y="2245329"/>
                <a:chExt cx="336848" cy="355600"/>
              </a:xfrm>
            </p:grpSpPr>
            <p:sp>
              <p:nvSpPr>
                <p:cNvPr id="541" name="Google Shape;541;p35"/>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5" name="Google Shape;545;p35"/>
            <p:cNvGrpSpPr/>
            <p:nvPr/>
          </p:nvGrpSpPr>
          <p:grpSpPr>
            <a:xfrm>
              <a:off x="8612861" y="4706666"/>
              <a:ext cx="344672" cy="363867"/>
              <a:chOff x="-3171395" y="736983"/>
              <a:chExt cx="1712232" cy="1807587"/>
            </a:xfrm>
          </p:grpSpPr>
          <p:grpSp>
            <p:nvGrpSpPr>
              <p:cNvPr id="546" name="Google Shape;546;p35"/>
              <p:cNvGrpSpPr/>
              <p:nvPr/>
            </p:nvGrpSpPr>
            <p:grpSpPr>
              <a:xfrm>
                <a:off x="-3128356" y="827596"/>
                <a:ext cx="1626149" cy="1626342"/>
                <a:chOff x="-4570025" y="-195475"/>
                <a:chExt cx="1932900" cy="1932900"/>
              </a:xfrm>
            </p:grpSpPr>
            <p:sp>
              <p:nvSpPr>
                <p:cNvPr id="547" name="Google Shape;547;p35"/>
                <p:cNvSpPr/>
                <p:nvPr/>
              </p:nvSpPr>
              <p:spPr>
                <a:xfrm>
                  <a:off x="-4260385" y="114186"/>
                  <a:ext cx="1313700" cy="1313700"/>
                </a:xfrm>
                <a:prstGeom prst="mathPlus">
                  <a:avLst>
                    <a:gd name="adj1" fmla="val 581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570025" y="-195475"/>
                  <a:ext cx="1932900" cy="1932900"/>
                </a:xfrm>
                <a:prstGeom prst="donut">
                  <a:avLst>
                    <a:gd name="adj" fmla="val 40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5"/>
              <p:cNvGrpSpPr/>
              <p:nvPr/>
            </p:nvGrpSpPr>
            <p:grpSpPr>
              <a:xfrm>
                <a:off x="-3171395" y="736983"/>
                <a:ext cx="1712232" cy="1807587"/>
                <a:chOff x="-1141405" y="2245329"/>
                <a:chExt cx="336848" cy="355600"/>
              </a:xfrm>
            </p:grpSpPr>
            <p:sp>
              <p:nvSpPr>
                <p:cNvPr id="550" name="Google Shape;550;p35"/>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54"/>
        <p:cNvGrpSpPr/>
        <p:nvPr/>
      </p:nvGrpSpPr>
      <p:grpSpPr>
        <a:xfrm>
          <a:off x="0" y="0"/>
          <a:ext cx="0" cy="0"/>
          <a:chOff x="0" y="0"/>
          <a:chExt cx="0" cy="0"/>
        </a:xfrm>
      </p:grpSpPr>
      <p:sp>
        <p:nvSpPr>
          <p:cNvPr id="555" name="Google Shape;555;p36"/>
          <p:cNvSpPr/>
          <p:nvPr/>
        </p:nvSpPr>
        <p:spPr>
          <a:xfrm>
            <a:off x="-171125" y="123050"/>
            <a:ext cx="9315000" cy="215700"/>
          </a:xfrm>
          <a:prstGeom prst="parallelogram">
            <a:avLst>
              <a:gd name="adj" fmla="val 25000"/>
            </a:avLst>
          </a:prstGeom>
          <a:gradFill>
            <a:gsLst>
              <a:gs pos="0">
                <a:schemeClr val="accen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flipH="1">
            <a:off x="-171075" y="4778500"/>
            <a:ext cx="9468600" cy="215700"/>
          </a:xfrm>
          <a:prstGeom prst="parallelogram">
            <a:avLst>
              <a:gd name="adj" fmla="val 25000"/>
            </a:avLst>
          </a:prstGeom>
          <a:gradFill>
            <a:gsLst>
              <a:gs pos="0">
                <a:schemeClr val="accen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29000">
              <a:schemeClr val="accent1">
                <a:lumMod val="45000"/>
                <a:lumOff val="55000"/>
                <a:alpha val="89000"/>
              </a:schemeClr>
            </a:gs>
            <a:gs pos="68000">
              <a:schemeClr val="accent1">
                <a:lumMod val="45000"/>
                <a:lumOff val="55000"/>
                <a:alpha val="0"/>
              </a:schemeClr>
            </a:gs>
            <a:gs pos="100000">
              <a:schemeClr val="accent1">
                <a:lumMod val="28000"/>
                <a:lumOff val="72000"/>
              </a:schemeClr>
            </a:gs>
          </a:gsLst>
          <a:lin ang="27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utfit"/>
              <a:buChar char="●"/>
              <a:defRPr>
                <a:solidFill>
                  <a:schemeClr val="dk1"/>
                </a:solidFill>
                <a:latin typeface="Outfit"/>
                <a:ea typeface="Outfit"/>
                <a:cs typeface="Outfit"/>
                <a:sym typeface="Outfit"/>
              </a:defRPr>
            </a:lvl1pPr>
            <a:lvl2pPr marL="914400" lvl="1"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2pPr>
            <a:lvl3pPr marL="1371600" lvl="2"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3pPr>
            <a:lvl4pPr marL="1828800" lvl="3"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4pPr>
            <a:lvl5pPr marL="2286000" lvl="4"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5pPr>
            <a:lvl6pPr marL="2743200" lvl="5"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6pPr>
            <a:lvl7pPr marL="3200400" lvl="6"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7pPr>
            <a:lvl8pPr marL="3657600" lvl="7"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8pPr>
            <a:lvl9pPr marL="4114800" lvl="8" indent="-317500">
              <a:lnSpc>
                <a:spcPct val="100000"/>
              </a:lnSpc>
              <a:spcBef>
                <a:spcPts val="1600"/>
              </a:spcBef>
              <a:spcAft>
                <a:spcPts val="1600"/>
              </a:spcAft>
              <a:buClr>
                <a:schemeClr val="dk1"/>
              </a:buClr>
              <a:buSzPts val="1400"/>
              <a:buFont typeface="Outfit"/>
              <a:buChar char="■"/>
              <a:defRPr>
                <a:solidFill>
                  <a:schemeClr val="dk1"/>
                </a:solidFill>
                <a:latin typeface="Outfit"/>
                <a:ea typeface="Outfit"/>
                <a:cs typeface="Outfit"/>
                <a:sym typeface="Outfi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81" r:id="rId5"/>
    <p:sldLayoutId id="2147483682"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0"/>
          <p:cNvSpPr txBox="1">
            <a:spLocks noGrp="1"/>
          </p:cNvSpPr>
          <p:nvPr>
            <p:ph type="ctrTitle"/>
          </p:nvPr>
        </p:nvSpPr>
        <p:spPr>
          <a:xfrm>
            <a:off x="722850" y="1676675"/>
            <a:ext cx="5790900" cy="227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IRIS</a:t>
            </a:r>
            <a:br>
              <a:rPr lang="en" sz="5000" dirty="0">
                <a:solidFill>
                  <a:schemeClr val="accent3"/>
                </a:solidFill>
              </a:rPr>
            </a:br>
            <a:r>
              <a:rPr lang="en" sz="4500" dirty="0">
                <a:solidFill>
                  <a:schemeClr val="dk1"/>
                </a:solidFill>
              </a:rPr>
              <a:t>FLOWER</a:t>
            </a:r>
            <a:br>
              <a:rPr lang="en" sz="4500" dirty="0">
                <a:solidFill>
                  <a:schemeClr val="dk1"/>
                </a:solidFill>
              </a:rPr>
            </a:br>
            <a:r>
              <a:rPr lang="en" sz="4500" dirty="0">
                <a:solidFill>
                  <a:schemeClr val="dk1"/>
                </a:solidFill>
              </a:rPr>
              <a:t>CLASSIFICATION</a:t>
            </a:r>
            <a:endParaRPr sz="4500" dirty="0">
              <a:solidFill>
                <a:schemeClr val="dk1"/>
              </a:solidFill>
            </a:endParaRPr>
          </a:p>
        </p:txBody>
      </p:sp>
      <p:sp>
        <p:nvSpPr>
          <p:cNvPr id="568" name="Google Shape;568;p40"/>
          <p:cNvSpPr txBox="1">
            <a:spLocks noGrp="1"/>
          </p:cNvSpPr>
          <p:nvPr>
            <p:ph type="subTitle" idx="1"/>
          </p:nvPr>
        </p:nvSpPr>
        <p:spPr>
          <a:xfrm>
            <a:off x="722851" y="3909885"/>
            <a:ext cx="2563273"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Classifies the truth.</a:t>
            </a:r>
            <a:endParaRPr dirty="0"/>
          </a:p>
        </p:txBody>
      </p:sp>
      <p:grpSp>
        <p:nvGrpSpPr>
          <p:cNvPr id="569" name="Google Shape;569;p40"/>
          <p:cNvGrpSpPr/>
          <p:nvPr/>
        </p:nvGrpSpPr>
        <p:grpSpPr>
          <a:xfrm>
            <a:off x="7712476" y="2790530"/>
            <a:ext cx="1126976" cy="2966259"/>
            <a:chOff x="2562382" y="1842098"/>
            <a:chExt cx="1090552" cy="2870388"/>
          </a:xfrm>
        </p:grpSpPr>
        <p:sp>
          <p:nvSpPr>
            <p:cNvPr id="570" name="Google Shape;570;p40"/>
            <p:cNvSpPr/>
            <p:nvPr/>
          </p:nvSpPr>
          <p:spPr>
            <a:xfrm>
              <a:off x="2798912" y="2469605"/>
              <a:ext cx="301364" cy="210451"/>
            </a:xfrm>
            <a:custGeom>
              <a:avLst/>
              <a:gdLst/>
              <a:ahLst/>
              <a:cxnLst/>
              <a:rect l="l" t="t" r="r" b="b"/>
              <a:pathLst>
                <a:path w="6043" h="4220" extrusionOk="0">
                  <a:moveTo>
                    <a:pt x="1074" y="1"/>
                  </a:moveTo>
                  <a:cubicBezTo>
                    <a:pt x="1046" y="1"/>
                    <a:pt x="1018" y="6"/>
                    <a:pt x="993" y="18"/>
                  </a:cubicBezTo>
                  <a:cubicBezTo>
                    <a:pt x="913" y="52"/>
                    <a:pt x="819" y="177"/>
                    <a:pt x="778" y="352"/>
                  </a:cubicBezTo>
                  <a:cubicBezTo>
                    <a:pt x="754" y="443"/>
                    <a:pt x="747" y="546"/>
                    <a:pt x="761" y="660"/>
                  </a:cubicBezTo>
                  <a:cubicBezTo>
                    <a:pt x="801" y="992"/>
                    <a:pt x="1027" y="1147"/>
                    <a:pt x="1027" y="1147"/>
                  </a:cubicBezTo>
                  <a:lnTo>
                    <a:pt x="1" y="1904"/>
                  </a:lnTo>
                  <a:cubicBezTo>
                    <a:pt x="1" y="1904"/>
                    <a:pt x="433" y="2838"/>
                    <a:pt x="624" y="3115"/>
                  </a:cubicBezTo>
                  <a:cubicBezTo>
                    <a:pt x="813" y="3391"/>
                    <a:pt x="1004" y="3668"/>
                    <a:pt x="1431" y="3785"/>
                  </a:cubicBezTo>
                  <a:cubicBezTo>
                    <a:pt x="1565" y="3822"/>
                    <a:pt x="1681" y="3833"/>
                    <a:pt x="1785" y="3833"/>
                  </a:cubicBezTo>
                  <a:cubicBezTo>
                    <a:pt x="1930" y="3833"/>
                    <a:pt x="2050" y="3812"/>
                    <a:pt x="2156" y="3812"/>
                  </a:cubicBezTo>
                  <a:cubicBezTo>
                    <a:pt x="2215" y="3812"/>
                    <a:pt x="2270" y="3818"/>
                    <a:pt x="2323" y="3839"/>
                  </a:cubicBezTo>
                  <a:cubicBezTo>
                    <a:pt x="2505" y="3912"/>
                    <a:pt x="3627" y="4220"/>
                    <a:pt x="4254" y="4220"/>
                  </a:cubicBezTo>
                  <a:cubicBezTo>
                    <a:pt x="4369" y="4220"/>
                    <a:pt x="4467" y="4209"/>
                    <a:pt x="4540" y="4185"/>
                  </a:cubicBezTo>
                  <a:cubicBezTo>
                    <a:pt x="4618" y="4159"/>
                    <a:pt x="4714" y="4084"/>
                    <a:pt x="4817" y="3974"/>
                  </a:cubicBezTo>
                  <a:cubicBezTo>
                    <a:pt x="5332" y="3428"/>
                    <a:pt x="6043" y="2058"/>
                    <a:pt x="5757" y="2050"/>
                  </a:cubicBezTo>
                  <a:cubicBezTo>
                    <a:pt x="5732" y="2049"/>
                    <a:pt x="5699" y="2049"/>
                    <a:pt x="5658" y="2049"/>
                  </a:cubicBezTo>
                  <a:cubicBezTo>
                    <a:pt x="5358" y="2049"/>
                    <a:pt x="4654" y="2067"/>
                    <a:pt x="4076" y="2067"/>
                  </a:cubicBezTo>
                  <a:cubicBezTo>
                    <a:pt x="3629" y="2067"/>
                    <a:pt x="3257" y="2056"/>
                    <a:pt x="3202" y="2018"/>
                  </a:cubicBezTo>
                  <a:cubicBezTo>
                    <a:pt x="3068" y="1919"/>
                    <a:pt x="2407" y="1043"/>
                    <a:pt x="2231" y="867"/>
                  </a:cubicBezTo>
                  <a:cubicBezTo>
                    <a:pt x="2057" y="690"/>
                    <a:pt x="1427" y="660"/>
                    <a:pt x="1427" y="660"/>
                  </a:cubicBezTo>
                  <a:cubicBezTo>
                    <a:pt x="1427" y="660"/>
                    <a:pt x="1297" y="441"/>
                    <a:pt x="1291" y="240"/>
                  </a:cubicBezTo>
                  <a:cubicBezTo>
                    <a:pt x="1286" y="81"/>
                    <a:pt x="1178" y="1"/>
                    <a:pt x="1074"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2911168" y="4497895"/>
              <a:ext cx="394222" cy="214591"/>
            </a:xfrm>
            <a:custGeom>
              <a:avLst/>
              <a:gdLst/>
              <a:ahLst/>
              <a:cxnLst/>
              <a:rect l="l" t="t" r="r" b="b"/>
              <a:pathLst>
                <a:path w="7905" h="4303" extrusionOk="0">
                  <a:moveTo>
                    <a:pt x="716" y="0"/>
                  </a:moveTo>
                  <a:cubicBezTo>
                    <a:pt x="703" y="0"/>
                    <a:pt x="690" y="1"/>
                    <a:pt x="680" y="2"/>
                  </a:cubicBezTo>
                  <a:cubicBezTo>
                    <a:pt x="171" y="73"/>
                    <a:pt x="89" y="452"/>
                    <a:pt x="89" y="452"/>
                  </a:cubicBezTo>
                  <a:cubicBezTo>
                    <a:pt x="89" y="452"/>
                    <a:pt x="0" y="1073"/>
                    <a:pt x="32" y="1221"/>
                  </a:cubicBezTo>
                  <a:cubicBezTo>
                    <a:pt x="63" y="1367"/>
                    <a:pt x="168" y="2131"/>
                    <a:pt x="1465" y="2750"/>
                  </a:cubicBezTo>
                  <a:cubicBezTo>
                    <a:pt x="2229" y="3115"/>
                    <a:pt x="2807" y="3182"/>
                    <a:pt x="3200" y="3182"/>
                  </a:cubicBezTo>
                  <a:cubicBezTo>
                    <a:pt x="3424" y="3182"/>
                    <a:pt x="3588" y="3160"/>
                    <a:pt x="3692" y="3160"/>
                  </a:cubicBezTo>
                  <a:cubicBezTo>
                    <a:pt x="3714" y="3160"/>
                    <a:pt x="3734" y="3161"/>
                    <a:pt x="3750" y="3163"/>
                  </a:cubicBezTo>
                  <a:cubicBezTo>
                    <a:pt x="3980" y="3197"/>
                    <a:pt x="4455" y="3343"/>
                    <a:pt x="4472" y="3451"/>
                  </a:cubicBezTo>
                  <a:cubicBezTo>
                    <a:pt x="4489" y="3557"/>
                    <a:pt x="4573" y="3703"/>
                    <a:pt x="4573" y="3703"/>
                  </a:cubicBezTo>
                  <a:cubicBezTo>
                    <a:pt x="4573" y="3703"/>
                    <a:pt x="5395" y="4162"/>
                    <a:pt x="5936" y="4266"/>
                  </a:cubicBezTo>
                  <a:cubicBezTo>
                    <a:pt x="6064" y="4291"/>
                    <a:pt x="6191" y="4302"/>
                    <a:pt x="6315" y="4302"/>
                  </a:cubicBezTo>
                  <a:cubicBezTo>
                    <a:pt x="6721" y="4302"/>
                    <a:pt x="7102" y="4184"/>
                    <a:pt x="7394" y="4020"/>
                  </a:cubicBezTo>
                  <a:cubicBezTo>
                    <a:pt x="7777" y="3806"/>
                    <a:pt x="7903" y="3546"/>
                    <a:pt x="7897" y="3305"/>
                  </a:cubicBezTo>
                  <a:cubicBezTo>
                    <a:pt x="7890" y="3063"/>
                    <a:pt x="7876" y="2607"/>
                    <a:pt x="7876" y="2607"/>
                  </a:cubicBezTo>
                  <a:cubicBezTo>
                    <a:pt x="7876" y="2607"/>
                    <a:pt x="7905" y="2256"/>
                    <a:pt x="7074" y="1931"/>
                  </a:cubicBezTo>
                  <a:cubicBezTo>
                    <a:pt x="6261" y="1613"/>
                    <a:pt x="1392" y="0"/>
                    <a:pt x="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3180413" y="4323153"/>
              <a:ext cx="345300" cy="227607"/>
            </a:xfrm>
            <a:custGeom>
              <a:avLst/>
              <a:gdLst/>
              <a:ahLst/>
              <a:cxnLst/>
              <a:rect l="l" t="t" r="r" b="b"/>
              <a:pathLst>
                <a:path w="6924" h="4564" extrusionOk="0">
                  <a:moveTo>
                    <a:pt x="1482" y="0"/>
                  </a:moveTo>
                  <a:cubicBezTo>
                    <a:pt x="1451" y="0"/>
                    <a:pt x="1421" y="3"/>
                    <a:pt x="1392" y="9"/>
                  </a:cubicBezTo>
                  <a:cubicBezTo>
                    <a:pt x="1371" y="12"/>
                    <a:pt x="1351" y="18"/>
                    <a:pt x="1329" y="22"/>
                  </a:cubicBezTo>
                  <a:cubicBezTo>
                    <a:pt x="882" y="141"/>
                    <a:pt x="351" y="648"/>
                    <a:pt x="305" y="707"/>
                  </a:cubicBezTo>
                  <a:cubicBezTo>
                    <a:pt x="274" y="745"/>
                    <a:pt x="94" y="1155"/>
                    <a:pt x="34" y="1490"/>
                  </a:cubicBezTo>
                  <a:cubicBezTo>
                    <a:pt x="0" y="1674"/>
                    <a:pt x="3" y="1839"/>
                    <a:pt x="88" y="1904"/>
                  </a:cubicBezTo>
                  <a:cubicBezTo>
                    <a:pt x="326" y="2088"/>
                    <a:pt x="1402" y="2600"/>
                    <a:pt x="1857" y="2687"/>
                  </a:cubicBezTo>
                  <a:cubicBezTo>
                    <a:pt x="2315" y="2773"/>
                    <a:pt x="3086" y="2890"/>
                    <a:pt x="3280" y="2945"/>
                  </a:cubicBezTo>
                  <a:cubicBezTo>
                    <a:pt x="3354" y="2968"/>
                    <a:pt x="3426" y="3020"/>
                    <a:pt x="3501" y="3086"/>
                  </a:cubicBezTo>
                  <a:cubicBezTo>
                    <a:pt x="3618" y="3196"/>
                    <a:pt x="3740" y="3339"/>
                    <a:pt x="3880" y="3451"/>
                  </a:cubicBezTo>
                  <a:cubicBezTo>
                    <a:pt x="4107" y="3637"/>
                    <a:pt x="4424" y="4434"/>
                    <a:pt x="5366" y="4546"/>
                  </a:cubicBezTo>
                  <a:cubicBezTo>
                    <a:pt x="5467" y="4558"/>
                    <a:pt x="5563" y="4564"/>
                    <a:pt x="5654" y="4564"/>
                  </a:cubicBezTo>
                  <a:cubicBezTo>
                    <a:pt x="6404" y="4564"/>
                    <a:pt x="6784" y="4183"/>
                    <a:pt x="6850" y="3966"/>
                  </a:cubicBezTo>
                  <a:cubicBezTo>
                    <a:pt x="6924" y="3722"/>
                    <a:pt x="6910" y="3277"/>
                    <a:pt x="6821" y="3008"/>
                  </a:cubicBezTo>
                  <a:cubicBezTo>
                    <a:pt x="6807" y="2965"/>
                    <a:pt x="6787" y="2923"/>
                    <a:pt x="6765" y="2885"/>
                  </a:cubicBezTo>
                  <a:cubicBezTo>
                    <a:pt x="6647" y="2682"/>
                    <a:pt x="6442" y="2545"/>
                    <a:pt x="6442" y="2545"/>
                  </a:cubicBezTo>
                  <a:cubicBezTo>
                    <a:pt x="6442" y="2545"/>
                    <a:pt x="4996" y="1781"/>
                    <a:pt x="3898" y="1213"/>
                  </a:cubicBezTo>
                  <a:cubicBezTo>
                    <a:pt x="3281" y="891"/>
                    <a:pt x="2775" y="630"/>
                    <a:pt x="2701" y="604"/>
                  </a:cubicBezTo>
                  <a:cubicBezTo>
                    <a:pt x="2531" y="541"/>
                    <a:pt x="2041" y="98"/>
                    <a:pt x="1617" y="15"/>
                  </a:cubicBezTo>
                  <a:cubicBezTo>
                    <a:pt x="1571" y="6"/>
                    <a:pt x="1525" y="0"/>
                    <a:pt x="1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2915607" y="4476102"/>
              <a:ext cx="387191" cy="199530"/>
            </a:xfrm>
            <a:custGeom>
              <a:avLst/>
              <a:gdLst/>
              <a:ahLst/>
              <a:cxnLst/>
              <a:rect l="l" t="t" r="r" b="b"/>
              <a:pathLst>
                <a:path w="7764" h="4001" extrusionOk="0">
                  <a:moveTo>
                    <a:pt x="5293" y="1"/>
                  </a:moveTo>
                  <a:cubicBezTo>
                    <a:pt x="5113" y="1"/>
                    <a:pt x="4934" y="14"/>
                    <a:pt x="4763" y="46"/>
                  </a:cubicBezTo>
                  <a:cubicBezTo>
                    <a:pt x="4106" y="167"/>
                    <a:pt x="3364" y="292"/>
                    <a:pt x="2773" y="292"/>
                  </a:cubicBezTo>
                  <a:cubicBezTo>
                    <a:pt x="2592" y="292"/>
                    <a:pt x="2426" y="280"/>
                    <a:pt x="2280" y="253"/>
                  </a:cubicBezTo>
                  <a:cubicBezTo>
                    <a:pt x="2280" y="253"/>
                    <a:pt x="1352" y="167"/>
                    <a:pt x="876" y="167"/>
                  </a:cubicBezTo>
                  <a:cubicBezTo>
                    <a:pt x="767" y="167"/>
                    <a:pt x="682" y="171"/>
                    <a:pt x="637" y="183"/>
                  </a:cubicBezTo>
                  <a:cubicBezTo>
                    <a:pt x="397" y="244"/>
                    <a:pt x="0" y="441"/>
                    <a:pt x="53" y="1278"/>
                  </a:cubicBezTo>
                  <a:cubicBezTo>
                    <a:pt x="105" y="2113"/>
                    <a:pt x="751" y="2561"/>
                    <a:pt x="1451" y="2833"/>
                  </a:cubicBezTo>
                  <a:cubicBezTo>
                    <a:pt x="1982" y="3041"/>
                    <a:pt x="2072" y="3097"/>
                    <a:pt x="3180" y="3265"/>
                  </a:cubicBezTo>
                  <a:cubicBezTo>
                    <a:pt x="3574" y="3325"/>
                    <a:pt x="4132" y="3405"/>
                    <a:pt x="4480" y="3522"/>
                  </a:cubicBezTo>
                  <a:cubicBezTo>
                    <a:pt x="5100" y="3730"/>
                    <a:pt x="5460" y="3988"/>
                    <a:pt x="5904" y="3988"/>
                  </a:cubicBezTo>
                  <a:cubicBezTo>
                    <a:pt x="5909" y="3988"/>
                    <a:pt x="5914" y="3988"/>
                    <a:pt x="5919" y="3988"/>
                  </a:cubicBezTo>
                  <a:cubicBezTo>
                    <a:pt x="6499" y="3982"/>
                    <a:pt x="7136" y="4000"/>
                    <a:pt x="7450" y="3471"/>
                  </a:cubicBezTo>
                  <a:cubicBezTo>
                    <a:pt x="7764" y="2941"/>
                    <a:pt x="7641" y="2779"/>
                    <a:pt x="7625" y="2187"/>
                  </a:cubicBezTo>
                  <a:cubicBezTo>
                    <a:pt x="7593" y="870"/>
                    <a:pt x="7493" y="682"/>
                    <a:pt x="7039" y="403"/>
                  </a:cubicBezTo>
                  <a:cubicBezTo>
                    <a:pt x="6742" y="219"/>
                    <a:pt x="6011" y="1"/>
                    <a:pt x="5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3175725" y="4319562"/>
              <a:ext cx="342806" cy="197236"/>
            </a:xfrm>
            <a:custGeom>
              <a:avLst/>
              <a:gdLst/>
              <a:ahLst/>
              <a:cxnLst/>
              <a:rect l="l" t="t" r="r" b="b"/>
              <a:pathLst>
                <a:path w="6874" h="3955" extrusionOk="0">
                  <a:moveTo>
                    <a:pt x="4144" y="0"/>
                  </a:moveTo>
                  <a:cubicBezTo>
                    <a:pt x="4140" y="0"/>
                    <a:pt x="4136" y="0"/>
                    <a:pt x="4132" y="1"/>
                  </a:cubicBezTo>
                  <a:cubicBezTo>
                    <a:pt x="4127" y="0"/>
                    <a:pt x="4122" y="0"/>
                    <a:pt x="4117" y="0"/>
                  </a:cubicBezTo>
                  <a:cubicBezTo>
                    <a:pt x="3892" y="0"/>
                    <a:pt x="3754" y="164"/>
                    <a:pt x="3472" y="181"/>
                  </a:cubicBezTo>
                  <a:cubicBezTo>
                    <a:pt x="3456" y="181"/>
                    <a:pt x="3435" y="181"/>
                    <a:pt x="3409" y="181"/>
                  </a:cubicBezTo>
                  <a:cubicBezTo>
                    <a:pt x="3396" y="181"/>
                    <a:pt x="3381" y="181"/>
                    <a:pt x="3366" y="181"/>
                  </a:cubicBezTo>
                  <a:cubicBezTo>
                    <a:pt x="3069" y="165"/>
                    <a:pt x="2366" y="85"/>
                    <a:pt x="1729" y="85"/>
                  </a:cubicBezTo>
                  <a:cubicBezTo>
                    <a:pt x="1723" y="85"/>
                    <a:pt x="1717" y="85"/>
                    <a:pt x="1711" y="85"/>
                  </a:cubicBezTo>
                  <a:cubicBezTo>
                    <a:pt x="1612" y="87"/>
                    <a:pt x="1516" y="88"/>
                    <a:pt x="1423" y="94"/>
                  </a:cubicBezTo>
                  <a:cubicBezTo>
                    <a:pt x="1088" y="111"/>
                    <a:pt x="797" y="161"/>
                    <a:pt x="625" y="268"/>
                  </a:cubicBezTo>
                  <a:cubicBezTo>
                    <a:pt x="171" y="548"/>
                    <a:pt x="0" y="1147"/>
                    <a:pt x="128" y="1562"/>
                  </a:cubicBezTo>
                  <a:cubicBezTo>
                    <a:pt x="164" y="1682"/>
                    <a:pt x="223" y="1785"/>
                    <a:pt x="310" y="1862"/>
                  </a:cubicBezTo>
                  <a:cubicBezTo>
                    <a:pt x="694" y="2203"/>
                    <a:pt x="2580" y="2517"/>
                    <a:pt x="3261" y="2689"/>
                  </a:cubicBezTo>
                  <a:cubicBezTo>
                    <a:pt x="3375" y="2717"/>
                    <a:pt x="3481" y="2762"/>
                    <a:pt x="3583" y="2817"/>
                  </a:cubicBezTo>
                  <a:cubicBezTo>
                    <a:pt x="4087" y="3086"/>
                    <a:pt x="4478" y="3623"/>
                    <a:pt x="5175" y="3869"/>
                  </a:cubicBezTo>
                  <a:cubicBezTo>
                    <a:pt x="5345" y="3930"/>
                    <a:pt x="5512" y="3955"/>
                    <a:pt x="5670" y="3955"/>
                  </a:cubicBezTo>
                  <a:cubicBezTo>
                    <a:pt x="6287" y="3955"/>
                    <a:pt x="6773" y="3574"/>
                    <a:pt x="6825" y="3435"/>
                  </a:cubicBezTo>
                  <a:cubicBezTo>
                    <a:pt x="6862" y="3334"/>
                    <a:pt x="6873" y="3198"/>
                    <a:pt x="6859" y="2957"/>
                  </a:cubicBezTo>
                  <a:cubicBezTo>
                    <a:pt x="6849" y="2785"/>
                    <a:pt x="6824" y="2560"/>
                    <a:pt x="6789" y="2257"/>
                  </a:cubicBezTo>
                  <a:cubicBezTo>
                    <a:pt x="6718" y="1650"/>
                    <a:pt x="6710" y="1483"/>
                    <a:pt x="6536" y="1125"/>
                  </a:cubicBezTo>
                  <a:cubicBezTo>
                    <a:pt x="6502" y="1056"/>
                    <a:pt x="6461" y="977"/>
                    <a:pt x="6413" y="887"/>
                  </a:cubicBezTo>
                  <a:cubicBezTo>
                    <a:pt x="6221" y="528"/>
                    <a:pt x="4492" y="59"/>
                    <a:pt x="4207" y="8"/>
                  </a:cubicBezTo>
                  <a:cubicBezTo>
                    <a:pt x="4186" y="3"/>
                    <a:pt x="4164" y="0"/>
                    <a:pt x="4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3087107" y="4476551"/>
              <a:ext cx="207659" cy="102283"/>
            </a:xfrm>
            <a:custGeom>
              <a:avLst/>
              <a:gdLst/>
              <a:ahLst/>
              <a:cxnLst/>
              <a:rect l="l" t="t" r="r" b="b"/>
              <a:pathLst>
                <a:path w="4164" h="2051" extrusionOk="0">
                  <a:moveTo>
                    <a:pt x="1952" y="1"/>
                  </a:moveTo>
                  <a:cubicBezTo>
                    <a:pt x="1502" y="1"/>
                    <a:pt x="1028" y="92"/>
                    <a:pt x="579" y="324"/>
                  </a:cubicBezTo>
                  <a:cubicBezTo>
                    <a:pt x="579" y="324"/>
                    <a:pt x="1" y="927"/>
                    <a:pt x="921" y="1469"/>
                  </a:cubicBezTo>
                  <a:cubicBezTo>
                    <a:pt x="1595" y="1865"/>
                    <a:pt x="2262" y="2050"/>
                    <a:pt x="2801" y="2050"/>
                  </a:cubicBezTo>
                  <a:cubicBezTo>
                    <a:pt x="2997" y="2050"/>
                    <a:pt x="3176" y="2026"/>
                    <a:pt x="3333" y="1978"/>
                  </a:cubicBezTo>
                  <a:cubicBezTo>
                    <a:pt x="3920" y="1796"/>
                    <a:pt x="4163" y="1598"/>
                    <a:pt x="4063" y="930"/>
                  </a:cubicBezTo>
                  <a:cubicBezTo>
                    <a:pt x="4005" y="551"/>
                    <a:pt x="3053" y="1"/>
                    <a:pt x="1952" y="1"/>
                  </a:cubicBezTo>
                  <a:close/>
                </a:path>
              </a:pathLst>
            </a:custGeom>
            <a:solidFill>
              <a:srgbClr val="31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3334360" y="4326793"/>
              <a:ext cx="170406" cy="98094"/>
            </a:xfrm>
            <a:custGeom>
              <a:avLst/>
              <a:gdLst/>
              <a:ahLst/>
              <a:cxnLst/>
              <a:rect l="l" t="t" r="r" b="b"/>
              <a:pathLst>
                <a:path w="3417" h="1967" extrusionOk="0">
                  <a:moveTo>
                    <a:pt x="789" y="1"/>
                  </a:moveTo>
                  <a:cubicBezTo>
                    <a:pt x="665" y="1"/>
                    <a:pt x="617" y="16"/>
                    <a:pt x="617" y="16"/>
                  </a:cubicBezTo>
                  <a:cubicBezTo>
                    <a:pt x="142" y="154"/>
                    <a:pt x="0" y="619"/>
                    <a:pt x="257" y="851"/>
                  </a:cubicBezTo>
                  <a:cubicBezTo>
                    <a:pt x="514" y="1083"/>
                    <a:pt x="842" y="1391"/>
                    <a:pt x="1751" y="1775"/>
                  </a:cubicBezTo>
                  <a:cubicBezTo>
                    <a:pt x="2070" y="1911"/>
                    <a:pt x="2344" y="1967"/>
                    <a:pt x="2569" y="1967"/>
                  </a:cubicBezTo>
                  <a:cubicBezTo>
                    <a:pt x="2986" y="1967"/>
                    <a:pt x="3237" y="1774"/>
                    <a:pt x="3308" y="1537"/>
                  </a:cubicBezTo>
                  <a:cubicBezTo>
                    <a:pt x="3417" y="1169"/>
                    <a:pt x="3334" y="934"/>
                    <a:pt x="3101" y="715"/>
                  </a:cubicBezTo>
                  <a:cubicBezTo>
                    <a:pt x="2869" y="497"/>
                    <a:pt x="2539" y="325"/>
                    <a:pt x="1700" y="132"/>
                  </a:cubicBezTo>
                  <a:cubicBezTo>
                    <a:pt x="1231" y="25"/>
                    <a:pt x="948"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277658" y="3096813"/>
              <a:ext cx="285256" cy="1314424"/>
            </a:xfrm>
            <a:custGeom>
              <a:avLst/>
              <a:gdLst/>
              <a:ahLst/>
              <a:cxnLst/>
              <a:rect l="l" t="t" r="r" b="b"/>
              <a:pathLst>
                <a:path w="5720" h="26357" extrusionOk="0">
                  <a:moveTo>
                    <a:pt x="953" y="14730"/>
                  </a:moveTo>
                  <a:cubicBezTo>
                    <a:pt x="1479" y="16678"/>
                    <a:pt x="1364" y="24533"/>
                    <a:pt x="1364" y="24533"/>
                  </a:cubicBezTo>
                  <a:cubicBezTo>
                    <a:pt x="1364" y="24533"/>
                    <a:pt x="1325" y="24593"/>
                    <a:pt x="1322" y="24700"/>
                  </a:cubicBezTo>
                  <a:cubicBezTo>
                    <a:pt x="1314" y="24890"/>
                    <a:pt x="1416" y="25235"/>
                    <a:pt x="2036" y="25672"/>
                  </a:cubicBezTo>
                  <a:cubicBezTo>
                    <a:pt x="3006" y="26356"/>
                    <a:pt x="4162" y="26098"/>
                    <a:pt x="4489" y="25807"/>
                  </a:cubicBezTo>
                  <a:cubicBezTo>
                    <a:pt x="4488" y="25756"/>
                    <a:pt x="4489" y="25702"/>
                    <a:pt x="4492" y="25646"/>
                  </a:cubicBezTo>
                  <a:cubicBezTo>
                    <a:pt x="4534" y="24536"/>
                    <a:pt x="5049" y="20105"/>
                    <a:pt x="5057" y="17267"/>
                  </a:cubicBezTo>
                  <a:cubicBezTo>
                    <a:pt x="5065" y="14281"/>
                    <a:pt x="3912" y="13551"/>
                    <a:pt x="4566" y="9877"/>
                  </a:cubicBezTo>
                  <a:cubicBezTo>
                    <a:pt x="4635" y="9490"/>
                    <a:pt x="4655" y="9121"/>
                    <a:pt x="4765" y="8799"/>
                  </a:cubicBezTo>
                  <a:cubicBezTo>
                    <a:pt x="5200" y="7499"/>
                    <a:pt x="5720" y="6683"/>
                    <a:pt x="5663" y="4592"/>
                  </a:cubicBezTo>
                  <a:cubicBezTo>
                    <a:pt x="5661" y="4531"/>
                    <a:pt x="5658" y="4468"/>
                    <a:pt x="5655" y="4403"/>
                  </a:cubicBezTo>
                  <a:cubicBezTo>
                    <a:pt x="5643" y="4114"/>
                    <a:pt x="5620" y="3801"/>
                    <a:pt x="5586" y="3460"/>
                  </a:cubicBezTo>
                  <a:cubicBezTo>
                    <a:pt x="5578" y="3389"/>
                    <a:pt x="5571" y="3319"/>
                    <a:pt x="5561" y="3245"/>
                  </a:cubicBezTo>
                  <a:cubicBezTo>
                    <a:pt x="5543" y="3082"/>
                    <a:pt x="5521" y="2911"/>
                    <a:pt x="5497" y="2734"/>
                  </a:cubicBezTo>
                  <a:cubicBezTo>
                    <a:pt x="5125" y="39"/>
                    <a:pt x="3226" y="1"/>
                    <a:pt x="3226" y="1"/>
                  </a:cubicBezTo>
                  <a:cubicBezTo>
                    <a:pt x="3226" y="1"/>
                    <a:pt x="195" y="1566"/>
                    <a:pt x="22" y="4857"/>
                  </a:cubicBezTo>
                  <a:cubicBezTo>
                    <a:pt x="19" y="4894"/>
                    <a:pt x="18" y="4931"/>
                    <a:pt x="16" y="4967"/>
                  </a:cubicBezTo>
                  <a:cubicBezTo>
                    <a:pt x="8" y="5192"/>
                    <a:pt x="5" y="5421"/>
                    <a:pt x="4" y="5655"/>
                  </a:cubicBezTo>
                  <a:cubicBezTo>
                    <a:pt x="2" y="5712"/>
                    <a:pt x="2" y="5769"/>
                    <a:pt x="2" y="5826"/>
                  </a:cubicBezTo>
                  <a:cubicBezTo>
                    <a:pt x="1" y="6038"/>
                    <a:pt x="2" y="6252"/>
                    <a:pt x="5" y="6469"/>
                  </a:cubicBezTo>
                  <a:lnTo>
                    <a:pt x="10" y="6630"/>
                  </a:lnTo>
                  <a:cubicBezTo>
                    <a:pt x="70" y="9676"/>
                    <a:pt x="510" y="13089"/>
                    <a:pt x="953" y="147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3035443" y="3228918"/>
              <a:ext cx="374773" cy="1355666"/>
            </a:xfrm>
            <a:custGeom>
              <a:avLst/>
              <a:gdLst/>
              <a:ahLst/>
              <a:cxnLst/>
              <a:rect l="l" t="t" r="r" b="b"/>
              <a:pathLst>
                <a:path w="7515" h="27184" extrusionOk="0">
                  <a:moveTo>
                    <a:pt x="7511" y="3357"/>
                  </a:moveTo>
                  <a:cubicBezTo>
                    <a:pt x="7511" y="3406"/>
                    <a:pt x="7508" y="3454"/>
                    <a:pt x="7507" y="3501"/>
                  </a:cubicBezTo>
                  <a:cubicBezTo>
                    <a:pt x="7500" y="3791"/>
                    <a:pt x="7479" y="4092"/>
                    <a:pt x="7439" y="4404"/>
                  </a:cubicBezTo>
                  <a:cubicBezTo>
                    <a:pt x="7148" y="6753"/>
                    <a:pt x="5898" y="7056"/>
                    <a:pt x="5716" y="8937"/>
                  </a:cubicBezTo>
                  <a:cubicBezTo>
                    <a:pt x="5531" y="10819"/>
                    <a:pt x="4844" y="13200"/>
                    <a:pt x="5213" y="15369"/>
                  </a:cubicBezTo>
                  <a:cubicBezTo>
                    <a:pt x="5585" y="17536"/>
                    <a:pt x="5333" y="26427"/>
                    <a:pt x="5333" y="26427"/>
                  </a:cubicBezTo>
                  <a:cubicBezTo>
                    <a:pt x="5333" y="26427"/>
                    <a:pt x="5079" y="27184"/>
                    <a:pt x="3307" y="26930"/>
                  </a:cubicBezTo>
                  <a:cubicBezTo>
                    <a:pt x="2586" y="26828"/>
                    <a:pt x="2154" y="26636"/>
                    <a:pt x="1886" y="26419"/>
                  </a:cubicBezTo>
                  <a:cubicBezTo>
                    <a:pt x="1821" y="26368"/>
                    <a:pt x="1769" y="26314"/>
                    <a:pt x="1723" y="26261"/>
                  </a:cubicBezTo>
                  <a:cubicBezTo>
                    <a:pt x="1488" y="25991"/>
                    <a:pt x="1461" y="25713"/>
                    <a:pt x="1426" y="25550"/>
                  </a:cubicBezTo>
                  <a:cubicBezTo>
                    <a:pt x="1360" y="25222"/>
                    <a:pt x="1258" y="13675"/>
                    <a:pt x="1009" y="11960"/>
                  </a:cubicBezTo>
                  <a:cubicBezTo>
                    <a:pt x="769" y="10302"/>
                    <a:pt x="0" y="5981"/>
                    <a:pt x="309" y="3112"/>
                  </a:cubicBezTo>
                  <a:cubicBezTo>
                    <a:pt x="315" y="3055"/>
                    <a:pt x="323" y="3000"/>
                    <a:pt x="331" y="2946"/>
                  </a:cubicBezTo>
                  <a:cubicBezTo>
                    <a:pt x="334" y="2908"/>
                    <a:pt x="338" y="2871"/>
                    <a:pt x="345" y="2834"/>
                  </a:cubicBezTo>
                  <a:cubicBezTo>
                    <a:pt x="374" y="2625"/>
                    <a:pt x="432" y="2432"/>
                    <a:pt x="515" y="2254"/>
                  </a:cubicBezTo>
                  <a:cubicBezTo>
                    <a:pt x="534" y="2214"/>
                    <a:pt x="555" y="2174"/>
                    <a:pt x="577" y="2134"/>
                  </a:cubicBezTo>
                  <a:cubicBezTo>
                    <a:pt x="1752" y="0"/>
                    <a:pt x="6659" y="156"/>
                    <a:pt x="7051" y="300"/>
                  </a:cubicBezTo>
                  <a:cubicBezTo>
                    <a:pt x="7051" y="300"/>
                    <a:pt x="7388" y="1174"/>
                    <a:pt x="7485" y="2515"/>
                  </a:cubicBezTo>
                  <a:cubicBezTo>
                    <a:pt x="7490" y="2563"/>
                    <a:pt x="7493" y="2612"/>
                    <a:pt x="7496" y="2663"/>
                  </a:cubicBezTo>
                  <a:cubicBezTo>
                    <a:pt x="7508" y="2881"/>
                    <a:pt x="7514" y="3114"/>
                    <a:pt x="7511" y="3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3444721" y="3363864"/>
              <a:ext cx="110711" cy="75802"/>
            </a:xfrm>
            <a:custGeom>
              <a:avLst/>
              <a:gdLst/>
              <a:ahLst/>
              <a:cxnLst/>
              <a:rect l="l" t="t" r="r" b="b"/>
              <a:pathLst>
                <a:path w="2220" h="1520" extrusionOk="0">
                  <a:moveTo>
                    <a:pt x="2207" y="0"/>
                  </a:moveTo>
                  <a:lnTo>
                    <a:pt x="1108" y="666"/>
                  </a:lnTo>
                  <a:lnTo>
                    <a:pt x="1" y="1065"/>
                  </a:lnTo>
                  <a:lnTo>
                    <a:pt x="15" y="1520"/>
                  </a:lnTo>
                  <a:lnTo>
                    <a:pt x="1079" y="1146"/>
                  </a:lnTo>
                  <a:lnTo>
                    <a:pt x="2219" y="383"/>
                  </a:lnTo>
                  <a:lnTo>
                    <a:pt x="2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3205547" y="3442159"/>
              <a:ext cx="160332" cy="42190"/>
            </a:xfrm>
            <a:custGeom>
              <a:avLst/>
              <a:gdLst/>
              <a:ahLst/>
              <a:cxnLst/>
              <a:rect l="l" t="t" r="r" b="b"/>
              <a:pathLst>
                <a:path w="3215" h="846" extrusionOk="0">
                  <a:moveTo>
                    <a:pt x="3177" y="1"/>
                  </a:moveTo>
                  <a:cubicBezTo>
                    <a:pt x="2599" y="221"/>
                    <a:pt x="482" y="325"/>
                    <a:pt x="482" y="325"/>
                  </a:cubicBezTo>
                  <a:lnTo>
                    <a:pt x="1" y="341"/>
                  </a:lnTo>
                  <a:lnTo>
                    <a:pt x="16" y="845"/>
                  </a:lnTo>
                  <a:cubicBezTo>
                    <a:pt x="16" y="845"/>
                    <a:pt x="387" y="815"/>
                    <a:pt x="832" y="815"/>
                  </a:cubicBezTo>
                  <a:cubicBezTo>
                    <a:pt x="862" y="815"/>
                    <a:pt x="893" y="816"/>
                    <a:pt x="924" y="816"/>
                  </a:cubicBezTo>
                  <a:cubicBezTo>
                    <a:pt x="928" y="816"/>
                    <a:pt x="933" y="816"/>
                    <a:pt x="938" y="816"/>
                  </a:cubicBezTo>
                  <a:cubicBezTo>
                    <a:pt x="1443" y="816"/>
                    <a:pt x="3214" y="504"/>
                    <a:pt x="3214" y="504"/>
                  </a:cubicBezTo>
                  <a:lnTo>
                    <a:pt x="3205" y="242"/>
                  </a:lnTo>
                  <a:lnTo>
                    <a:pt x="31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3035792" y="2349719"/>
              <a:ext cx="617141" cy="1059937"/>
            </a:xfrm>
            <a:custGeom>
              <a:avLst/>
              <a:gdLst/>
              <a:ahLst/>
              <a:cxnLst/>
              <a:rect l="l" t="t" r="r" b="b"/>
              <a:pathLst>
                <a:path w="12375" h="21254" extrusionOk="0">
                  <a:moveTo>
                    <a:pt x="9596" y="1"/>
                  </a:moveTo>
                  <a:cubicBezTo>
                    <a:pt x="9113" y="1"/>
                    <a:pt x="8693" y="46"/>
                    <a:pt x="8693" y="46"/>
                  </a:cubicBezTo>
                  <a:lnTo>
                    <a:pt x="5472" y="930"/>
                  </a:lnTo>
                  <a:cubicBezTo>
                    <a:pt x="5472" y="930"/>
                    <a:pt x="1476" y="2433"/>
                    <a:pt x="911" y="3311"/>
                  </a:cubicBezTo>
                  <a:cubicBezTo>
                    <a:pt x="522" y="3917"/>
                    <a:pt x="570" y="6243"/>
                    <a:pt x="604" y="8856"/>
                  </a:cubicBezTo>
                  <a:cubicBezTo>
                    <a:pt x="610" y="9433"/>
                    <a:pt x="616" y="10024"/>
                    <a:pt x="618" y="10613"/>
                  </a:cubicBezTo>
                  <a:cubicBezTo>
                    <a:pt x="619" y="10630"/>
                    <a:pt x="618" y="10648"/>
                    <a:pt x="618" y="10665"/>
                  </a:cubicBezTo>
                  <a:cubicBezTo>
                    <a:pt x="618" y="10932"/>
                    <a:pt x="619" y="11196"/>
                    <a:pt x="616" y="11461"/>
                  </a:cubicBezTo>
                  <a:cubicBezTo>
                    <a:pt x="616" y="11473"/>
                    <a:pt x="615" y="11487"/>
                    <a:pt x="615" y="11501"/>
                  </a:cubicBezTo>
                  <a:cubicBezTo>
                    <a:pt x="615" y="11647"/>
                    <a:pt x="613" y="11794"/>
                    <a:pt x="610" y="11939"/>
                  </a:cubicBezTo>
                  <a:cubicBezTo>
                    <a:pt x="608" y="12097"/>
                    <a:pt x="602" y="12256"/>
                    <a:pt x="599" y="12413"/>
                  </a:cubicBezTo>
                  <a:cubicBezTo>
                    <a:pt x="591" y="12724"/>
                    <a:pt x="579" y="13034"/>
                    <a:pt x="562" y="13346"/>
                  </a:cubicBezTo>
                  <a:cubicBezTo>
                    <a:pt x="538" y="13782"/>
                    <a:pt x="508" y="14217"/>
                    <a:pt x="473" y="14648"/>
                  </a:cubicBezTo>
                  <a:cubicBezTo>
                    <a:pt x="465" y="14749"/>
                    <a:pt x="456" y="14851"/>
                    <a:pt x="447" y="14952"/>
                  </a:cubicBezTo>
                  <a:cubicBezTo>
                    <a:pt x="438" y="15059"/>
                    <a:pt x="427" y="15163"/>
                    <a:pt x="418" y="15269"/>
                  </a:cubicBezTo>
                  <a:cubicBezTo>
                    <a:pt x="408" y="15372"/>
                    <a:pt x="399" y="15475"/>
                    <a:pt x="387" y="15580"/>
                  </a:cubicBezTo>
                  <a:cubicBezTo>
                    <a:pt x="319" y="16264"/>
                    <a:pt x="242" y="16921"/>
                    <a:pt x="164" y="17524"/>
                  </a:cubicBezTo>
                  <a:cubicBezTo>
                    <a:pt x="133" y="17753"/>
                    <a:pt x="98" y="17989"/>
                    <a:pt x="73" y="18223"/>
                  </a:cubicBezTo>
                  <a:cubicBezTo>
                    <a:pt x="8" y="18824"/>
                    <a:pt x="1" y="19435"/>
                    <a:pt x="244" y="19992"/>
                  </a:cubicBezTo>
                  <a:cubicBezTo>
                    <a:pt x="275" y="20062"/>
                    <a:pt x="310" y="20125"/>
                    <a:pt x="347" y="20182"/>
                  </a:cubicBezTo>
                  <a:cubicBezTo>
                    <a:pt x="376" y="20225"/>
                    <a:pt x="405" y="20264"/>
                    <a:pt x="439" y="20301"/>
                  </a:cubicBezTo>
                  <a:cubicBezTo>
                    <a:pt x="708" y="20601"/>
                    <a:pt x="1096" y="20688"/>
                    <a:pt x="1508" y="20845"/>
                  </a:cubicBezTo>
                  <a:cubicBezTo>
                    <a:pt x="2428" y="21196"/>
                    <a:pt x="3386" y="21154"/>
                    <a:pt x="4354" y="21217"/>
                  </a:cubicBezTo>
                  <a:cubicBezTo>
                    <a:pt x="4689" y="21241"/>
                    <a:pt x="5026" y="21253"/>
                    <a:pt x="5364" y="21253"/>
                  </a:cubicBezTo>
                  <a:cubicBezTo>
                    <a:pt x="6175" y="21253"/>
                    <a:pt x="6989" y="21181"/>
                    <a:pt x="7779" y="21008"/>
                  </a:cubicBezTo>
                  <a:cubicBezTo>
                    <a:pt x="8676" y="20811"/>
                    <a:pt x="9710" y="19975"/>
                    <a:pt x="10261" y="19186"/>
                  </a:cubicBezTo>
                  <a:cubicBezTo>
                    <a:pt x="10537" y="18399"/>
                    <a:pt x="10504" y="16037"/>
                    <a:pt x="10494" y="14008"/>
                  </a:cubicBezTo>
                  <a:cubicBezTo>
                    <a:pt x="10485" y="11979"/>
                    <a:pt x="10707" y="10393"/>
                    <a:pt x="11540" y="7341"/>
                  </a:cubicBezTo>
                  <a:cubicBezTo>
                    <a:pt x="12374" y="4290"/>
                    <a:pt x="12220" y="3891"/>
                    <a:pt x="12179" y="2542"/>
                  </a:cubicBezTo>
                  <a:cubicBezTo>
                    <a:pt x="12137" y="1190"/>
                    <a:pt x="11357" y="418"/>
                    <a:pt x="10744" y="153"/>
                  </a:cubicBezTo>
                  <a:cubicBezTo>
                    <a:pt x="10462" y="33"/>
                    <a:pt x="10007" y="1"/>
                    <a:pt x="9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3035792" y="2675417"/>
              <a:ext cx="184220" cy="686710"/>
            </a:xfrm>
            <a:custGeom>
              <a:avLst/>
              <a:gdLst/>
              <a:ahLst/>
              <a:cxnLst/>
              <a:rect l="l" t="t" r="r" b="b"/>
              <a:pathLst>
                <a:path w="3694" h="13770" extrusionOk="0">
                  <a:moveTo>
                    <a:pt x="2653" y="0"/>
                  </a:moveTo>
                  <a:cubicBezTo>
                    <a:pt x="2171" y="0"/>
                    <a:pt x="1867" y="652"/>
                    <a:pt x="1867" y="652"/>
                  </a:cubicBezTo>
                  <a:cubicBezTo>
                    <a:pt x="1867" y="652"/>
                    <a:pt x="1157" y="1478"/>
                    <a:pt x="604" y="2325"/>
                  </a:cubicBezTo>
                  <a:cubicBezTo>
                    <a:pt x="610" y="2902"/>
                    <a:pt x="616" y="3491"/>
                    <a:pt x="619" y="4081"/>
                  </a:cubicBezTo>
                  <a:cubicBezTo>
                    <a:pt x="619" y="4099"/>
                    <a:pt x="618" y="4117"/>
                    <a:pt x="619" y="4134"/>
                  </a:cubicBezTo>
                  <a:cubicBezTo>
                    <a:pt x="618" y="4205"/>
                    <a:pt x="618" y="4274"/>
                    <a:pt x="618" y="4347"/>
                  </a:cubicBezTo>
                  <a:cubicBezTo>
                    <a:pt x="616" y="4542"/>
                    <a:pt x="618" y="4734"/>
                    <a:pt x="616" y="4928"/>
                  </a:cubicBezTo>
                  <a:cubicBezTo>
                    <a:pt x="616" y="4942"/>
                    <a:pt x="615" y="4956"/>
                    <a:pt x="615" y="4970"/>
                  </a:cubicBezTo>
                  <a:cubicBezTo>
                    <a:pt x="615" y="5116"/>
                    <a:pt x="613" y="5263"/>
                    <a:pt x="610" y="5408"/>
                  </a:cubicBezTo>
                  <a:cubicBezTo>
                    <a:pt x="608" y="5566"/>
                    <a:pt x="605" y="5725"/>
                    <a:pt x="599" y="5882"/>
                  </a:cubicBezTo>
                  <a:cubicBezTo>
                    <a:pt x="591" y="6191"/>
                    <a:pt x="579" y="6503"/>
                    <a:pt x="562" y="6815"/>
                  </a:cubicBezTo>
                  <a:cubicBezTo>
                    <a:pt x="539" y="7251"/>
                    <a:pt x="508" y="7686"/>
                    <a:pt x="473" y="8115"/>
                  </a:cubicBezTo>
                  <a:cubicBezTo>
                    <a:pt x="465" y="8218"/>
                    <a:pt x="456" y="8320"/>
                    <a:pt x="447" y="8421"/>
                  </a:cubicBezTo>
                  <a:cubicBezTo>
                    <a:pt x="438" y="8528"/>
                    <a:pt x="428" y="8632"/>
                    <a:pt x="418" y="8737"/>
                  </a:cubicBezTo>
                  <a:cubicBezTo>
                    <a:pt x="408" y="8841"/>
                    <a:pt x="399" y="8944"/>
                    <a:pt x="387" y="9049"/>
                  </a:cubicBezTo>
                  <a:cubicBezTo>
                    <a:pt x="319" y="9733"/>
                    <a:pt x="244" y="10390"/>
                    <a:pt x="165" y="10993"/>
                  </a:cubicBezTo>
                  <a:cubicBezTo>
                    <a:pt x="135" y="11235"/>
                    <a:pt x="104" y="11469"/>
                    <a:pt x="73" y="11692"/>
                  </a:cubicBezTo>
                  <a:cubicBezTo>
                    <a:pt x="10" y="12293"/>
                    <a:pt x="1" y="12904"/>
                    <a:pt x="244" y="13461"/>
                  </a:cubicBezTo>
                  <a:cubicBezTo>
                    <a:pt x="275" y="13531"/>
                    <a:pt x="308" y="13594"/>
                    <a:pt x="347" y="13651"/>
                  </a:cubicBezTo>
                  <a:cubicBezTo>
                    <a:pt x="375" y="13694"/>
                    <a:pt x="405" y="13733"/>
                    <a:pt x="439" y="13770"/>
                  </a:cubicBezTo>
                  <a:lnTo>
                    <a:pt x="1347" y="4837"/>
                  </a:lnTo>
                  <a:cubicBezTo>
                    <a:pt x="1877" y="3771"/>
                    <a:pt x="3694" y="1006"/>
                    <a:pt x="3694" y="1006"/>
                  </a:cubicBezTo>
                  <a:cubicBezTo>
                    <a:pt x="3301" y="239"/>
                    <a:pt x="2944" y="0"/>
                    <a:pt x="2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3051900" y="3258590"/>
              <a:ext cx="507826" cy="161778"/>
            </a:xfrm>
            <a:custGeom>
              <a:avLst/>
              <a:gdLst/>
              <a:ahLst/>
              <a:cxnLst/>
              <a:rect l="l" t="t" r="r" b="b"/>
              <a:pathLst>
                <a:path w="10183" h="3244" extrusionOk="0">
                  <a:moveTo>
                    <a:pt x="10088" y="1"/>
                  </a:moveTo>
                  <a:cubicBezTo>
                    <a:pt x="9602" y="836"/>
                    <a:pt x="8486" y="1497"/>
                    <a:pt x="7155" y="1920"/>
                  </a:cubicBezTo>
                  <a:cubicBezTo>
                    <a:pt x="6329" y="2180"/>
                    <a:pt x="5421" y="2351"/>
                    <a:pt x="4531" y="2411"/>
                  </a:cubicBezTo>
                  <a:cubicBezTo>
                    <a:pt x="4299" y="2426"/>
                    <a:pt x="4068" y="2434"/>
                    <a:pt x="3839" y="2434"/>
                  </a:cubicBezTo>
                  <a:cubicBezTo>
                    <a:pt x="3268" y="2434"/>
                    <a:pt x="2714" y="2386"/>
                    <a:pt x="2207" y="2283"/>
                  </a:cubicBezTo>
                  <a:cubicBezTo>
                    <a:pt x="1084" y="2059"/>
                    <a:pt x="525" y="1771"/>
                    <a:pt x="247" y="1539"/>
                  </a:cubicBezTo>
                  <a:cubicBezTo>
                    <a:pt x="225" y="1577"/>
                    <a:pt x="204" y="1619"/>
                    <a:pt x="185" y="1660"/>
                  </a:cubicBezTo>
                  <a:cubicBezTo>
                    <a:pt x="102" y="1837"/>
                    <a:pt x="44" y="2031"/>
                    <a:pt x="15" y="2240"/>
                  </a:cubicBezTo>
                  <a:cubicBezTo>
                    <a:pt x="10" y="2276"/>
                    <a:pt x="4" y="2313"/>
                    <a:pt x="1" y="2350"/>
                  </a:cubicBezTo>
                  <a:cubicBezTo>
                    <a:pt x="482" y="2656"/>
                    <a:pt x="1167" y="2899"/>
                    <a:pt x="2048" y="3074"/>
                  </a:cubicBezTo>
                  <a:cubicBezTo>
                    <a:pt x="2620" y="3189"/>
                    <a:pt x="3236" y="3244"/>
                    <a:pt x="3868" y="3244"/>
                  </a:cubicBezTo>
                  <a:cubicBezTo>
                    <a:pt x="3982" y="3244"/>
                    <a:pt x="4095" y="3242"/>
                    <a:pt x="4209" y="3239"/>
                  </a:cubicBezTo>
                  <a:cubicBezTo>
                    <a:pt x="4315" y="3236"/>
                    <a:pt x="4423" y="3231"/>
                    <a:pt x="4532" y="3223"/>
                  </a:cubicBezTo>
                  <a:cubicBezTo>
                    <a:pt x="5428" y="3172"/>
                    <a:pt x="6337" y="3014"/>
                    <a:pt x="7181" y="2762"/>
                  </a:cubicBezTo>
                  <a:cubicBezTo>
                    <a:pt x="8382" y="2405"/>
                    <a:pt x="9456" y="1859"/>
                    <a:pt x="10182" y="1159"/>
                  </a:cubicBezTo>
                  <a:cubicBezTo>
                    <a:pt x="10170" y="870"/>
                    <a:pt x="10147" y="557"/>
                    <a:pt x="10113" y="216"/>
                  </a:cubicBezTo>
                  <a:cubicBezTo>
                    <a:pt x="10105" y="145"/>
                    <a:pt x="10098" y="75"/>
                    <a:pt x="10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3050852" y="3269362"/>
              <a:ext cx="509223" cy="159385"/>
            </a:xfrm>
            <a:custGeom>
              <a:avLst/>
              <a:gdLst/>
              <a:ahLst/>
              <a:cxnLst/>
              <a:rect l="l" t="t" r="r" b="b"/>
              <a:pathLst>
                <a:path w="10211" h="3196" extrusionOk="0">
                  <a:moveTo>
                    <a:pt x="10134" y="0"/>
                  </a:moveTo>
                  <a:cubicBezTo>
                    <a:pt x="9637" y="758"/>
                    <a:pt x="8523" y="1417"/>
                    <a:pt x="7185" y="1850"/>
                  </a:cubicBezTo>
                  <a:cubicBezTo>
                    <a:pt x="6361" y="2117"/>
                    <a:pt x="5452" y="2300"/>
                    <a:pt x="4550" y="2366"/>
                  </a:cubicBezTo>
                  <a:cubicBezTo>
                    <a:pt x="4301" y="2384"/>
                    <a:pt x="4052" y="2393"/>
                    <a:pt x="3806" y="2393"/>
                  </a:cubicBezTo>
                  <a:cubicBezTo>
                    <a:pt x="3261" y="2393"/>
                    <a:pt x="2729" y="2347"/>
                    <a:pt x="2232" y="2249"/>
                  </a:cubicBezTo>
                  <a:cubicBezTo>
                    <a:pt x="1014" y="2004"/>
                    <a:pt x="457" y="1684"/>
                    <a:pt x="206" y="1444"/>
                  </a:cubicBezTo>
                  <a:cubicBezTo>
                    <a:pt x="123" y="1621"/>
                    <a:pt x="65" y="1815"/>
                    <a:pt x="36" y="2024"/>
                  </a:cubicBezTo>
                  <a:cubicBezTo>
                    <a:pt x="31" y="2060"/>
                    <a:pt x="25" y="2097"/>
                    <a:pt x="22" y="2134"/>
                  </a:cubicBezTo>
                  <a:cubicBezTo>
                    <a:pt x="14" y="2189"/>
                    <a:pt x="6" y="2244"/>
                    <a:pt x="0" y="2300"/>
                  </a:cubicBezTo>
                  <a:cubicBezTo>
                    <a:pt x="483" y="2612"/>
                    <a:pt x="1177" y="2861"/>
                    <a:pt x="2075" y="3040"/>
                  </a:cubicBezTo>
                  <a:cubicBezTo>
                    <a:pt x="2600" y="3145"/>
                    <a:pt x="3174" y="3196"/>
                    <a:pt x="3770" y="3196"/>
                  </a:cubicBezTo>
                  <a:cubicBezTo>
                    <a:pt x="3884" y="3196"/>
                    <a:pt x="4000" y="3194"/>
                    <a:pt x="4116" y="3190"/>
                  </a:cubicBezTo>
                  <a:cubicBezTo>
                    <a:pt x="4263" y="3187"/>
                    <a:pt x="4410" y="3179"/>
                    <a:pt x="4558" y="3169"/>
                  </a:cubicBezTo>
                  <a:cubicBezTo>
                    <a:pt x="5442" y="3107"/>
                    <a:pt x="6350" y="2944"/>
                    <a:pt x="7198" y="2692"/>
                  </a:cubicBezTo>
                  <a:cubicBezTo>
                    <a:pt x="8393" y="2337"/>
                    <a:pt x="9473" y="1804"/>
                    <a:pt x="10211" y="1131"/>
                  </a:cubicBezTo>
                  <a:cubicBezTo>
                    <a:pt x="10208" y="1071"/>
                    <a:pt x="10206" y="1008"/>
                    <a:pt x="10203" y="943"/>
                  </a:cubicBezTo>
                  <a:cubicBezTo>
                    <a:pt x="10191" y="654"/>
                    <a:pt x="10168" y="341"/>
                    <a:pt x="10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3535184" y="3278687"/>
              <a:ext cx="18402" cy="74256"/>
            </a:xfrm>
            <a:custGeom>
              <a:avLst/>
              <a:gdLst/>
              <a:ahLst/>
              <a:cxnLst/>
              <a:rect l="l" t="t" r="r" b="b"/>
              <a:pathLst>
                <a:path w="369" h="1489" extrusionOk="0">
                  <a:moveTo>
                    <a:pt x="262" y="1"/>
                  </a:moveTo>
                  <a:lnTo>
                    <a:pt x="1" y="25"/>
                  </a:lnTo>
                  <a:cubicBezTo>
                    <a:pt x="30" y="324"/>
                    <a:pt x="88" y="1157"/>
                    <a:pt x="25" y="1428"/>
                  </a:cubicBezTo>
                  <a:lnTo>
                    <a:pt x="280" y="1488"/>
                  </a:lnTo>
                  <a:cubicBezTo>
                    <a:pt x="368" y="1120"/>
                    <a:pt x="267" y="45"/>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3417742" y="3350100"/>
              <a:ext cx="18402" cy="74306"/>
            </a:xfrm>
            <a:custGeom>
              <a:avLst/>
              <a:gdLst/>
              <a:ahLst/>
              <a:cxnLst/>
              <a:rect l="l" t="t" r="r" b="b"/>
              <a:pathLst>
                <a:path w="369" h="1490" extrusionOk="0">
                  <a:moveTo>
                    <a:pt x="262" y="1"/>
                  </a:moveTo>
                  <a:lnTo>
                    <a:pt x="1" y="27"/>
                  </a:lnTo>
                  <a:cubicBezTo>
                    <a:pt x="30" y="325"/>
                    <a:pt x="88" y="1159"/>
                    <a:pt x="25" y="1430"/>
                  </a:cubicBezTo>
                  <a:lnTo>
                    <a:pt x="280" y="1490"/>
                  </a:lnTo>
                  <a:cubicBezTo>
                    <a:pt x="368" y="1122"/>
                    <a:pt x="267" y="47"/>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3217167" y="3381269"/>
              <a:ext cx="22940" cy="64332"/>
            </a:xfrm>
            <a:custGeom>
              <a:avLst/>
              <a:gdLst/>
              <a:ahLst/>
              <a:cxnLst/>
              <a:rect l="l" t="t" r="r" b="b"/>
              <a:pathLst>
                <a:path w="460" h="1290" extrusionOk="0">
                  <a:moveTo>
                    <a:pt x="79" y="0"/>
                  </a:moveTo>
                  <a:lnTo>
                    <a:pt x="79" y="0"/>
                  </a:lnTo>
                  <a:cubicBezTo>
                    <a:pt x="71" y="93"/>
                    <a:pt x="0" y="917"/>
                    <a:pt x="165" y="1289"/>
                  </a:cubicBezTo>
                  <a:lnTo>
                    <a:pt x="460" y="1159"/>
                  </a:lnTo>
                  <a:cubicBezTo>
                    <a:pt x="349" y="908"/>
                    <a:pt x="380" y="259"/>
                    <a:pt x="400" y="29"/>
                  </a:cubicBezTo>
                  <a:lnTo>
                    <a:pt x="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3071648" y="3352394"/>
              <a:ext cx="26431" cy="64183"/>
            </a:xfrm>
            <a:custGeom>
              <a:avLst/>
              <a:gdLst/>
              <a:ahLst/>
              <a:cxnLst/>
              <a:rect l="l" t="t" r="r" b="b"/>
              <a:pathLst>
                <a:path w="530" h="1287" extrusionOk="0">
                  <a:moveTo>
                    <a:pt x="215" y="1"/>
                  </a:moveTo>
                  <a:cubicBezTo>
                    <a:pt x="192" y="92"/>
                    <a:pt x="0" y="896"/>
                    <a:pt x="106" y="1287"/>
                  </a:cubicBezTo>
                  <a:lnTo>
                    <a:pt x="108" y="1287"/>
                  </a:lnTo>
                  <a:lnTo>
                    <a:pt x="418" y="1202"/>
                  </a:lnTo>
                  <a:cubicBezTo>
                    <a:pt x="346" y="939"/>
                    <a:pt x="474" y="302"/>
                    <a:pt x="529" y="78"/>
                  </a:cubicBezTo>
                  <a:lnTo>
                    <a:pt x="2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3159219" y="1918448"/>
              <a:ext cx="339515" cy="488826"/>
            </a:xfrm>
            <a:custGeom>
              <a:avLst/>
              <a:gdLst/>
              <a:ahLst/>
              <a:cxnLst/>
              <a:rect l="l" t="t" r="r" b="b"/>
              <a:pathLst>
                <a:path w="6808" h="9802" extrusionOk="0">
                  <a:moveTo>
                    <a:pt x="1506" y="0"/>
                  </a:moveTo>
                  <a:cubicBezTo>
                    <a:pt x="979" y="0"/>
                    <a:pt x="610" y="67"/>
                    <a:pt x="547" y="103"/>
                  </a:cubicBezTo>
                  <a:cubicBezTo>
                    <a:pt x="299" y="241"/>
                    <a:pt x="82" y="741"/>
                    <a:pt x="42" y="1732"/>
                  </a:cubicBezTo>
                  <a:cubicBezTo>
                    <a:pt x="1" y="2721"/>
                    <a:pt x="113" y="3362"/>
                    <a:pt x="210" y="3582"/>
                  </a:cubicBezTo>
                  <a:cubicBezTo>
                    <a:pt x="307" y="3801"/>
                    <a:pt x="296" y="4437"/>
                    <a:pt x="321" y="4548"/>
                  </a:cubicBezTo>
                  <a:cubicBezTo>
                    <a:pt x="345" y="4656"/>
                    <a:pt x="515" y="5600"/>
                    <a:pt x="594" y="6243"/>
                  </a:cubicBezTo>
                  <a:cubicBezTo>
                    <a:pt x="650" y="6679"/>
                    <a:pt x="618" y="7172"/>
                    <a:pt x="759" y="7478"/>
                  </a:cubicBezTo>
                  <a:cubicBezTo>
                    <a:pt x="825" y="7625"/>
                    <a:pt x="930" y="7726"/>
                    <a:pt x="1102" y="7761"/>
                  </a:cubicBezTo>
                  <a:cubicBezTo>
                    <a:pt x="1637" y="7866"/>
                    <a:pt x="2239" y="7875"/>
                    <a:pt x="2239" y="7875"/>
                  </a:cubicBezTo>
                  <a:cubicBezTo>
                    <a:pt x="2239" y="7875"/>
                    <a:pt x="2351" y="8503"/>
                    <a:pt x="2431" y="9801"/>
                  </a:cubicBezTo>
                  <a:cubicBezTo>
                    <a:pt x="3094" y="9529"/>
                    <a:pt x="3909" y="9706"/>
                    <a:pt x="5234" y="9450"/>
                  </a:cubicBezTo>
                  <a:cubicBezTo>
                    <a:pt x="6557" y="9195"/>
                    <a:pt x="6806" y="8729"/>
                    <a:pt x="6807" y="8581"/>
                  </a:cubicBezTo>
                  <a:cubicBezTo>
                    <a:pt x="6807" y="8435"/>
                    <a:pt x="6230" y="7765"/>
                    <a:pt x="6192" y="6931"/>
                  </a:cubicBezTo>
                  <a:cubicBezTo>
                    <a:pt x="6181" y="6720"/>
                    <a:pt x="6195" y="6434"/>
                    <a:pt x="6221" y="6125"/>
                  </a:cubicBezTo>
                  <a:cubicBezTo>
                    <a:pt x="6298" y="5222"/>
                    <a:pt x="6481" y="4125"/>
                    <a:pt x="6481" y="4125"/>
                  </a:cubicBezTo>
                  <a:cubicBezTo>
                    <a:pt x="5921" y="568"/>
                    <a:pt x="3042" y="0"/>
                    <a:pt x="1506"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3120670" y="1842098"/>
              <a:ext cx="412425" cy="404845"/>
            </a:xfrm>
            <a:custGeom>
              <a:avLst/>
              <a:gdLst/>
              <a:ahLst/>
              <a:cxnLst/>
              <a:rect l="l" t="t" r="r" b="b"/>
              <a:pathLst>
                <a:path w="8270" h="8118" extrusionOk="0">
                  <a:moveTo>
                    <a:pt x="4496" y="1"/>
                  </a:moveTo>
                  <a:cubicBezTo>
                    <a:pt x="3628" y="1"/>
                    <a:pt x="2583" y="180"/>
                    <a:pt x="1727" y="597"/>
                  </a:cubicBezTo>
                  <a:cubicBezTo>
                    <a:pt x="1727" y="597"/>
                    <a:pt x="1547" y="684"/>
                    <a:pt x="1327" y="684"/>
                  </a:cubicBezTo>
                  <a:cubicBezTo>
                    <a:pt x="1231" y="684"/>
                    <a:pt x="1126" y="667"/>
                    <a:pt x="1026" y="619"/>
                  </a:cubicBezTo>
                  <a:cubicBezTo>
                    <a:pt x="984" y="599"/>
                    <a:pt x="943" y="590"/>
                    <a:pt x="903" y="590"/>
                  </a:cubicBezTo>
                  <a:cubicBezTo>
                    <a:pt x="625" y="590"/>
                    <a:pt x="388" y="1014"/>
                    <a:pt x="358" y="1218"/>
                  </a:cubicBezTo>
                  <a:lnTo>
                    <a:pt x="360" y="1218"/>
                  </a:lnTo>
                  <a:cubicBezTo>
                    <a:pt x="326" y="1451"/>
                    <a:pt x="0" y="1774"/>
                    <a:pt x="488" y="1972"/>
                  </a:cubicBezTo>
                  <a:cubicBezTo>
                    <a:pt x="585" y="2044"/>
                    <a:pt x="708" y="2129"/>
                    <a:pt x="812" y="2172"/>
                  </a:cubicBezTo>
                  <a:cubicBezTo>
                    <a:pt x="1017" y="2257"/>
                    <a:pt x="1129" y="2294"/>
                    <a:pt x="1129" y="2294"/>
                  </a:cubicBezTo>
                  <a:cubicBezTo>
                    <a:pt x="1129" y="2294"/>
                    <a:pt x="957" y="3257"/>
                    <a:pt x="969" y="3640"/>
                  </a:cubicBezTo>
                  <a:cubicBezTo>
                    <a:pt x="980" y="4023"/>
                    <a:pt x="931" y="4378"/>
                    <a:pt x="1089" y="4606"/>
                  </a:cubicBezTo>
                  <a:cubicBezTo>
                    <a:pt x="1248" y="4832"/>
                    <a:pt x="1481" y="4916"/>
                    <a:pt x="1538" y="5105"/>
                  </a:cubicBezTo>
                  <a:cubicBezTo>
                    <a:pt x="1592" y="5285"/>
                    <a:pt x="1629" y="5470"/>
                    <a:pt x="1672" y="5653"/>
                  </a:cubicBezTo>
                  <a:cubicBezTo>
                    <a:pt x="1698" y="5767"/>
                    <a:pt x="1724" y="5879"/>
                    <a:pt x="1751" y="5993"/>
                  </a:cubicBezTo>
                  <a:cubicBezTo>
                    <a:pt x="1760" y="6038"/>
                    <a:pt x="1763" y="6088"/>
                    <a:pt x="1797" y="6122"/>
                  </a:cubicBezTo>
                  <a:cubicBezTo>
                    <a:pt x="1834" y="6159"/>
                    <a:pt x="1895" y="6195"/>
                    <a:pt x="1940" y="6230"/>
                  </a:cubicBezTo>
                  <a:cubicBezTo>
                    <a:pt x="2007" y="6285"/>
                    <a:pt x="2095" y="6311"/>
                    <a:pt x="2178" y="6338"/>
                  </a:cubicBezTo>
                  <a:cubicBezTo>
                    <a:pt x="2186" y="6167"/>
                    <a:pt x="2167" y="5992"/>
                    <a:pt x="2230" y="5828"/>
                  </a:cubicBezTo>
                  <a:cubicBezTo>
                    <a:pt x="2297" y="5661"/>
                    <a:pt x="2438" y="5558"/>
                    <a:pt x="2610" y="5516"/>
                  </a:cubicBezTo>
                  <a:cubicBezTo>
                    <a:pt x="2642" y="5509"/>
                    <a:pt x="2674" y="5505"/>
                    <a:pt x="2706" y="5505"/>
                  </a:cubicBezTo>
                  <a:cubicBezTo>
                    <a:pt x="3310" y="5505"/>
                    <a:pt x="4034" y="6765"/>
                    <a:pt x="4107" y="6964"/>
                  </a:cubicBezTo>
                  <a:cubicBezTo>
                    <a:pt x="4184" y="7173"/>
                    <a:pt x="4492" y="7677"/>
                    <a:pt x="5025" y="7934"/>
                  </a:cubicBezTo>
                  <a:cubicBezTo>
                    <a:pt x="5310" y="8071"/>
                    <a:pt x="5616" y="8118"/>
                    <a:pt x="5885" y="8118"/>
                  </a:cubicBezTo>
                  <a:cubicBezTo>
                    <a:pt x="6120" y="8118"/>
                    <a:pt x="6327" y="8083"/>
                    <a:pt x="6471" y="8040"/>
                  </a:cubicBezTo>
                  <a:cubicBezTo>
                    <a:pt x="6780" y="7951"/>
                    <a:pt x="6982" y="7814"/>
                    <a:pt x="6982" y="7814"/>
                  </a:cubicBezTo>
                  <a:cubicBezTo>
                    <a:pt x="6982" y="7814"/>
                    <a:pt x="7706" y="6904"/>
                    <a:pt x="7988" y="6208"/>
                  </a:cubicBezTo>
                  <a:cubicBezTo>
                    <a:pt x="8269" y="5515"/>
                    <a:pt x="8125" y="2483"/>
                    <a:pt x="7857" y="1955"/>
                  </a:cubicBezTo>
                  <a:cubicBezTo>
                    <a:pt x="7588" y="1429"/>
                    <a:pt x="6767" y="316"/>
                    <a:pt x="5338" y="66"/>
                  </a:cubicBezTo>
                  <a:cubicBezTo>
                    <a:pt x="5090" y="24"/>
                    <a:pt x="4804" y="1"/>
                    <a:pt x="4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3216992" y="2098869"/>
              <a:ext cx="43736" cy="103979"/>
            </a:xfrm>
            <a:custGeom>
              <a:avLst/>
              <a:gdLst/>
              <a:ahLst/>
              <a:cxnLst/>
              <a:rect l="l" t="t" r="r" b="b"/>
              <a:pathLst>
                <a:path w="877" h="2085" extrusionOk="0">
                  <a:moveTo>
                    <a:pt x="182" y="0"/>
                  </a:moveTo>
                  <a:cubicBezTo>
                    <a:pt x="16" y="0"/>
                    <a:pt x="1" y="232"/>
                    <a:pt x="1" y="232"/>
                  </a:cubicBezTo>
                  <a:cubicBezTo>
                    <a:pt x="1" y="232"/>
                    <a:pt x="133" y="591"/>
                    <a:pt x="136" y="701"/>
                  </a:cubicBezTo>
                  <a:cubicBezTo>
                    <a:pt x="139" y="814"/>
                    <a:pt x="155" y="1317"/>
                    <a:pt x="172" y="1518"/>
                  </a:cubicBezTo>
                  <a:cubicBezTo>
                    <a:pt x="187" y="1720"/>
                    <a:pt x="327" y="1967"/>
                    <a:pt x="472" y="2073"/>
                  </a:cubicBezTo>
                  <a:cubicBezTo>
                    <a:pt x="482" y="2081"/>
                    <a:pt x="493" y="2085"/>
                    <a:pt x="505" y="2085"/>
                  </a:cubicBezTo>
                  <a:cubicBezTo>
                    <a:pt x="653" y="2085"/>
                    <a:pt x="876" y="1495"/>
                    <a:pt x="858" y="1215"/>
                  </a:cubicBezTo>
                  <a:cubicBezTo>
                    <a:pt x="839" y="912"/>
                    <a:pt x="813" y="409"/>
                    <a:pt x="421" y="108"/>
                  </a:cubicBezTo>
                  <a:cubicBezTo>
                    <a:pt x="318" y="29"/>
                    <a:pt x="241" y="0"/>
                    <a:pt x="182"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40"/>
            <p:cNvGrpSpPr/>
            <p:nvPr/>
          </p:nvGrpSpPr>
          <p:grpSpPr>
            <a:xfrm>
              <a:off x="2562382" y="2497516"/>
              <a:ext cx="376455" cy="244409"/>
              <a:chOff x="537544" y="1962837"/>
              <a:chExt cx="1067050" cy="692768"/>
            </a:xfrm>
          </p:grpSpPr>
          <p:sp>
            <p:nvSpPr>
              <p:cNvPr id="593" name="Google Shape;593;p40"/>
              <p:cNvSpPr/>
              <p:nvPr/>
            </p:nvSpPr>
            <p:spPr>
              <a:xfrm>
                <a:off x="537544" y="2178035"/>
                <a:ext cx="535521" cy="477570"/>
              </a:xfrm>
              <a:custGeom>
                <a:avLst/>
                <a:gdLst/>
                <a:ahLst/>
                <a:cxnLst/>
                <a:rect l="l" t="t" r="r" b="b"/>
                <a:pathLst>
                  <a:path w="15414" h="13746" extrusionOk="0">
                    <a:moveTo>
                      <a:pt x="7689" y="0"/>
                    </a:moveTo>
                    <a:cubicBezTo>
                      <a:pt x="7014" y="373"/>
                      <a:pt x="6580" y="625"/>
                      <a:pt x="6580" y="625"/>
                    </a:cubicBezTo>
                    <a:cubicBezTo>
                      <a:pt x="6580" y="625"/>
                      <a:pt x="2105" y="1017"/>
                      <a:pt x="1721" y="2386"/>
                    </a:cubicBezTo>
                    <a:cubicBezTo>
                      <a:pt x="1601" y="2812"/>
                      <a:pt x="429" y="2843"/>
                      <a:pt x="267" y="3151"/>
                    </a:cubicBezTo>
                    <a:cubicBezTo>
                      <a:pt x="76" y="3514"/>
                      <a:pt x="1" y="3938"/>
                      <a:pt x="6" y="4214"/>
                    </a:cubicBezTo>
                    <a:cubicBezTo>
                      <a:pt x="23" y="5204"/>
                      <a:pt x="250" y="5549"/>
                      <a:pt x="267" y="5595"/>
                    </a:cubicBezTo>
                    <a:cubicBezTo>
                      <a:pt x="667" y="6736"/>
                      <a:pt x="3808" y="10420"/>
                      <a:pt x="7012" y="12474"/>
                    </a:cubicBezTo>
                    <a:cubicBezTo>
                      <a:pt x="8546" y="13457"/>
                      <a:pt x="9950" y="13745"/>
                      <a:pt x="11070" y="13745"/>
                    </a:cubicBezTo>
                    <a:cubicBezTo>
                      <a:pt x="12290" y="13745"/>
                      <a:pt x="13172" y="13403"/>
                      <a:pt x="13519" y="13244"/>
                    </a:cubicBezTo>
                    <a:cubicBezTo>
                      <a:pt x="14269" y="12901"/>
                      <a:pt x="15414" y="11780"/>
                      <a:pt x="14352" y="9017"/>
                    </a:cubicBezTo>
                    <a:cubicBezTo>
                      <a:pt x="14276" y="8819"/>
                      <a:pt x="14186" y="8673"/>
                      <a:pt x="14091" y="8567"/>
                    </a:cubicBezTo>
                    <a:cubicBezTo>
                      <a:pt x="13754" y="8592"/>
                      <a:pt x="13390" y="8620"/>
                      <a:pt x="13027" y="8620"/>
                    </a:cubicBezTo>
                    <a:cubicBezTo>
                      <a:pt x="12366" y="8620"/>
                      <a:pt x="11704" y="8528"/>
                      <a:pt x="11198" y="8161"/>
                    </a:cubicBezTo>
                    <a:cubicBezTo>
                      <a:pt x="10344" y="7542"/>
                      <a:pt x="10299" y="6216"/>
                      <a:pt x="10059" y="5293"/>
                    </a:cubicBezTo>
                    <a:cubicBezTo>
                      <a:pt x="9866" y="4552"/>
                      <a:pt x="9587" y="3837"/>
                      <a:pt x="9296" y="3129"/>
                    </a:cubicBezTo>
                    <a:cubicBezTo>
                      <a:pt x="9016" y="2443"/>
                      <a:pt x="8773" y="1711"/>
                      <a:pt x="8423" y="1059"/>
                    </a:cubicBezTo>
                    <a:cubicBezTo>
                      <a:pt x="8218" y="679"/>
                      <a:pt x="7964" y="331"/>
                      <a:pt x="7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812049" y="2072729"/>
                <a:ext cx="792546" cy="396169"/>
              </a:xfrm>
              <a:custGeom>
                <a:avLst/>
                <a:gdLst/>
                <a:ahLst/>
                <a:cxnLst/>
                <a:rect l="l" t="t" r="r" b="b"/>
                <a:pathLst>
                  <a:path w="22812" h="11403" extrusionOk="0">
                    <a:moveTo>
                      <a:pt x="7103" y="1"/>
                    </a:moveTo>
                    <a:cubicBezTo>
                      <a:pt x="5559" y="1"/>
                      <a:pt x="1956" y="1846"/>
                      <a:pt x="0" y="2915"/>
                    </a:cubicBezTo>
                    <a:cubicBezTo>
                      <a:pt x="134" y="3075"/>
                      <a:pt x="263" y="3238"/>
                      <a:pt x="383" y="3408"/>
                    </a:cubicBezTo>
                    <a:cubicBezTo>
                      <a:pt x="1075" y="4390"/>
                      <a:pt x="1460" y="5626"/>
                      <a:pt x="1889" y="6740"/>
                    </a:cubicBezTo>
                    <a:cubicBezTo>
                      <a:pt x="2148" y="7406"/>
                      <a:pt x="2369" y="8084"/>
                      <a:pt x="2518" y="8784"/>
                    </a:cubicBezTo>
                    <a:cubicBezTo>
                      <a:pt x="2637" y="9337"/>
                      <a:pt x="2724" y="9936"/>
                      <a:pt x="2994" y="10443"/>
                    </a:cubicBezTo>
                    <a:cubicBezTo>
                      <a:pt x="3418" y="11236"/>
                      <a:pt x="4299" y="11403"/>
                      <a:pt x="5180" y="11403"/>
                    </a:cubicBezTo>
                    <a:cubicBezTo>
                      <a:pt x="5235" y="11403"/>
                      <a:pt x="5290" y="11402"/>
                      <a:pt x="5344" y="11401"/>
                    </a:cubicBezTo>
                    <a:cubicBezTo>
                      <a:pt x="6036" y="10990"/>
                      <a:pt x="8513" y="10304"/>
                      <a:pt x="9354" y="9820"/>
                    </a:cubicBezTo>
                    <a:cubicBezTo>
                      <a:pt x="10237" y="9309"/>
                      <a:pt x="11503" y="7757"/>
                      <a:pt x="12197" y="7449"/>
                    </a:cubicBezTo>
                    <a:cubicBezTo>
                      <a:pt x="12427" y="7348"/>
                      <a:pt x="12612" y="7302"/>
                      <a:pt x="12840" y="7302"/>
                    </a:cubicBezTo>
                    <a:cubicBezTo>
                      <a:pt x="13301" y="7302"/>
                      <a:pt x="13937" y="7487"/>
                      <a:pt x="15468" y="7772"/>
                    </a:cubicBezTo>
                    <a:cubicBezTo>
                      <a:pt x="16968" y="8051"/>
                      <a:pt x="18248" y="8231"/>
                      <a:pt x="19175" y="8231"/>
                    </a:cubicBezTo>
                    <a:cubicBezTo>
                      <a:pt x="19663" y="8231"/>
                      <a:pt x="20054" y="8181"/>
                      <a:pt x="20326" y="8069"/>
                    </a:cubicBezTo>
                    <a:cubicBezTo>
                      <a:pt x="21958" y="7395"/>
                      <a:pt x="22812" y="4165"/>
                      <a:pt x="19726" y="1184"/>
                    </a:cubicBezTo>
                    <a:cubicBezTo>
                      <a:pt x="19460" y="926"/>
                      <a:pt x="9265" y="243"/>
                      <a:pt x="7287" y="10"/>
                    </a:cubicBezTo>
                    <a:cubicBezTo>
                      <a:pt x="7229" y="4"/>
                      <a:pt x="7168" y="1"/>
                      <a:pt x="71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545362" y="2122064"/>
                <a:ext cx="511027" cy="453251"/>
              </a:xfrm>
              <a:custGeom>
                <a:avLst/>
                <a:gdLst/>
                <a:ahLst/>
                <a:cxnLst/>
                <a:rect l="l" t="t" r="r" b="b"/>
                <a:pathLst>
                  <a:path w="14709" h="13046" extrusionOk="0">
                    <a:moveTo>
                      <a:pt x="13215" y="9041"/>
                    </a:moveTo>
                    <a:lnTo>
                      <a:pt x="13215" y="9041"/>
                    </a:lnTo>
                    <a:cubicBezTo>
                      <a:pt x="13216" y="9042"/>
                      <a:pt x="13216" y="9042"/>
                      <a:pt x="13216" y="9043"/>
                    </a:cubicBezTo>
                    <a:lnTo>
                      <a:pt x="13216" y="9043"/>
                    </a:lnTo>
                    <a:cubicBezTo>
                      <a:pt x="13217" y="9043"/>
                      <a:pt x="13217" y="9043"/>
                      <a:pt x="13217" y="9043"/>
                    </a:cubicBezTo>
                    <a:lnTo>
                      <a:pt x="13215" y="9041"/>
                    </a:lnTo>
                    <a:close/>
                    <a:moveTo>
                      <a:pt x="5866" y="1"/>
                    </a:moveTo>
                    <a:cubicBezTo>
                      <a:pt x="4637" y="535"/>
                      <a:pt x="1476" y="1998"/>
                      <a:pt x="820" y="3167"/>
                    </a:cubicBezTo>
                    <a:cubicBezTo>
                      <a:pt x="728" y="3333"/>
                      <a:pt x="1" y="4645"/>
                      <a:pt x="42" y="4762"/>
                    </a:cubicBezTo>
                    <a:cubicBezTo>
                      <a:pt x="442" y="5905"/>
                      <a:pt x="3583" y="9587"/>
                      <a:pt x="6787" y="11641"/>
                    </a:cubicBezTo>
                    <a:cubicBezTo>
                      <a:pt x="8528" y="12757"/>
                      <a:pt x="10118" y="13046"/>
                      <a:pt x="11321" y="13046"/>
                    </a:cubicBezTo>
                    <a:cubicBezTo>
                      <a:pt x="12331" y="13046"/>
                      <a:pt x="13067" y="12842"/>
                      <a:pt x="13389" y="12756"/>
                    </a:cubicBezTo>
                    <a:cubicBezTo>
                      <a:pt x="14095" y="12567"/>
                      <a:pt x="14709" y="11627"/>
                      <a:pt x="13969" y="10304"/>
                    </a:cubicBezTo>
                    <a:cubicBezTo>
                      <a:pt x="13709" y="9839"/>
                      <a:pt x="13438" y="9415"/>
                      <a:pt x="13216" y="9043"/>
                    </a:cubicBezTo>
                    <a:lnTo>
                      <a:pt x="13216" y="9043"/>
                    </a:lnTo>
                    <a:cubicBezTo>
                      <a:pt x="13056" y="9128"/>
                      <a:pt x="12876" y="9164"/>
                      <a:pt x="12686" y="9164"/>
                    </a:cubicBezTo>
                    <a:cubicBezTo>
                      <a:pt x="12093" y="9164"/>
                      <a:pt x="11412" y="8811"/>
                      <a:pt x="10977" y="8520"/>
                    </a:cubicBezTo>
                    <a:cubicBezTo>
                      <a:pt x="10457" y="8173"/>
                      <a:pt x="10144" y="7732"/>
                      <a:pt x="9880" y="7174"/>
                    </a:cubicBezTo>
                    <a:cubicBezTo>
                      <a:pt x="9594" y="6572"/>
                      <a:pt x="9118" y="6069"/>
                      <a:pt x="8888" y="5446"/>
                    </a:cubicBezTo>
                    <a:cubicBezTo>
                      <a:pt x="8873" y="5405"/>
                      <a:pt x="8882" y="5369"/>
                      <a:pt x="8904" y="5345"/>
                    </a:cubicBezTo>
                    <a:cubicBezTo>
                      <a:pt x="8047" y="3917"/>
                      <a:pt x="7187" y="2491"/>
                      <a:pt x="6410" y="1021"/>
                    </a:cubicBezTo>
                    <a:cubicBezTo>
                      <a:pt x="6232" y="682"/>
                      <a:pt x="6047" y="342"/>
                      <a:pt x="5866" y="1"/>
                    </a:cubicBezTo>
                    <a:close/>
                  </a:path>
                </a:pathLst>
              </a:custGeom>
              <a:gradFill>
                <a:gsLst>
                  <a:gs pos="0">
                    <a:schemeClr val="accent5"/>
                  </a:gs>
                  <a:gs pos="100000">
                    <a:schemeClr val="lt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756738" y="1987852"/>
                <a:ext cx="800641" cy="444600"/>
              </a:xfrm>
              <a:custGeom>
                <a:avLst/>
                <a:gdLst/>
                <a:ahLst/>
                <a:cxnLst/>
                <a:rect l="l" t="t" r="r" b="b"/>
                <a:pathLst>
                  <a:path w="23045" h="12797" extrusionOk="0">
                    <a:moveTo>
                      <a:pt x="8696" y="1"/>
                    </a:moveTo>
                    <a:cubicBezTo>
                      <a:pt x="6521" y="1"/>
                      <a:pt x="271" y="3656"/>
                      <a:pt x="271" y="3656"/>
                    </a:cubicBezTo>
                    <a:cubicBezTo>
                      <a:pt x="271" y="3656"/>
                      <a:pt x="171" y="3698"/>
                      <a:pt x="0" y="3770"/>
                    </a:cubicBezTo>
                    <a:cubicBezTo>
                      <a:pt x="216" y="4173"/>
                      <a:pt x="435" y="4572"/>
                      <a:pt x="648" y="4967"/>
                    </a:cubicBezTo>
                    <a:cubicBezTo>
                      <a:pt x="1466" y="6494"/>
                      <a:pt x="2366" y="7976"/>
                      <a:pt x="3257" y="9460"/>
                    </a:cubicBezTo>
                    <a:cubicBezTo>
                      <a:pt x="3295" y="9523"/>
                      <a:pt x="3269" y="9581"/>
                      <a:pt x="3223" y="9615"/>
                    </a:cubicBezTo>
                    <a:cubicBezTo>
                      <a:pt x="3392" y="9897"/>
                      <a:pt x="3606" y="10151"/>
                      <a:pt x="3770" y="10438"/>
                    </a:cubicBezTo>
                    <a:cubicBezTo>
                      <a:pt x="3993" y="10831"/>
                      <a:pt x="4127" y="11263"/>
                      <a:pt x="4412" y="11618"/>
                    </a:cubicBezTo>
                    <a:cubicBezTo>
                      <a:pt x="4736" y="12025"/>
                      <a:pt x="5808" y="12797"/>
                      <a:pt x="6593" y="12797"/>
                    </a:cubicBezTo>
                    <a:cubicBezTo>
                      <a:pt x="6746" y="12797"/>
                      <a:pt x="6889" y="12767"/>
                      <a:pt x="7013" y="12699"/>
                    </a:cubicBezTo>
                    <a:cubicBezTo>
                      <a:pt x="6687" y="12123"/>
                      <a:pt x="6534" y="11692"/>
                      <a:pt x="6842" y="11460"/>
                    </a:cubicBezTo>
                    <a:cubicBezTo>
                      <a:pt x="7373" y="11060"/>
                      <a:pt x="10063" y="10329"/>
                      <a:pt x="10946" y="9818"/>
                    </a:cubicBezTo>
                    <a:cubicBezTo>
                      <a:pt x="11829" y="9309"/>
                      <a:pt x="13095" y="7756"/>
                      <a:pt x="13789" y="7450"/>
                    </a:cubicBezTo>
                    <a:cubicBezTo>
                      <a:pt x="13941" y="7382"/>
                      <a:pt x="14143" y="7353"/>
                      <a:pt x="14390" y="7353"/>
                    </a:cubicBezTo>
                    <a:cubicBezTo>
                      <a:pt x="15262" y="7353"/>
                      <a:pt x="16693" y="7719"/>
                      <a:pt x="18479" y="8053"/>
                    </a:cubicBezTo>
                    <a:cubicBezTo>
                      <a:pt x="19166" y="8180"/>
                      <a:pt x="19740" y="8233"/>
                      <a:pt x="20216" y="8233"/>
                    </a:cubicBezTo>
                    <a:cubicBezTo>
                      <a:pt x="21325" y="8233"/>
                      <a:pt x="21900" y="7947"/>
                      <a:pt x="22129" y="7662"/>
                    </a:cubicBezTo>
                    <a:cubicBezTo>
                      <a:pt x="22375" y="7356"/>
                      <a:pt x="23044" y="5645"/>
                      <a:pt x="22087" y="4422"/>
                    </a:cubicBezTo>
                    <a:lnTo>
                      <a:pt x="22089" y="4422"/>
                    </a:lnTo>
                    <a:cubicBezTo>
                      <a:pt x="21770" y="4016"/>
                      <a:pt x="21681" y="4367"/>
                      <a:pt x="20794" y="3906"/>
                    </a:cubicBezTo>
                    <a:cubicBezTo>
                      <a:pt x="17236" y="2055"/>
                      <a:pt x="10857" y="242"/>
                      <a:pt x="8879" y="11"/>
                    </a:cubicBezTo>
                    <a:cubicBezTo>
                      <a:pt x="8822" y="4"/>
                      <a:pt x="8760" y="1"/>
                      <a:pt x="8696" y="1"/>
                    </a:cubicBezTo>
                    <a:close/>
                  </a:path>
                </a:pathLst>
              </a:custGeom>
              <a:gradFill>
                <a:gsLst>
                  <a:gs pos="0">
                    <a:schemeClr val="accent5"/>
                  </a:gs>
                  <a:gs pos="100000">
                    <a:schemeClr val="lt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573851" y="1962837"/>
                <a:ext cx="954585" cy="528503"/>
              </a:xfrm>
              <a:custGeom>
                <a:avLst/>
                <a:gdLst/>
                <a:ahLst/>
                <a:cxnLst/>
                <a:rect l="l" t="t" r="r" b="b"/>
                <a:pathLst>
                  <a:path w="27476" h="15212" extrusionOk="0">
                    <a:moveTo>
                      <a:pt x="13958" y="0"/>
                    </a:moveTo>
                    <a:cubicBezTo>
                      <a:pt x="12526" y="0"/>
                      <a:pt x="8268" y="2178"/>
                      <a:pt x="5913" y="3555"/>
                    </a:cubicBezTo>
                    <a:cubicBezTo>
                      <a:pt x="3346" y="5018"/>
                      <a:pt x="453" y="6996"/>
                      <a:pt x="0" y="7750"/>
                    </a:cubicBezTo>
                    <a:cubicBezTo>
                      <a:pt x="533" y="8840"/>
                      <a:pt x="3417" y="12203"/>
                      <a:pt x="6378" y="14101"/>
                    </a:cubicBezTo>
                    <a:cubicBezTo>
                      <a:pt x="7527" y="14838"/>
                      <a:pt x="8721" y="15211"/>
                      <a:pt x="9922" y="15211"/>
                    </a:cubicBezTo>
                    <a:cubicBezTo>
                      <a:pt x="10859" y="15211"/>
                      <a:pt x="11695" y="15151"/>
                      <a:pt x="12131" y="15018"/>
                    </a:cubicBezTo>
                    <a:cubicBezTo>
                      <a:pt x="12232" y="14987"/>
                      <a:pt x="12318" y="14961"/>
                      <a:pt x="12388" y="14942"/>
                    </a:cubicBezTo>
                    <a:cubicBezTo>
                      <a:pt x="12594" y="14887"/>
                      <a:pt x="12638" y="14624"/>
                      <a:pt x="12681" y="14524"/>
                    </a:cubicBezTo>
                    <a:cubicBezTo>
                      <a:pt x="12703" y="14472"/>
                      <a:pt x="12755" y="14261"/>
                      <a:pt x="12485" y="13776"/>
                    </a:cubicBezTo>
                    <a:cubicBezTo>
                      <a:pt x="12321" y="13484"/>
                      <a:pt x="12152" y="13209"/>
                      <a:pt x="11991" y="12943"/>
                    </a:cubicBezTo>
                    <a:cubicBezTo>
                      <a:pt x="11380" y="11944"/>
                      <a:pt x="10688" y="10814"/>
                      <a:pt x="11648" y="10089"/>
                    </a:cubicBezTo>
                    <a:cubicBezTo>
                      <a:pt x="11995" y="9828"/>
                      <a:pt x="12698" y="9575"/>
                      <a:pt x="13817" y="9185"/>
                    </a:cubicBezTo>
                    <a:cubicBezTo>
                      <a:pt x="14584" y="8916"/>
                      <a:pt x="15456" y="8611"/>
                      <a:pt x="15829" y="8397"/>
                    </a:cubicBezTo>
                    <a:cubicBezTo>
                      <a:pt x="16184" y="8191"/>
                      <a:pt x="16698" y="7700"/>
                      <a:pt x="17151" y="7268"/>
                    </a:cubicBezTo>
                    <a:cubicBezTo>
                      <a:pt x="17751" y="6694"/>
                      <a:pt x="18270" y="6201"/>
                      <a:pt x="18745" y="5990"/>
                    </a:cubicBezTo>
                    <a:cubicBezTo>
                      <a:pt x="18991" y="5881"/>
                      <a:pt x="19288" y="5828"/>
                      <a:pt x="19654" y="5828"/>
                    </a:cubicBezTo>
                    <a:cubicBezTo>
                      <a:pt x="20345" y="5828"/>
                      <a:pt x="21255" y="6015"/>
                      <a:pt x="22408" y="6248"/>
                    </a:cubicBezTo>
                    <a:cubicBezTo>
                      <a:pt x="22864" y="6342"/>
                      <a:pt x="23358" y="6444"/>
                      <a:pt x="23883" y="6541"/>
                    </a:cubicBezTo>
                    <a:cubicBezTo>
                      <a:pt x="24481" y="6651"/>
                      <a:pt x="25019" y="6708"/>
                      <a:pt x="25481" y="6708"/>
                    </a:cubicBezTo>
                    <a:cubicBezTo>
                      <a:pt x="26535" y="6708"/>
                      <a:pt x="26798" y="6425"/>
                      <a:pt x="26801" y="6422"/>
                    </a:cubicBezTo>
                    <a:cubicBezTo>
                      <a:pt x="26838" y="6376"/>
                      <a:pt x="26890" y="6318"/>
                      <a:pt x="26953" y="6250"/>
                    </a:cubicBezTo>
                    <a:cubicBezTo>
                      <a:pt x="27219" y="5961"/>
                      <a:pt x="27476" y="5652"/>
                      <a:pt x="27421" y="5335"/>
                    </a:cubicBezTo>
                    <a:cubicBezTo>
                      <a:pt x="27384" y="5129"/>
                      <a:pt x="27145" y="4566"/>
                      <a:pt x="25707" y="3818"/>
                    </a:cubicBezTo>
                    <a:cubicBezTo>
                      <a:pt x="22254" y="2023"/>
                      <a:pt x="15912" y="222"/>
                      <a:pt x="14054" y="5"/>
                    </a:cubicBezTo>
                    <a:cubicBezTo>
                      <a:pt x="14024" y="2"/>
                      <a:pt x="13992" y="0"/>
                      <a:pt x="13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1008381" y="2022561"/>
                <a:ext cx="268490" cy="147447"/>
              </a:xfrm>
              <a:custGeom>
                <a:avLst/>
                <a:gdLst/>
                <a:ahLst/>
                <a:cxnLst/>
                <a:rect l="l" t="t" r="r" b="b"/>
                <a:pathLst>
                  <a:path w="7728" h="4244" extrusionOk="0">
                    <a:moveTo>
                      <a:pt x="3562" y="1"/>
                    </a:moveTo>
                    <a:cubicBezTo>
                      <a:pt x="2746" y="1"/>
                      <a:pt x="1951" y="174"/>
                      <a:pt x="1339" y="527"/>
                    </a:cubicBezTo>
                    <a:cubicBezTo>
                      <a:pt x="1" y="1301"/>
                      <a:pt x="47" y="2640"/>
                      <a:pt x="1442" y="3522"/>
                    </a:cubicBezTo>
                    <a:cubicBezTo>
                      <a:pt x="2198" y="3999"/>
                      <a:pt x="3197" y="4244"/>
                      <a:pt x="4165" y="4244"/>
                    </a:cubicBezTo>
                    <a:cubicBezTo>
                      <a:pt x="4982" y="4244"/>
                      <a:pt x="5777" y="4070"/>
                      <a:pt x="6389" y="3717"/>
                    </a:cubicBezTo>
                    <a:cubicBezTo>
                      <a:pt x="7727" y="2943"/>
                      <a:pt x="7682" y="1604"/>
                      <a:pt x="6287" y="722"/>
                    </a:cubicBezTo>
                    <a:cubicBezTo>
                      <a:pt x="5530" y="245"/>
                      <a:pt x="4531" y="1"/>
                      <a:pt x="35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1053860" y="2052926"/>
                <a:ext cx="185004" cy="101622"/>
              </a:xfrm>
              <a:custGeom>
                <a:avLst/>
                <a:gdLst/>
                <a:ahLst/>
                <a:cxnLst/>
                <a:rect l="l" t="t" r="r" b="b"/>
                <a:pathLst>
                  <a:path w="5325" h="2925" extrusionOk="0">
                    <a:moveTo>
                      <a:pt x="2456" y="1"/>
                    </a:moveTo>
                    <a:cubicBezTo>
                      <a:pt x="1893" y="1"/>
                      <a:pt x="1344" y="120"/>
                      <a:pt x="922" y="364"/>
                    </a:cubicBezTo>
                    <a:cubicBezTo>
                      <a:pt x="1" y="896"/>
                      <a:pt x="31" y="1820"/>
                      <a:pt x="993" y="2426"/>
                    </a:cubicBezTo>
                    <a:cubicBezTo>
                      <a:pt x="1515" y="2756"/>
                      <a:pt x="2203" y="2925"/>
                      <a:pt x="2870" y="2925"/>
                    </a:cubicBezTo>
                    <a:cubicBezTo>
                      <a:pt x="3433" y="2925"/>
                      <a:pt x="3981" y="2805"/>
                      <a:pt x="4403" y="2562"/>
                    </a:cubicBezTo>
                    <a:cubicBezTo>
                      <a:pt x="5324" y="2028"/>
                      <a:pt x="5294" y="1105"/>
                      <a:pt x="4332" y="497"/>
                    </a:cubicBezTo>
                    <a:cubicBezTo>
                      <a:pt x="3811" y="169"/>
                      <a:pt x="3123" y="1"/>
                      <a:pt x="2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1103195" y="2074328"/>
                <a:ext cx="69277" cy="38043"/>
              </a:xfrm>
              <a:custGeom>
                <a:avLst/>
                <a:gdLst/>
                <a:ahLst/>
                <a:cxnLst/>
                <a:rect l="l" t="t" r="r" b="b"/>
                <a:pathLst>
                  <a:path w="1994" h="1095" extrusionOk="0">
                    <a:moveTo>
                      <a:pt x="920" y="0"/>
                    </a:moveTo>
                    <a:cubicBezTo>
                      <a:pt x="710" y="0"/>
                      <a:pt x="504" y="45"/>
                      <a:pt x="346" y="137"/>
                    </a:cubicBezTo>
                    <a:cubicBezTo>
                      <a:pt x="0" y="335"/>
                      <a:pt x="13" y="681"/>
                      <a:pt x="373" y="909"/>
                    </a:cubicBezTo>
                    <a:cubicBezTo>
                      <a:pt x="568" y="1032"/>
                      <a:pt x="825" y="1094"/>
                      <a:pt x="1075" y="1094"/>
                    </a:cubicBezTo>
                    <a:cubicBezTo>
                      <a:pt x="1286" y="1094"/>
                      <a:pt x="1491" y="1050"/>
                      <a:pt x="1649" y="958"/>
                    </a:cubicBezTo>
                    <a:cubicBezTo>
                      <a:pt x="1994" y="760"/>
                      <a:pt x="1982" y="414"/>
                      <a:pt x="1622" y="186"/>
                    </a:cubicBezTo>
                    <a:cubicBezTo>
                      <a:pt x="1427" y="63"/>
                      <a:pt x="1170" y="0"/>
                      <a:pt x="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878964" y="2100385"/>
                <a:ext cx="67296" cy="35368"/>
              </a:xfrm>
              <a:custGeom>
                <a:avLst/>
                <a:gdLst/>
                <a:ahLst/>
                <a:cxnLst/>
                <a:rect l="l" t="t" r="r" b="b"/>
                <a:pathLst>
                  <a:path w="1937" h="1018" extrusionOk="0">
                    <a:moveTo>
                      <a:pt x="975" y="0"/>
                    </a:moveTo>
                    <a:cubicBezTo>
                      <a:pt x="748" y="0"/>
                      <a:pt x="521" y="51"/>
                      <a:pt x="348" y="151"/>
                    </a:cubicBezTo>
                    <a:cubicBezTo>
                      <a:pt x="2" y="350"/>
                      <a:pt x="0" y="671"/>
                      <a:pt x="343" y="870"/>
                    </a:cubicBezTo>
                    <a:cubicBezTo>
                      <a:pt x="514" y="968"/>
                      <a:pt x="738" y="1018"/>
                      <a:pt x="963" y="1018"/>
                    </a:cubicBezTo>
                    <a:cubicBezTo>
                      <a:pt x="1189" y="1018"/>
                      <a:pt x="1416" y="968"/>
                      <a:pt x="1589" y="868"/>
                    </a:cubicBezTo>
                    <a:cubicBezTo>
                      <a:pt x="1934" y="668"/>
                      <a:pt x="1937" y="347"/>
                      <a:pt x="1594" y="148"/>
                    </a:cubicBezTo>
                    <a:cubicBezTo>
                      <a:pt x="1423" y="50"/>
                      <a:pt x="1199"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733738" y="2177201"/>
                <a:ext cx="260742" cy="159746"/>
              </a:xfrm>
              <a:custGeom>
                <a:avLst/>
                <a:gdLst/>
                <a:ahLst/>
                <a:cxnLst/>
                <a:rect l="l" t="t" r="r" b="b"/>
                <a:pathLst>
                  <a:path w="7505" h="4598" extrusionOk="0">
                    <a:moveTo>
                      <a:pt x="3773" y="0"/>
                    </a:moveTo>
                    <a:cubicBezTo>
                      <a:pt x="2896" y="0"/>
                      <a:pt x="2017" y="227"/>
                      <a:pt x="1345" y="678"/>
                    </a:cubicBezTo>
                    <a:cubicBezTo>
                      <a:pt x="8" y="1580"/>
                      <a:pt x="1" y="3035"/>
                      <a:pt x="1331" y="3928"/>
                    </a:cubicBezTo>
                    <a:cubicBezTo>
                      <a:pt x="1993" y="4374"/>
                      <a:pt x="2862" y="4597"/>
                      <a:pt x="3732" y="4597"/>
                    </a:cubicBezTo>
                    <a:cubicBezTo>
                      <a:pt x="4609" y="4597"/>
                      <a:pt x="5488" y="4371"/>
                      <a:pt x="6160" y="3919"/>
                    </a:cubicBezTo>
                    <a:cubicBezTo>
                      <a:pt x="7498" y="3019"/>
                      <a:pt x="7504" y="1564"/>
                      <a:pt x="6175" y="669"/>
                    </a:cubicBezTo>
                    <a:cubicBezTo>
                      <a:pt x="5512" y="223"/>
                      <a:pt x="4644" y="0"/>
                      <a:pt x="3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778001" y="2209478"/>
                <a:ext cx="179653" cy="110064"/>
              </a:xfrm>
              <a:custGeom>
                <a:avLst/>
                <a:gdLst/>
                <a:ahLst/>
                <a:cxnLst/>
                <a:rect l="l" t="t" r="r" b="b"/>
                <a:pathLst>
                  <a:path w="5171" h="3168" extrusionOk="0">
                    <a:moveTo>
                      <a:pt x="2600" y="1"/>
                    </a:moveTo>
                    <a:cubicBezTo>
                      <a:pt x="1995" y="1"/>
                      <a:pt x="1390" y="156"/>
                      <a:pt x="926" y="468"/>
                    </a:cubicBezTo>
                    <a:cubicBezTo>
                      <a:pt x="5" y="1087"/>
                      <a:pt x="0" y="2090"/>
                      <a:pt x="917" y="2707"/>
                    </a:cubicBezTo>
                    <a:cubicBezTo>
                      <a:pt x="1373" y="3014"/>
                      <a:pt x="1972" y="3168"/>
                      <a:pt x="2572" y="3168"/>
                    </a:cubicBezTo>
                    <a:cubicBezTo>
                      <a:pt x="3176" y="3168"/>
                      <a:pt x="3782" y="3012"/>
                      <a:pt x="4244" y="2701"/>
                    </a:cubicBezTo>
                    <a:cubicBezTo>
                      <a:pt x="5166" y="2080"/>
                      <a:pt x="5170" y="1077"/>
                      <a:pt x="4255" y="461"/>
                    </a:cubicBezTo>
                    <a:cubicBezTo>
                      <a:pt x="3798" y="154"/>
                      <a:pt x="3200" y="1"/>
                      <a:pt x="2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830115" y="2236716"/>
                <a:ext cx="67296" cy="41239"/>
              </a:xfrm>
              <a:custGeom>
                <a:avLst/>
                <a:gdLst/>
                <a:ahLst/>
                <a:cxnLst/>
                <a:rect l="l" t="t" r="r" b="b"/>
                <a:pathLst>
                  <a:path w="1937" h="1187" extrusionOk="0">
                    <a:moveTo>
                      <a:pt x="975" y="1"/>
                    </a:moveTo>
                    <a:cubicBezTo>
                      <a:pt x="748" y="1"/>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848807" y="2210034"/>
                <a:ext cx="29913" cy="54233"/>
              </a:xfrm>
              <a:custGeom>
                <a:avLst/>
                <a:gdLst/>
                <a:ahLst/>
                <a:cxnLst/>
                <a:rect l="l" t="t" r="r" b="b"/>
                <a:pathLst>
                  <a:path w="861" h="1561" extrusionOk="0">
                    <a:moveTo>
                      <a:pt x="1" y="1"/>
                    </a:moveTo>
                    <a:lnTo>
                      <a:pt x="1" y="1271"/>
                    </a:lnTo>
                    <a:cubicBezTo>
                      <a:pt x="1" y="1345"/>
                      <a:pt x="42" y="1419"/>
                      <a:pt x="125" y="1476"/>
                    </a:cubicBezTo>
                    <a:cubicBezTo>
                      <a:pt x="209" y="1532"/>
                      <a:pt x="318" y="1560"/>
                      <a:pt x="428" y="1560"/>
                    </a:cubicBezTo>
                    <a:cubicBezTo>
                      <a:pt x="539" y="1560"/>
                      <a:pt x="649" y="1532"/>
                      <a:pt x="734" y="1474"/>
                    </a:cubicBezTo>
                    <a:cubicBezTo>
                      <a:pt x="817" y="1419"/>
                      <a:pt x="859" y="1345"/>
                      <a:pt x="860" y="1271"/>
                    </a:cubicBezTo>
                    <a:lnTo>
                      <a:pt x="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1123762" y="2041878"/>
                <a:ext cx="33596" cy="55345"/>
              </a:xfrm>
              <a:custGeom>
                <a:avLst/>
                <a:gdLst/>
                <a:ahLst/>
                <a:cxnLst/>
                <a:rect l="l" t="t" r="r" b="b"/>
                <a:pathLst>
                  <a:path w="967" h="1593" extrusionOk="0">
                    <a:moveTo>
                      <a:pt x="110" y="0"/>
                    </a:moveTo>
                    <a:lnTo>
                      <a:pt x="8" y="1268"/>
                    </a:lnTo>
                    <a:cubicBezTo>
                      <a:pt x="1" y="1341"/>
                      <a:pt x="36" y="1418"/>
                      <a:pt x="116" y="1481"/>
                    </a:cubicBezTo>
                    <a:cubicBezTo>
                      <a:pt x="207" y="1554"/>
                      <a:pt x="336" y="1592"/>
                      <a:pt x="462" y="1592"/>
                    </a:cubicBezTo>
                    <a:cubicBezTo>
                      <a:pt x="555" y="1592"/>
                      <a:pt x="647" y="1572"/>
                      <a:pt x="722" y="1529"/>
                    </a:cubicBezTo>
                    <a:cubicBezTo>
                      <a:pt x="810" y="1480"/>
                      <a:pt x="857" y="1409"/>
                      <a:pt x="865" y="1335"/>
                    </a:cubicBezTo>
                    <a:lnTo>
                      <a:pt x="967" y="69"/>
                    </a:lnTo>
                    <a:lnTo>
                      <a:pt x="1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1109657" y="2012520"/>
                <a:ext cx="65941" cy="58750"/>
              </a:xfrm>
              <a:custGeom>
                <a:avLst/>
                <a:gdLst/>
                <a:ahLst/>
                <a:cxnLst/>
                <a:rect l="l" t="t" r="r" b="b"/>
                <a:pathLst>
                  <a:path w="1898" h="1691" extrusionOk="0">
                    <a:moveTo>
                      <a:pt x="94" y="1"/>
                    </a:moveTo>
                    <a:lnTo>
                      <a:pt x="1" y="1100"/>
                    </a:lnTo>
                    <a:lnTo>
                      <a:pt x="7" y="1102"/>
                    </a:lnTo>
                    <a:cubicBezTo>
                      <a:pt x="21" y="1231"/>
                      <a:pt x="102" y="1362"/>
                      <a:pt x="262" y="1473"/>
                    </a:cubicBezTo>
                    <a:cubicBezTo>
                      <a:pt x="467" y="1616"/>
                      <a:pt x="749" y="1690"/>
                      <a:pt x="1018" y="1690"/>
                    </a:cubicBezTo>
                    <a:cubicBezTo>
                      <a:pt x="1207" y="1690"/>
                      <a:pt x="1390" y="1653"/>
                      <a:pt x="1536" y="1577"/>
                    </a:cubicBezTo>
                    <a:cubicBezTo>
                      <a:pt x="1723" y="1479"/>
                      <a:pt x="1809" y="1334"/>
                      <a:pt x="1797" y="1184"/>
                    </a:cubicBezTo>
                    <a:lnTo>
                      <a:pt x="1803" y="1182"/>
                    </a:lnTo>
                    <a:lnTo>
                      <a:pt x="1897" y="102"/>
                    </a:lnTo>
                    <a:lnTo>
                      <a:pt x="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833103" y="2176020"/>
                <a:ext cx="61286" cy="56387"/>
              </a:xfrm>
              <a:custGeom>
                <a:avLst/>
                <a:gdLst/>
                <a:ahLst/>
                <a:cxnLst/>
                <a:rect l="l" t="t" r="r" b="b"/>
                <a:pathLst>
                  <a:path w="1764" h="1623" extrusionOk="0">
                    <a:moveTo>
                      <a:pt x="2" y="0"/>
                    </a:moveTo>
                    <a:lnTo>
                      <a:pt x="2" y="1031"/>
                    </a:lnTo>
                    <a:cubicBezTo>
                      <a:pt x="0" y="1183"/>
                      <a:pt x="85" y="1335"/>
                      <a:pt x="257" y="1451"/>
                    </a:cubicBezTo>
                    <a:cubicBezTo>
                      <a:pt x="428" y="1565"/>
                      <a:pt x="652" y="1623"/>
                      <a:pt x="876" y="1623"/>
                    </a:cubicBezTo>
                    <a:cubicBezTo>
                      <a:pt x="1103" y="1623"/>
                      <a:pt x="1330" y="1564"/>
                      <a:pt x="1503" y="1447"/>
                    </a:cubicBezTo>
                    <a:cubicBezTo>
                      <a:pt x="1675" y="1332"/>
                      <a:pt x="1762" y="1181"/>
                      <a:pt x="1763" y="1031"/>
                    </a:cubicBezTo>
                    <a:lnTo>
                      <a:pt x="17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1109587" y="1995947"/>
                <a:ext cx="69242" cy="38078"/>
              </a:xfrm>
              <a:custGeom>
                <a:avLst/>
                <a:gdLst/>
                <a:ahLst/>
                <a:cxnLst/>
                <a:rect l="l" t="t" r="r" b="b"/>
                <a:pathLst>
                  <a:path w="1993" h="1096" extrusionOk="0">
                    <a:moveTo>
                      <a:pt x="919" y="1"/>
                    </a:moveTo>
                    <a:cubicBezTo>
                      <a:pt x="709" y="1"/>
                      <a:pt x="503" y="45"/>
                      <a:pt x="346" y="136"/>
                    </a:cubicBezTo>
                    <a:cubicBezTo>
                      <a:pt x="1" y="336"/>
                      <a:pt x="12" y="682"/>
                      <a:pt x="372" y="908"/>
                    </a:cubicBezTo>
                    <a:cubicBezTo>
                      <a:pt x="567" y="1032"/>
                      <a:pt x="825" y="1095"/>
                      <a:pt x="1075" y="1095"/>
                    </a:cubicBezTo>
                    <a:cubicBezTo>
                      <a:pt x="1286" y="1095"/>
                      <a:pt x="1491" y="1051"/>
                      <a:pt x="1648" y="959"/>
                    </a:cubicBezTo>
                    <a:cubicBezTo>
                      <a:pt x="1993" y="759"/>
                      <a:pt x="1982" y="415"/>
                      <a:pt x="1622" y="187"/>
                    </a:cubicBezTo>
                    <a:cubicBezTo>
                      <a:pt x="1427" y="63"/>
                      <a:pt x="1169" y="1"/>
                      <a:pt x="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830115" y="2155383"/>
                <a:ext cx="67296" cy="41239"/>
              </a:xfrm>
              <a:custGeom>
                <a:avLst/>
                <a:gdLst/>
                <a:ahLst/>
                <a:cxnLst/>
                <a:rect l="l" t="t" r="r" b="b"/>
                <a:pathLst>
                  <a:path w="1937" h="1187" extrusionOk="0">
                    <a:moveTo>
                      <a:pt x="975" y="0"/>
                    </a:moveTo>
                    <a:cubicBezTo>
                      <a:pt x="748" y="0"/>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0"/>
                      <a:pt x="9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40"/>
            <p:cNvSpPr/>
            <p:nvPr/>
          </p:nvSpPr>
          <p:spPr>
            <a:xfrm>
              <a:off x="2583825" y="2641954"/>
              <a:ext cx="558843" cy="389784"/>
            </a:xfrm>
            <a:custGeom>
              <a:avLst/>
              <a:gdLst/>
              <a:ahLst/>
              <a:cxnLst/>
              <a:rect l="l" t="t" r="r" b="b"/>
              <a:pathLst>
                <a:path w="11206" h="7816" extrusionOk="0">
                  <a:moveTo>
                    <a:pt x="356" y="0"/>
                  </a:moveTo>
                  <a:cubicBezTo>
                    <a:pt x="356" y="0"/>
                    <a:pt x="148" y="157"/>
                    <a:pt x="139" y="200"/>
                  </a:cubicBezTo>
                  <a:cubicBezTo>
                    <a:pt x="130" y="238"/>
                    <a:pt x="1" y="608"/>
                    <a:pt x="47" y="817"/>
                  </a:cubicBezTo>
                  <a:cubicBezTo>
                    <a:pt x="93" y="1028"/>
                    <a:pt x="338" y="1392"/>
                    <a:pt x="338" y="1392"/>
                  </a:cubicBezTo>
                  <a:cubicBezTo>
                    <a:pt x="338" y="1392"/>
                    <a:pt x="227" y="1718"/>
                    <a:pt x="231" y="1910"/>
                  </a:cubicBezTo>
                  <a:cubicBezTo>
                    <a:pt x="238" y="2103"/>
                    <a:pt x="436" y="2298"/>
                    <a:pt x="436" y="2298"/>
                  </a:cubicBezTo>
                  <a:cubicBezTo>
                    <a:pt x="436" y="2298"/>
                    <a:pt x="433" y="2489"/>
                    <a:pt x="547" y="2627"/>
                  </a:cubicBezTo>
                  <a:cubicBezTo>
                    <a:pt x="662" y="2766"/>
                    <a:pt x="1287" y="3089"/>
                    <a:pt x="1645" y="3249"/>
                  </a:cubicBezTo>
                  <a:cubicBezTo>
                    <a:pt x="1819" y="3326"/>
                    <a:pt x="1996" y="3346"/>
                    <a:pt x="2132" y="3346"/>
                  </a:cubicBezTo>
                  <a:cubicBezTo>
                    <a:pt x="2276" y="3346"/>
                    <a:pt x="2374" y="3324"/>
                    <a:pt x="2374" y="3324"/>
                  </a:cubicBezTo>
                  <a:cubicBezTo>
                    <a:pt x="2374" y="3324"/>
                    <a:pt x="4541" y="6907"/>
                    <a:pt x="5054" y="7385"/>
                  </a:cubicBezTo>
                  <a:cubicBezTo>
                    <a:pt x="5198" y="7519"/>
                    <a:pt x="5616" y="7815"/>
                    <a:pt x="6203" y="7815"/>
                  </a:cubicBezTo>
                  <a:cubicBezTo>
                    <a:pt x="6309" y="7815"/>
                    <a:pt x="6421" y="7806"/>
                    <a:pt x="6538" y="7783"/>
                  </a:cubicBezTo>
                  <a:cubicBezTo>
                    <a:pt x="7301" y="7639"/>
                    <a:pt x="10041" y="4459"/>
                    <a:pt x="10041" y="4459"/>
                  </a:cubicBezTo>
                  <a:cubicBezTo>
                    <a:pt x="11206" y="1562"/>
                    <a:pt x="9225" y="1095"/>
                    <a:pt x="8541" y="1095"/>
                  </a:cubicBezTo>
                  <a:cubicBezTo>
                    <a:pt x="8431" y="1095"/>
                    <a:pt x="8355" y="1107"/>
                    <a:pt x="8330" y="1123"/>
                  </a:cubicBezTo>
                  <a:cubicBezTo>
                    <a:pt x="8289" y="1149"/>
                    <a:pt x="8178" y="1232"/>
                    <a:pt x="8035" y="1344"/>
                  </a:cubicBezTo>
                  <a:lnTo>
                    <a:pt x="8035" y="1346"/>
                  </a:lnTo>
                  <a:cubicBezTo>
                    <a:pt x="7569" y="1709"/>
                    <a:pt x="5887" y="4678"/>
                    <a:pt x="5887" y="4678"/>
                  </a:cubicBezTo>
                  <a:cubicBezTo>
                    <a:pt x="5887" y="4678"/>
                    <a:pt x="3346" y="2118"/>
                    <a:pt x="3271" y="1989"/>
                  </a:cubicBezTo>
                  <a:cubicBezTo>
                    <a:pt x="3254" y="1960"/>
                    <a:pt x="3240" y="1907"/>
                    <a:pt x="3229" y="1840"/>
                  </a:cubicBezTo>
                  <a:cubicBezTo>
                    <a:pt x="3186" y="1614"/>
                    <a:pt x="3148" y="1229"/>
                    <a:pt x="2940" y="1040"/>
                  </a:cubicBezTo>
                  <a:cubicBezTo>
                    <a:pt x="2669" y="797"/>
                    <a:pt x="2073" y="402"/>
                    <a:pt x="1750" y="380"/>
                  </a:cubicBezTo>
                  <a:cubicBezTo>
                    <a:pt x="1425" y="360"/>
                    <a:pt x="1199" y="248"/>
                    <a:pt x="937" y="214"/>
                  </a:cubicBezTo>
                  <a:cubicBezTo>
                    <a:pt x="902" y="210"/>
                    <a:pt x="871" y="208"/>
                    <a:pt x="844" y="208"/>
                  </a:cubicBezTo>
                  <a:cubicBezTo>
                    <a:pt x="669" y="208"/>
                    <a:pt x="656" y="283"/>
                    <a:pt x="656" y="283"/>
                  </a:cubicBezTo>
                  <a:lnTo>
                    <a:pt x="568" y="408"/>
                  </a:lnTo>
                  <a:lnTo>
                    <a:pt x="562" y="397"/>
                  </a:lnTo>
                  <a:lnTo>
                    <a:pt x="356" y="0"/>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2925331" y="2508653"/>
              <a:ext cx="325103" cy="378713"/>
            </a:xfrm>
            <a:custGeom>
              <a:avLst/>
              <a:gdLst/>
              <a:ahLst/>
              <a:cxnLst/>
              <a:rect l="l" t="t" r="r" b="b"/>
              <a:pathLst>
                <a:path w="6519" h="7594" extrusionOk="0">
                  <a:moveTo>
                    <a:pt x="3459" y="0"/>
                  </a:moveTo>
                  <a:cubicBezTo>
                    <a:pt x="3266" y="0"/>
                    <a:pt x="3189" y="82"/>
                    <a:pt x="3126" y="124"/>
                  </a:cubicBezTo>
                  <a:cubicBezTo>
                    <a:pt x="2986" y="218"/>
                    <a:pt x="198" y="4613"/>
                    <a:pt x="198" y="4613"/>
                  </a:cubicBezTo>
                  <a:cubicBezTo>
                    <a:pt x="198" y="4613"/>
                    <a:pt x="1" y="5131"/>
                    <a:pt x="790" y="6234"/>
                  </a:cubicBezTo>
                  <a:cubicBezTo>
                    <a:pt x="1577" y="7337"/>
                    <a:pt x="2491" y="7592"/>
                    <a:pt x="2923" y="7594"/>
                  </a:cubicBezTo>
                  <a:cubicBezTo>
                    <a:pt x="2923" y="7594"/>
                    <a:pt x="2924" y="7594"/>
                    <a:pt x="2924" y="7594"/>
                  </a:cubicBezTo>
                  <a:cubicBezTo>
                    <a:pt x="3357" y="7594"/>
                    <a:pt x="5312" y="5340"/>
                    <a:pt x="5915" y="4691"/>
                  </a:cubicBezTo>
                  <a:cubicBezTo>
                    <a:pt x="6518" y="4044"/>
                    <a:pt x="6266" y="1435"/>
                    <a:pt x="4869" y="587"/>
                  </a:cubicBezTo>
                  <a:cubicBezTo>
                    <a:pt x="4102" y="122"/>
                    <a:pt x="3694" y="0"/>
                    <a:pt x="3459" y="0"/>
                  </a:cubicBezTo>
                  <a:close/>
                </a:path>
              </a:pathLst>
            </a:cu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0"/>
          <p:cNvGrpSpPr/>
          <p:nvPr/>
        </p:nvGrpSpPr>
        <p:grpSpPr>
          <a:xfrm>
            <a:off x="837795" y="697549"/>
            <a:ext cx="736602" cy="777624"/>
            <a:chOff x="-3171395" y="736983"/>
            <a:chExt cx="1712232" cy="1807587"/>
          </a:xfrm>
        </p:grpSpPr>
        <p:grpSp>
          <p:nvGrpSpPr>
            <p:cNvPr id="736" name="Google Shape;736;p40"/>
            <p:cNvGrpSpPr/>
            <p:nvPr/>
          </p:nvGrpSpPr>
          <p:grpSpPr>
            <a:xfrm>
              <a:off x="-3128356" y="827596"/>
              <a:ext cx="1626149" cy="1626342"/>
              <a:chOff x="-4570025" y="-195475"/>
              <a:chExt cx="1932900" cy="1932900"/>
            </a:xfrm>
          </p:grpSpPr>
          <p:sp>
            <p:nvSpPr>
              <p:cNvPr id="737" name="Google Shape;737;p40"/>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0"/>
            <p:cNvGrpSpPr/>
            <p:nvPr/>
          </p:nvGrpSpPr>
          <p:grpSpPr>
            <a:xfrm>
              <a:off x="-3171395" y="736983"/>
              <a:ext cx="1712232" cy="1807587"/>
              <a:chOff x="-1141405" y="2245329"/>
              <a:chExt cx="336848" cy="355600"/>
            </a:xfrm>
          </p:grpSpPr>
          <p:sp>
            <p:nvSpPr>
              <p:cNvPr id="740" name="Google Shape;740;p40"/>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4" name="Google Shape;744;p40"/>
          <p:cNvGrpSpPr/>
          <p:nvPr/>
        </p:nvGrpSpPr>
        <p:grpSpPr>
          <a:xfrm>
            <a:off x="3975503" y="4133534"/>
            <a:ext cx="538155" cy="568125"/>
            <a:chOff x="-3171395" y="736983"/>
            <a:chExt cx="1712232" cy="1807587"/>
          </a:xfrm>
        </p:grpSpPr>
        <p:grpSp>
          <p:nvGrpSpPr>
            <p:cNvPr id="745" name="Google Shape;745;p40"/>
            <p:cNvGrpSpPr/>
            <p:nvPr/>
          </p:nvGrpSpPr>
          <p:grpSpPr>
            <a:xfrm>
              <a:off x="-3128356" y="827596"/>
              <a:ext cx="1626149" cy="1626342"/>
              <a:chOff x="-4570025" y="-195475"/>
              <a:chExt cx="1932900" cy="1932900"/>
            </a:xfrm>
          </p:grpSpPr>
          <p:sp>
            <p:nvSpPr>
              <p:cNvPr id="746" name="Google Shape;746;p40"/>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40"/>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40"/>
            <p:cNvGrpSpPr/>
            <p:nvPr/>
          </p:nvGrpSpPr>
          <p:grpSpPr>
            <a:xfrm>
              <a:off x="-3171395" y="736983"/>
              <a:ext cx="1712232" cy="1807587"/>
              <a:chOff x="-1141405" y="2245329"/>
              <a:chExt cx="336848" cy="355600"/>
            </a:xfrm>
          </p:grpSpPr>
          <p:sp>
            <p:nvSpPr>
              <p:cNvPr id="749" name="Google Shape;749;p40"/>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3" name="Google Shape;753;p40"/>
          <p:cNvSpPr/>
          <p:nvPr/>
        </p:nvSpPr>
        <p:spPr>
          <a:xfrm>
            <a:off x="805213" y="4385663"/>
            <a:ext cx="3555600" cy="215700"/>
          </a:xfrm>
          <a:prstGeom prst="parallelogram">
            <a:avLst>
              <a:gd name="adj" fmla="val 25000"/>
            </a:avLst>
          </a:prstGeom>
          <a:gradFill>
            <a:gsLst>
              <a:gs pos="0">
                <a:schemeClr val="accen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1833075" y="539500"/>
            <a:ext cx="475800" cy="475800"/>
          </a:xfrm>
          <a:prstGeom prst="ellipse">
            <a:avLst/>
          </a:prstGeom>
          <a:gradFill>
            <a:gsLst>
              <a:gs pos="0">
                <a:schemeClr val="accen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C26EBF4-C022-16D0-AF1D-C2B2B973632A}"/>
              </a:ext>
            </a:extLst>
          </p:cNvPr>
          <p:cNvPicPr>
            <a:picLocks noChangeAspect="1"/>
          </p:cNvPicPr>
          <p:nvPr/>
        </p:nvPicPr>
        <p:blipFill>
          <a:blip r:embed="rId3"/>
          <a:stretch>
            <a:fillRect/>
          </a:stretch>
        </p:blipFill>
        <p:spPr>
          <a:xfrm>
            <a:off x="3014538" y="-372673"/>
            <a:ext cx="6129462" cy="6129462"/>
          </a:xfrm>
          <a:prstGeom prst="rect">
            <a:avLst/>
          </a:prstGeom>
        </p:spPr>
      </p:pic>
      <p:sp>
        <p:nvSpPr>
          <p:cNvPr id="8" name="TextBox 7">
            <a:extLst>
              <a:ext uri="{FF2B5EF4-FFF2-40B4-BE49-F238E27FC236}">
                <a16:creationId xmlns:a16="http://schemas.microsoft.com/office/drawing/2014/main" id="{987BB02B-112C-CB52-51AA-598C9CED2A35}"/>
              </a:ext>
            </a:extLst>
          </p:cNvPr>
          <p:cNvSpPr txBox="1"/>
          <p:nvPr/>
        </p:nvSpPr>
        <p:spPr>
          <a:xfrm>
            <a:off x="5982546" y="4118733"/>
            <a:ext cx="2226419" cy="677108"/>
          </a:xfrm>
          <a:prstGeom prst="rect">
            <a:avLst/>
          </a:prstGeom>
          <a:noFill/>
        </p:spPr>
        <p:txBody>
          <a:bodyPr wrap="square">
            <a:spAutoFit/>
          </a:bodyPr>
          <a:lstStyle/>
          <a:p>
            <a:pPr marL="0" lvl="0" indent="0" algn="l" rtl="0">
              <a:spcBef>
                <a:spcPts val="0"/>
              </a:spcBef>
              <a:spcAft>
                <a:spcPts val="0"/>
              </a:spcAft>
              <a:buNone/>
            </a:pPr>
            <a:r>
              <a:rPr lang="en-US" sz="1200" dirty="0">
                <a:solidFill>
                  <a:schemeClr val="bg1">
                    <a:lumMod val="50000"/>
                  </a:schemeClr>
                </a:solidFill>
                <a:latin typeface="Outfit" panose="020B0604020202020204" charset="0"/>
              </a:rPr>
              <a:t>A</a:t>
            </a:r>
            <a:r>
              <a:rPr lang="en-IN" sz="1200" dirty="0">
                <a:solidFill>
                  <a:schemeClr val="bg1">
                    <a:lumMod val="50000"/>
                  </a:schemeClr>
                </a:solidFill>
                <a:latin typeface="Outfit" panose="020B0604020202020204" charset="0"/>
              </a:rPr>
              <a:t> project by :</a:t>
            </a:r>
          </a:p>
          <a:p>
            <a:pPr marL="0" lvl="0" indent="0" algn="l" rtl="0">
              <a:spcBef>
                <a:spcPts val="0"/>
              </a:spcBef>
              <a:spcAft>
                <a:spcPts val="0"/>
              </a:spcAft>
              <a:buNone/>
            </a:pPr>
            <a:r>
              <a:rPr lang="en-IN" dirty="0">
                <a:solidFill>
                  <a:schemeClr val="bg1">
                    <a:lumMod val="50000"/>
                  </a:schemeClr>
                </a:solidFill>
                <a:latin typeface="Outfit SemiBold" pitchFamily="2" charset="0"/>
              </a:rPr>
              <a:t>Abhishek B Wagh</a:t>
            </a:r>
          </a:p>
          <a:p>
            <a:pPr marL="0" lvl="0" indent="0" algn="l" rtl="0">
              <a:spcBef>
                <a:spcPts val="0"/>
              </a:spcBef>
              <a:spcAft>
                <a:spcPts val="0"/>
              </a:spcAft>
              <a:buNone/>
            </a:pPr>
            <a:r>
              <a:rPr lang="en-IN" sz="1200" dirty="0">
                <a:solidFill>
                  <a:schemeClr val="bg1">
                    <a:lumMod val="50000"/>
                  </a:schemeClr>
                </a:solidFill>
                <a:latin typeface="Outfit SemiBold" pitchFamily="2" charset="0"/>
              </a:rPr>
              <a:t>DY Patil University, </a:t>
            </a:r>
            <a:r>
              <a:rPr lang="en-IN" sz="1200" dirty="0" err="1">
                <a:solidFill>
                  <a:schemeClr val="bg1">
                    <a:lumMod val="50000"/>
                  </a:schemeClr>
                </a:solidFill>
                <a:latin typeface="Outfit SemiBold" pitchFamily="2" charset="0"/>
              </a:rPr>
              <a:t>Ambi</a:t>
            </a:r>
            <a:r>
              <a:rPr lang="en-IN" sz="1200" dirty="0">
                <a:solidFill>
                  <a:schemeClr val="bg1">
                    <a:lumMod val="50000"/>
                  </a:schemeClr>
                </a:solidFill>
                <a:latin typeface="Outfit SemiBold" pitchFamily="2"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9000">
              <a:schemeClr val="accent2">
                <a:lumMod val="40000"/>
                <a:lumOff val="60000"/>
                <a:alpha val="58000"/>
              </a:schemeClr>
            </a:gs>
            <a:gs pos="68000">
              <a:schemeClr val="accent1">
                <a:lumMod val="45000"/>
                <a:lumOff val="55000"/>
                <a:alpha val="0"/>
              </a:schemeClr>
            </a:gs>
            <a:gs pos="100000">
              <a:schemeClr val="bg2"/>
            </a:gs>
          </a:gsLst>
          <a:lin ang="2700000" scaled="1"/>
          <a:tileRect/>
        </a:gradFill>
        <a:effectLst/>
      </p:bgPr>
    </p:bg>
    <p:spTree>
      <p:nvGrpSpPr>
        <p:cNvPr id="1" name="Shape 912"/>
        <p:cNvGrpSpPr/>
        <p:nvPr/>
      </p:nvGrpSpPr>
      <p:grpSpPr>
        <a:xfrm>
          <a:off x="0" y="0"/>
          <a:ext cx="0" cy="0"/>
          <a:chOff x="0" y="0"/>
          <a:chExt cx="0" cy="0"/>
        </a:xfrm>
      </p:grpSpPr>
      <p:sp>
        <p:nvSpPr>
          <p:cNvPr id="913" name="Google Shape;913;p41"/>
          <p:cNvSpPr/>
          <p:nvPr/>
        </p:nvSpPr>
        <p:spPr>
          <a:xfrm rot="10800000">
            <a:off x="5493770" y="1259653"/>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919" name="Google Shape;919;p41"/>
          <p:cNvGrpSpPr/>
          <p:nvPr/>
        </p:nvGrpSpPr>
        <p:grpSpPr>
          <a:xfrm>
            <a:off x="8157395" y="308037"/>
            <a:ext cx="736602" cy="777624"/>
            <a:chOff x="-3171395" y="736983"/>
            <a:chExt cx="1712232" cy="1807587"/>
          </a:xfrm>
        </p:grpSpPr>
        <p:grpSp>
          <p:nvGrpSpPr>
            <p:cNvPr id="920" name="Google Shape;920;p41"/>
            <p:cNvGrpSpPr/>
            <p:nvPr/>
          </p:nvGrpSpPr>
          <p:grpSpPr>
            <a:xfrm>
              <a:off x="-3128356" y="827596"/>
              <a:ext cx="1626149" cy="1626342"/>
              <a:chOff x="-4570025" y="-195475"/>
              <a:chExt cx="1932900" cy="1932900"/>
            </a:xfrm>
          </p:grpSpPr>
          <p:sp>
            <p:nvSpPr>
              <p:cNvPr id="921" name="Google Shape;921;p41"/>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1"/>
            <p:cNvGrpSpPr/>
            <p:nvPr/>
          </p:nvGrpSpPr>
          <p:grpSpPr>
            <a:xfrm>
              <a:off x="-3171395" y="736983"/>
              <a:ext cx="1712232" cy="1807587"/>
              <a:chOff x="-1141405" y="2245329"/>
              <a:chExt cx="336848" cy="355600"/>
            </a:xfrm>
          </p:grpSpPr>
          <p:sp>
            <p:nvSpPr>
              <p:cNvPr id="924" name="Google Shape;924;p41"/>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 Placeholder 2">
            <a:extLst>
              <a:ext uri="{FF2B5EF4-FFF2-40B4-BE49-F238E27FC236}">
                <a16:creationId xmlns:a16="http://schemas.microsoft.com/office/drawing/2014/main" id="{A91B4E9F-414E-DEC3-C778-39E9B6B27FC8}"/>
              </a:ext>
            </a:extLst>
          </p:cNvPr>
          <p:cNvSpPr>
            <a:spLocks noGrp="1"/>
          </p:cNvSpPr>
          <p:nvPr>
            <p:ph type="body" idx="1"/>
          </p:nvPr>
        </p:nvSpPr>
        <p:spPr>
          <a:xfrm>
            <a:off x="720000" y="1367503"/>
            <a:ext cx="7216706" cy="3506275"/>
          </a:xfrm>
        </p:spPr>
        <p:txBody>
          <a:bodyPr/>
          <a:lstStyle/>
          <a:p>
            <a:pPr algn="ctr"/>
            <a:endParaRPr lang="en" sz="1400" b="1" dirty="0">
              <a:latin typeface="Outfit" panose="020B0604020202020204" charset="0"/>
            </a:endParaRPr>
          </a:p>
          <a:p>
            <a:pPr marL="139700" indent="0">
              <a:buNone/>
            </a:pPr>
            <a:r>
              <a:rPr lang="en-US" sz="1400" b="0" dirty="0">
                <a:latin typeface="Outfit" panose="020B0604020202020204" charset="0"/>
              </a:rPr>
              <a:t>      The field of data science has revolutionized numerous industries by leveraging advanced algorithms and techniques to extract meaningful insights from vast amounts of data. One such application is the classification of Iris flowers, a classic problem in the domain of machine learning.</a:t>
            </a:r>
          </a:p>
          <a:p>
            <a:pPr marL="139700" indent="0">
              <a:buNone/>
            </a:pPr>
            <a:endParaRPr lang="en-US" sz="1400" b="0" dirty="0">
              <a:latin typeface="Outfit" panose="020B0604020202020204" charset="0"/>
            </a:endParaRPr>
          </a:p>
          <a:p>
            <a:pPr marL="139700" indent="0">
              <a:buNone/>
            </a:pPr>
            <a:r>
              <a:rPr lang="en-US" sz="1400" b="0" dirty="0">
                <a:latin typeface="Outfit" panose="020B0604020202020204" charset="0"/>
              </a:rPr>
              <a:t>          The Iris flower dataset, introduced by the statistician Ronald Fisher in 1936, is a popular benchmark for beginners in the field of machine learning. The primary goal of Iris flower classification is to build a model that can accurately predict the species of an Iris flower based on its physical characteristics. This task involves exploring the dataset, preparing the data, selecting appropriate features, and training a classification algorithm to make accurate predictions.</a:t>
            </a:r>
            <a:endParaRPr lang="en-US" sz="1400" dirty="0">
              <a:latin typeface="Outfit"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41"/>
          <p:cNvSpPr/>
          <p:nvPr/>
        </p:nvSpPr>
        <p:spPr>
          <a:xfrm rot="10800000">
            <a:off x="5493770" y="1259653"/>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grpSp>
        <p:nvGrpSpPr>
          <p:cNvPr id="919" name="Google Shape;919;p41"/>
          <p:cNvGrpSpPr/>
          <p:nvPr/>
        </p:nvGrpSpPr>
        <p:grpSpPr>
          <a:xfrm>
            <a:off x="8157395" y="308037"/>
            <a:ext cx="736602" cy="777624"/>
            <a:chOff x="-3171395" y="736983"/>
            <a:chExt cx="1712232" cy="1807587"/>
          </a:xfrm>
        </p:grpSpPr>
        <p:grpSp>
          <p:nvGrpSpPr>
            <p:cNvPr id="920" name="Google Shape;920;p41"/>
            <p:cNvGrpSpPr/>
            <p:nvPr/>
          </p:nvGrpSpPr>
          <p:grpSpPr>
            <a:xfrm>
              <a:off x="-3128356" y="827596"/>
              <a:ext cx="1626149" cy="1626342"/>
              <a:chOff x="-4570025" y="-195475"/>
              <a:chExt cx="1932900" cy="1932900"/>
            </a:xfrm>
          </p:grpSpPr>
          <p:sp>
            <p:nvSpPr>
              <p:cNvPr id="921" name="Google Shape;921;p41"/>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1"/>
            <p:cNvGrpSpPr/>
            <p:nvPr/>
          </p:nvGrpSpPr>
          <p:grpSpPr>
            <a:xfrm>
              <a:off x="-3171395" y="736983"/>
              <a:ext cx="1712232" cy="1807587"/>
              <a:chOff x="-1141405" y="2245329"/>
              <a:chExt cx="336848" cy="355600"/>
            </a:xfrm>
          </p:grpSpPr>
          <p:sp>
            <p:nvSpPr>
              <p:cNvPr id="924" name="Google Shape;924;p41"/>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 Placeholder 2">
            <a:extLst>
              <a:ext uri="{FF2B5EF4-FFF2-40B4-BE49-F238E27FC236}">
                <a16:creationId xmlns:a16="http://schemas.microsoft.com/office/drawing/2014/main" id="{A91B4E9F-414E-DEC3-C778-39E9B6B27FC8}"/>
              </a:ext>
            </a:extLst>
          </p:cNvPr>
          <p:cNvSpPr>
            <a:spLocks noGrp="1"/>
          </p:cNvSpPr>
          <p:nvPr>
            <p:ph type="body" idx="1"/>
          </p:nvPr>
        </p:nvSpPr>
        <p:spPr>
          <a:xfrm>
            <a:off x="493045" y="1054803"/>
            <a:ext cx="7216706" cy="3506275"/>
          </a:xfrm>
        </p:spPr>
        <p:txBody>
          <a:bodyPr/>
          <a:lstStyle/>
          <a:p>
            <a:pPr algn="ctr"/>
            <a:endParaRPr lang="en" sz="1400" b="1" dirty="0">
              <a:latin typeface="Outfit" panose="020B0604020202020204" charset="0"/>
            </a:endParaRPr>
          </a:p>
          <a:p>
            <a:pPr marL="139700" indent="0">
              <a:buNone/>
            </a:pPr>
            <a:r>
              <a:rPr lang="en-US" sz="1400" b="0" dirty="0">
                <a:latin typeface="Outfit" panose="020B0604020202020204" charset="0"/>
              </a:rPr>
              <a:t>      The classification process typically involves several steps.</a:t>
            </a:r>
          </a:p>
          <a:p>
            <a:pPr marL="139700" indent="0">
              <a:buNone/>
            </a:pPr>
            <a:endParaRPr lang="en-US" sz="1400" dirty="0">
              <a:latin typeface="Outfit" panose="020B0604020202020204" charset="0"/>
            </a:endParaRPr>
          </a:p>
          <a:p>
            <a:pPr marL="482600" indent="-342900">
              <a:buFont typeface="+mj-lt"/>
              <a:buAutoNum type="arabicPeriod"/>
            </a:pPr>
            <a:r>
              <a:rPr lang="en-US" sz="1400" b="0" dirty="0">
                <a:latin typeface="Outfit" panose="020B0604020202020204" charset="0"/>
              </a:rPr>
              <a:t>the dataset is loaded into a suitable programming environment or tool, such as Python and its data science libraries (e.g., NumPy, Pandas, scikit-learn).</a:t>
            </a:r>
          </a:p>
          <a:p>
            <a:pPr marL="482600" indent="-342900">
              <a:buFont typeface="+mj-lt"/>
              <a:buAutoNum type="arabicPeriod"/>
            </a:pPr>
            <a:r>
              <a:rPr lang="en-US" sz="1400" b="0" dirty="0">
                <a:latin typeface="Outfit" panose="020B0604020202020204" charset="0"/>
              </a:rPr>
              <a:t>Exploratory data analysis (EDA) techniques are then employed to understand the structure and characteristics of the dataset.</a:t>
            </a:r>
          </a:p>
          <a:p>
            <a:pPr marL="482600" indent="-342900">
              <a:buFont typeface="+mj-lt"/>
              <a:buAutoNum type="arabicPeriod"/>
            </a:pPr>
            <a:r>
              <a:rPr lang="en-US" sz="1400" b="0" dirty="0">
                <a:latin typeface="Outfit" panose="020B0604020202020204" charset="0"/>
              </a:rPr>
              <a:t>Data preprocessing techniques are applied to clean, normalize, and transform the data.</a:t>
            </a:r>
          </a:p>
          <a:p>
            <a:pPr marL="482600" indent="-342900">
              <a:buFont typeface="+mj-lt"/>
              <a:buAutoNum type="arabicPeriod"/>
            </a:pPr>
            <a:r>
              <a:rPr lang="en-US" sz="1400" b="0" dirty="0">
                <a:latin typeface="Outfit" panose="020B0604020202020204" charset="0"/>
              </a:rPr>
              <a:t>Once the data is prepared, various classification algorithms can be employed, such as logistic regression, decision trees, random forests, or support vector machines.</a:t>
            </a:r>
          </a:p>
          <a:p>
            <a:pPr marL="482600" indent="-342900">
              <a:buFont typeface="+mj-lt"/>
              <a:buAutoNum type="arabicPeriod"/>
            </a:pPr>
            <a:r>
              <a:rPr lang="en-US" sz="1400" b="0" dirty="0">
                <a:latin typeface="Outfit" panose="020B0604020202020204" charset="0"/>
              </a:rPr>
              <a:t>Furthermore, data visualization techniques, including scatter plots, histograms, and confusion matrices, enable data scientists to gain insights into the model's behavior, interpret the results, and communicate the findings effectively.</a:t>
            </a:r>
          </a:p>
        </p:txBody>
      </p:sp>
    </p:spTree>
    <p:extLst>
      <p:ext uri="{BB962C8B-B14F-4D97-AF65-F5344CB8AC3E}">
        <p14:creationId xmlns:p14="http://schemas.microsoft.com/office/powerpoint/2010/main" val="419280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INSIGHTS</a:t>
            </a:r>
            <a:endParaRPr dirty="0"/>
          </a:p>
        </p:txBody>
      </p:sp>
      <p:grpSp>
        <p:nvGrpSpPr>
          <p:cNvPr id="919" name="Google Shape;919;p41"/>
          <p:cNvGrpSpPr/>
          <p:nvPr/>
        </p:nvGrpSpPr>
        <p:grpSpPr>
          <a:xfrm>
            <a:off x="8157395" y="308037"/>
            <a:ext cx="736602" cy="777624"/>
            <a:chOff x="-3171395" y="736983"/>
            <a:chExt cx="1712232" cy="1807587"/>
          </a:xfrm>
        </p:grpSpPr>
        <p:grpSp>
          <p:nvGrpSpPr>
            <p:cNvPr id="920" name="Google Shape;920;p41"/>
            <p:cNvGrpSpPr/>
            <p:nvPr/>
          </p:nvGrpSpPr>
          <p:grpSpPr>
            <a:xfrm>
              <a:off x="-3128356" y="827596"/>
              <a:ext cx="1626149" cy="1626342"/>
              <a:chOff x="-4570025" y="-195475"/>
              <a:chExt cx="1932900" cy="1932900"/>
            </a:xfrm>
          </p:grpSpPr>
          <p:sp>
            <p:nvSpPr>
              <p:cNvPr id="921" name="Google Shape;921;p41"/>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1"/>
            <p:cNvGrpSpPr/>
            <p:nvPr/>
          </p:nvGrpSpPr>
          <p:grpSpPr>
            <a:xfrm>
              <a:off x="-3171395" y="736983"/>
              <a:ext cx="1712232" cy="1807587"/>
              <a:chOff x="-1141405" y="2245329"/>
              <a:chExt cx="336848" cy="355600"/>
            </a:xfrm>
          </p:grpSpPr>
          <p:sp>
            <p:nvSpPr>
              <p:cNvPr id="924" name="Google Shape;924;p41"/>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72DB93EA-497B-FB19-0EB2-E17598C284D6}"/>
              </a:ext>
            </a:extLst>
          </p:cNvPr>
          <p:cNvPicPr>
            <a:picLocks noChangeAspect="1"/>
          </p:cNvPicPr>
          <p:nvPr/>
        </p:nvPicPr>
        <p:blipFill>
          <a:blip r:embed="rId3"/>
          <a:stretch>
            <a:fillRect/>
          </a:stretch>
        </p:blipFill>
        <p:spPr>
          <a:xfrm>
            <a:off x="720000" y="1259652"/>
            <a:ext cx="3572050" cy="3484622"/>
          </a:xfrm>
          <a:prstGeom prst="rect">
            <a:avLst/>
          </a:prstGeom>
        </p:spPr>
      </p:pic>
      <p:pic>
        <p:nvPicPr>
          <p:cNvPr id="8" name="Picture 7">
            <a:extLst>
              <a:ext uri="{FF2B5EF4-FFF2-40B4-BE49-F238E27FC236}">
                <a16:creationId xmlns:a16="http://schemas.microsoft.com/office/drawing/2014/main" id="{5153064E-EB77-89C2-84F9-2E5374D685E9}"/>
              </a:ext>
            </a:extLst>
          </p:cNvPr>
          <p:cNvPicPr>
            <a:picLocks noChangeAspect="1"/>
          </p:cNvPicPr>
          <p:nvPr/>
        </p:nvPicPr>
        <p:blipFill>
          <a:blip r:embed="rId4"/>
          <a:stretch>
            <a:fillRect/>
          </a:stretch>
        </p:blipFill>
        <p:spPr>
          <a:xfrm>
            <a:off x="4470306" y="1262768"/>
            <a:ext cx="3953694" cy="3481506"/>
          </a:xfrm>
          <a:prstGeom prst="rect">
            <a:avLst/>
          </a:prstGeom>
        </p:spPr>
      </p:pic>
      <p:sp>
        <p:nvSpPr>
          <p:cNvPr id="913" name="Google Shape;913;p41"/>
          <p:cNvSpPr/>
          <p:nvPr/>
        </p:nvSpPr>
        <p:spPr>
          <a:xfrm rot="10800000">
            <a:off x="5493770" y="1125972"/>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3;p41">
            <a:extLst>
              <a:ext uri="{FF2B5EF4-FFF2-40B4-BE49-F238E27FC236}">
                <a16:creationId xmlns:a16="http://schemas.microsoft.com/office/drawing/2014/main" id="{FEA51CAF-6801-00D1-05B6-136303534EE3}"/>
              </a:ext>
            </a:extLst>
          </p:cNvPr>
          <p:cNvSpPr/>
          <p:nvPr/>
        </p:nvSpPr>
        <p:spPr>
          <a:xfrm rot="10800000">
            <a:off x="5493770" y="4590625"/>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3;p41">
            <a:extLst>
              <a:ext uri="{FF2B5EF4-FFF2-40B4-BE49-F238E27FC236}">
                <a16:creationId xmlns:a16="http://schemas.microsoft.com/office/drawing/2014/main" id="{47DC2145-99CE-AC49-8792-108CEBDDE180}"/>
              </a:ext>
            </a:extLst>
          </p:cNvPr>
          <p:cNvSpPr/>
          <p:nvPr/>
        </p:nvSpPr>
        <p:spPr>
          <a:xfrm>
            <a:off x="173947" y="1151802"/>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3;p41">
            <a:extLst>
              <a:ext uri="{FF2B5EF4-FFF2-40B4-BE49-F238E27FC236}">
                <a16:creationId xmlns:a16="http://schemas.microsoft.com/office/drawing/2014/main" id="{D66A964A-D4CB-05B9-C627-F029565828E7}"/>
              </a:ext>
            </a:extLst>
          </p:cNvPr>
          <p:cNvSpPr/>
          <p:nvPr/>
        </p:nvSpPr>
        <p:spPr>
          <a:xfrm>
            <a:off x="173947" y="4636424"/>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25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INSIGHTS</a:t>
            </a:r>
            <a:endParaRPr dirty="0"/>
          </a:p>
        </p:txBody>
      </p:sp>
      <p:grpSp>
        <p:nvGrpSpPr>
          <p:cNvPr id="919" name="Google Shape;919;p41"/>
          <p:cNvGrpSpPr/>
          <p:nvPr/>
        </p:nvGrpSpPr>
        <p:grpSpPr>
          <a:xfrm>
            <a:off x="8157395" y="308037"/>
            <a:ext cx="736602" cy="777624"/>
            <a:chOff x="-3171395" y="736983"/>
            <a:chExt cx="1712232" cy="1807587"/>
          </a:xfrm>
        </p:grpSpPr>
        <p:grpSp>
          <p:nvGrpSpPr>
            <p:cNvPr id="920" name="Google Shape;920;p41"/>
            <p:cNvGrpSpPr/>
            <p:nvPr/>
          </p:nvGrpSpPr>
          <p:grpSpPr>
            <a:xfrm>
              <a:off x="-3128356" y="827596"/>
              <a:ext cx="1626149" cy="1626342"/>
              <a:chOff x="-4570025" y="-195475"/>
              <a:chExt cx="1932900" cy="1932900"/>
            </a:xfrm>
          </p:grpSpPr>
          <p:sp>
            <p:nvSpPr>
              <p:cNvPr id="921" name="Google Shape;921;p41"/>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1"/>
            <p:cNvGrpSpPr/>
            <p:nvPr/>
          </p:nvGrpSpPr>
          <p:grpSpPr>
            <a:xfrm>
              <a:off x="-3171395" y="736983"/>
              <a:ext cx="1712232" cy="1807587"/>
              <a:chOff x="-1141405" y="2245329"/>
              <a:chExt cx="336848" cy="355600"/>
            </a:xfrm>
          </p:grpSpPr>
          <p:sp>
            <p:nvSpPr>
              <p:cNvPr id="924" name="Google Shape;924;p41"/>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913;p41">
            <a:extLst>
              <a:ext uri="{FF2B5EF4-FFF2-40B4-BE49-F238E27FC236}">
                <a16:creationId xmlns:a16="http://schemas.microsoft.com/office/drawing/2014/main" id="{47DC2145-99CE-AC49-8792-108CEBDDE180}"/>
              </a:ext>
            </a:extLst>
          </p:cNvPr>
          <p:cNvSpPr/>
          <p:nvPr/>
        </p:nvSpPr>
        <p:spPr>
          <a:xfrm>
            <a:off x="173947" y="1151802"/>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3;p41">
            <a:extLst>
              <a:ext uri="{FF2B5EF4-FFF2-40B4-BE49-F238E27FC236}">
                <a16:creationId xmlns:a16="http://schemas.microsoft.com/office/drawing/2014/main" id="{D66A964A-D4CB-05B9-C627-F029565828E7}"/>
              </a:ext>
            </a:extLst>
          </p:cNvPr>
          <p:cNvSpPr/>
          <p:nvPr/>
        </p:nvSpPr>
        <p:spPr>
          <a:xfrm>
            <a:off x="173947" y="4636424"/>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36D57EB-488E-E392-6601-4E7F8D0FFEA1}"/>
              </a:ext>
            </a:extLst>
          </p:cNvPr>
          <p:cNvPicPr>
            <a:picLocks noChangeAspect="1"/>
          </p:cNvPicPr>
          <p:nvPr/>
        </p:nvPicPr>
        <p:blipFill>
          <a:blip r:embed="rId3"/>
          <a:stretch>
            <a:fillRect/>
          </a:stretch>
        </p:blipFill>
        <p:spPr>
          <a:xfrm>
            <a:off x="359001" y="1235761"/>
            <a:ext cx="4018552" cy="3464654"/>
          </a:xfrm>
          <a:prstGeom prst="rect">
            <a:avLst/>
          </a:prstGeom>
        </p:spPr>
      </p:pic>
      <p:pic>
        <p:nvPicPr>
          <p:cNvPr id="5" name="Picture 4">
            <a:extLst>
              <a:ext uri="{FF2B5EF4-FFF2-40B4-BE49-F238E27FC236}">
                <a16:creationId xmlns:a16="http://schemas.microsoft.com/office/drawing/2014/main" id="{1C4F00B3-DAE5-4C04-94F5-135A49EDD645}"/>
              </a:ext>
            </a:extLst>
          </p:cNvPr>
          <p:cNvPicPr>
            <a:picLocks noChangeAspect="1"/>
          </p:cNvPicPr>
          <p:nvPr/>
        </p:nvPicPr>
        <p:blipFill>
          <a:blip r:embed="rId4"/>
          <a:stretch>
            <a:fillRect/>
          </a:stretch>
        </p:blipFill>
        <p:spPr>
          <a:xfrm>
            <a:off x="4380814" y="1235761"/>
            <a:ext cx="4513183" cy="3475141"/>
          </a:xfrm>
          <a:prstGeom prst="rect">
            <a:avLst/>
          </a:prstGeom>
        </p:spPr>
      </p:pic>
      <p:sp>
        <p:nvSpPr>
          <p:cNvPr id="9" name="Google Shape;913;p41">
            <a:extLst>
              <a:ext uri="{FF2B5EF4-FFF2-40B4-BE49-F238E27FC236}">
                <a16:creationId xmlns:a16="http://schemas.microsoft.com/office/drawing/2014/main" id="{FEA51CAF-6801-00D1-05B6-136303534EE3}"/>
              </a:ext>
            </a:extLst>
          </p:cNvPr>
          <p:cNvSpPr/>
          <p:nvPr/>
        </p:nvSpPr>
        <p:spPr>
          <a:xfrm rot="10800000">
            <a:off x="5493770" y="4590625"/>
            <a:ext cx="3555600" cy="215700"/>
          </a:xfrm>
          <a:prstGeom prst="parallelogram">
            <a:avLst>
              <a:gd name="adj" fmla="val 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913" name="Google Shape;913;p41"/>
          <p:cNvSpPr/>
          <p:nvPr/>
        </p:nvSpPr>
        <p:spPr>
          <a:xfrm rot="10800000">
            <a:off x="5493770" y="1125972"/>
            <a:ext cx="3555600" cy="215700"/>
          </a:xfrm>
          <a:prstGeom prst="parallelogram">
            <a:avLst>
              <a:gd name="adj" fmla="val 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19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OUTPUT</a:t>
            </a:r>
            <a:endParaRPr dirty="0"/>
          </a:p>
        </p:txBody>
      </p:sp>
      <p:grpSp>
        <p:nvGrpSpPr>
          <p:cNvPr id="919" name="Google Shape;919;p41"/>
          <p:cNvGrpSpPr/>
          <p:nvPr/>
        </p:nvGrpSpPr>
        <p:grpSpPr>
          <a:xfrm>
            <a:off x="8157395" y="308037"/>
            <a:ext cx="736602" cy="777624"/>
            <a:chOff x="-3171395" y="736983"/>
            <a:chExt cx="1712232" cy="1807587"/>
          </a:xfrm>
        </p:grpSpPr>
        <p:grpSp>
          <p:nvGrpSpPr>
            <p:cNvPr id="920" name="Google Shape;920;p41"/>
            <p:cNvGrpSpPr/>
            <p:nvPr/>
          </p:nvGrpSpPr>
          <p:grpSpPr>
            <a:xfrm>
              <a:off x="-3128356" y="827596"/>
              <a:ext cx="1626149" cy="1626342"/>
              <a:chOff x="-4570025" y="-195475"/>
              <a:chExt cx="1932900" cy="1932900"/>
            </a:xfrm>
          </p:grpSpPr>
          <p:sp>
            <p:nvSpPr>
              <p:cNvPr id="921" name="Google Shape;921;p41"/>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1"/>
            <p:cNvGrpSpPr/>
            <p:nvPr/>
          </p:nvGrpSpPr>
          <p:grpSpPr>
            <a:xfrm>
              <a:off x="-3171395" y="736983"/>
              <a:ext cx="1712232" cy="1807587"/>
              <a:chOff x="-1141405" y="2245329"/>
              <a:chExt cx="336848" cy="355600"/>
            </a:xfrm>
          </p:grpSpPr>
          <p:sp>
            <p:nvSpPr>
              <p:cNvPr id="924" name="Google Shape;924;p41"/>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913;p41">
            <a:extLst>
              <a:ext uri="{FF2B5EF4-FFF2-40B4-BE49-F238E27FC236}">
                <a16:creationId xmlns:a16="http://schemas.microsoft.com/office/drawing/2014/main" id="{47DC2145-99CE-AC49-8792-108CEBDDE180}"/>
              </a:ext>
            </a:extLst>
          </p:cNvPr>
          <p:cNvSpPr/>
          <p:nvPr/>
        </p:nvSpPr>
        <p:spPr>
          <a:xfrm>
            <a:off x="173947" y="1366494"/>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3;p41">
            <a:extLst>
              <a:ext uri="{FF2B5EF4-FFF2-40B4-BE49-F238E27FC236}">
                <a16:creationId xmlns:a16="http://schemas.microsoft.com/office/drawing/2014/main" id="{D66A964A-D4CB-05B9-C627-F029565828E7}"/>
              </a:ext>
            </a:extLst>
          </p:cNvPr>
          <p:cNvSpPr/>
          <p:nvPr/>
        </p:nvSpPr>
        <p:spPr>
          <a:xfrm>
            <a:off x="173947" y="4325276"/>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1FC8C9D6-171B-23B4-2095-8459F200C68C}"/>
              </a:ext>
            </a:extLst>
          </p:cNvPr>
          <p:cNvPicPr>
            <a:picLocks noChangeAspect="1"/>
          </p:cNvPicPr>
          <p:nvPr/>
        </p:nvPicPr>
        <p:blipFill>
          <a:blip r:embed="rId3"/>
          <a:stretch>
            <a:fillRect/>
          </a:stretch>
        </p:blipFill>
        <p:spPr>
          <a:xfrm>
            <a:off x="1306547" y="1499172"/>
            <a:ext cx="6530906" cy="2933954"/>
          </a:xfrm>
          <a:prstGeom prst="rect">
            <a:avLst/>
          </a:prstGeom>
        </p:spPr>
      </p:pic>
      <p:sp>
        <p:nvSpPr>
          <p:cNvPr id="9" name="Google Shape;913;p41">
            <a:extLst>
              <a:ext uri="{FF2B5EF4-FFF2-40B4-BE49-F238E27FC236}">
                <a16:creationId xmlns:a16="http://schemas.microsoft.com/office/drawing/2014/main" id="{FEA51CAF-6801-00D1-05B6-136303534EE3}"/>
              </a:ext>
            </a:extLst>
          </p:cNvPr>
          <p:cNvSpPr/>
          <p:nvPr/>
        </p:nvSpPr>
        <p:spPr>
          <a:xfrm rot="10800000">
            <a:off x="5089733" y="4309984"/>
            <a:ext cx="3555600" cy="215700"/>
          </a:xfrm>
          <a:prstGeom prst="parallelogram">
            <a:avLst>
              <a:gd name="adj" fmla="val 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913" name="Google Shape;913;p41"/>
          <p:cNvSpPr/>
          <p:nvPr/>
        </p:nvSpPr>
        <p:spPr>
          <a:xfrm rot="10800000">
            <a:off x="5089733" y="1387406"/>
            <a:ext cx="3555600" cy="215700"/>
          </a:xfrm>
          <a:prstGeom prst="parallelogram">
            <a:avLst>
              <a:gd name="adj" fmla="val 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5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41"/>
          <p:cNvSpPr/>
          <p:nvPr/>
        </p:nvSpPr>
        <p:spPr>
          <a:xfrm rot="10800000">
            <a:off x="5493770" y="1259653"/>
            <a:ext cx="3555600" cy="215700"/>
          </a:xfrm>
          <a:prstGeom prst="parallelogram">
            <a:avLst>
              <a:gd name="adj" fmla="val 25000"/>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txBox="1">
            <a:spLocks noGrp="1"/>
          </p:cNvSpPr>
          <p:nvPr>
            <p:ph type="title"/>
          </p:nvPr>
        </p:nvSpPr>
        <p:spPr>
          <a:xfrm>
            <a:off x="606459" y="6209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grpSp>
        <p:nvGrpSpPr>
          <p:cNvPr id="919" name="Google Shape;919;p41"/>
          <p:cNvGrpSpPr/>
          <p:nvPr/>
        </p:nvGrpSpPr>
        <p:grpSpPr>
          <a:xfrm>
            <a:off x="8157395" y="308037"/>
            <a:ext cx="736602" cy="777624"/>
            <a:chOff x="-3171395" y="736983"/>
            <a:chExt cx="1712232" cy="1807587"/>
          </a:xfrm>
        </p:grpSpPr>
        <p:grpSp>
          <p:nvGrpSpPr>
            <p:cNvPr id="920" name="Google Shape;920;p41"/>
            <p:cNvGrpSpPr/>
            <p:nvPr/>
          </p:nvGrpSpPr>
          <p:grpSpPr>
            <a:xfrm>
              <a:off x="-3128356" y="827596"/>
              <a:ext cx="1626149" cy="1626342"/>
              <a:chOff x="-4570025" y="-195475"/>
              <a:chExt cx="1932900" cy="1932900"/>
            </a:xfrm>
          </p:grpSpPr>
          <p:sp>
            <p:nvSpPr>
              <p:cNvPr id="921" name="Google Shape;921;p41"/>
              <p:cNvSpPr/>
              <p:nvPr/>
            </p:nvSpPr>
            <p:spPr>
              <a:xfrm>
                <a:off x="-4260385" y="114186"/>
                <a:ext cx="1313700" cy="1313700"/>
              </a:xfrm>
              <a:prstGeom prst="mathPlus">
                <a:avLst>
                  <a:gd name="adj1" fmla="val 5816"/>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570025" y="-195475"/>
                <a:ext cx="1932900" cy="1932900"/>
              </a:xfrm>
              <a:prstGeom prst="donut">
                <a:avLst>
                  <a:gd name="adj" fmla="val 4017"/>
                </a:avLst>
              </a:pr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1"/>
            <p:cNvGrpSpPr/>
            <p:nvPr/>
          </p:nvGrpSpPr>
          <p:grpSpPr>
            <a:xfrm>
              <a:off x="-3171395" y="736983"/>
              <a:ext cx="1712232" cy="1807587"/>
              <a:chOff x="-1141405" y="2245329"/>
              <a:chExt cx="336848" cy="355600"/>
            </a:xfrm>
          </p:grpSpPr>
          <p:sp>
            <p:nvSpPr>
              <p:cNvPr id="924" name="Google Shape;924;p41"/>
              <p:cNvSpPr/>
              <p:nvPr/>
            </p:nvSpPr>
            <p:spPr>
              <a:xfrm>
                <a:off x="-1139686" y="2245329"/>
                <a:ext cx="44780" cy="45688"/>
              </a:xfrm>
              <a:custGeom>
                <a:avLst/>
                <a:gdLst/>
                <a:ahLst/>
                <a:cxnLst/>
                <a:rect l="l" t="t" r="r" b="b"/>
                <a:pathLst>
                  <a:path w="860" h="498" extrusionOk="0">
                    <a:moveTo>
                      <a:pt x="1" y="1"/>
                    </a:moveTo>
                    <a:lnTo>
                      <a:pt x="172" y="498"/>
                    </a:lnTo>
                    <a:lnTo>
                      <a:pt x="859" y="98"/>
                    </a:lnTo>
                    <a:lnTo>
                      <a:pt x="1"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849337" y="2553865"/>
                <a:ext cx="44780" cy="45688"/>
              </a:xfrm>
              <a:custGeom>
                <a:avLst/>
                <a:gdLst/>
                <a:ahLst/>
                <a:cxnLst/>
                <a:rect l="l" t="t" r="r" b="b"/>
                <a:pathLst>
                  <a:path w="860" h="498" extrusionOk="0">
                    <a:moveTo>
                      <a:pt x="688" y="0"/>
                    </a:moveTo>
                    <a:lnTo>
                      <a:pt x="1" y="400"/>
                    </a:lnTo>
                    <a:lnTo>
                      <a:pt x="859" y="497"/>
                    </a:lnTo>
                    <a:lnTo>
                      <a:pt x="688" y="0"/>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861730" y="2245329"/>
                <a:ext cx="44676" cy="45688"/>
              </a:xfrm>
              <a:custGeom>
                <a:avLst/>
                <a:gdLst/>
                <a:ahLst/>
                <a:cxnLst/>
                <a:rect l="l" t="t" r="r" b="b"/>
                <a:pathLst>
                  <a:path w="858" h="498" extrusionOk="0">
                    <a:moveTo>
                      <a:pt x="857" y="1"/>
                    </a:moveTo>
                    <a:lnTo>
                      <a:pt x="0" y="98"/>
                    </a:lnTo>
                    <a:lnTo>
                      <a:pt x="693" y="498"/>
                    </a:lnTo>
                    <a:lnTo>
                      <a:pt x="857"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1141405" y="2555241"/>
                <a:ext cx="44728" cy="45688"/>
              </a:xfrm>
              <a:custGeom>
                <a:avLst/>
                <a:gdLst/>
                <a:ahLst/>
                <a:cxnLst/>
                <a:rect l="l" t="t" r="r" b="b"/>
                <a:pathLst>
                  <a:path w="859" h="498" extrusionOk="0">
                    <a:moveTo>
                      <a:pt x="166" y="1"/>
                    </a:moveTo>
                    <a:lnTo>
                      <a:pt x="0" y="498"/>
                    </a:lnTo>
                    <a:lnTo>
                      <a:pt x="0" y="498"/>
                    </a:lnTo>
                    <a:lnTo>
                      <a:pt x="858" y="401"/>
                    </a:lnTo>
                    <a:lnTo>
                      <a:pt x="166" y="1"/>
                    </a:lnTo>
                    <a:close/>
                  </a:path>
                </a:pathLst>
              </a:custGeom>
              <a:solidFill>
                <a:srgbClr val="D6DEEB">
                  <a:alpha val="6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 Placeholder 2">
            <a:extLst>
              <a:ext uri="{FF2B5EF4-FFF2-40B4-BE49-F238E27FC236}">
                <a16:creationId xmlns:a16="http://schemas.microsoft.com/office/drawing/2014/main" id="{A91B4E9F-414E-DEC3-C778-39E9B6B27FC8}"/>
              </a:ext>
            </a:extLst>
          </p:cNvPr>
          <p:cNvSpPr>
            <a:spLocks noGrp="1"/>
          </p:cNvSpPr>
          <p:nvPr>
            <p:ph type="body" idx="1"/>
          </p:nvPr>
        </p:nvSpPr>
        <p:spPr>
          <a:xfrm>
            <a:off x="606459" y="1791994"/>
            <a:ext cx="7216706" cy="3506275"/>
          </a:xfrm>
        </p:spPr>
        <p:txBody>
          <a:bodyPr/>
          <a:lstStyle/>
          <a:p>
            <a:pPr marL="139700" indent="0" algn="just">
              <a:buNone/>
            </a:pPr>
            <a:r>
              <a:rPr lang="en-US" sz="1400" dirty="0">
                <a:latin typeface="Outfit" panose="020B0604020202020204" charset="0"/>
              </a:rPr>
              <a:t>            Iris flower classification using data science and machine learning provides an excellent introduction to the world of machine learning and demonstrates the power of data-driven approaches in solving real-world problems. By employing statistical analysis, preprocessing techniques, feature selection, and classification algorithms, data scientists can build models that accurately classify Iris flowers based on their physical attributes. The skills and techniques acquired in this task lay a solid foundation for more complex classification problems and further exploration of the diverse field of data science.</a:t>
            </a:r>
          </a:p>
        </p:txBody>
      </p:sp>
    </p:spTree>
    <p:extLst>
      <p:ext uri="{BB962C8B-B14F-4D97-AF65-F5344CB8AC3E}">
        <p14:creationId xmlns:p14="http://schemas.microsoft.com/office/powerpoint/2010/main" val="183204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51"/>
          <p:cNvSpPr txBox="1">
            <a:spLocks noGrp="1"/>
          </p:cNvSpPr>
          <p:nvPr>
            <p:ph type="title"/>
          </p:nvPr>
        </p:nvSpPr>
        <p:spPr>
          <a:xfrm>
            <a:off x="969855" y="1736301"/>
            <a:ext cx="6987000" cy="16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THANK YOU !</a:t>
            </a:r>
            <a:endParaRPr sz="7200" dirty="0"/>
          </a:p>
        </p:txBody>
      </p:sp>
      <p:sp>
        <p:nvSpPr>
          <p:cNvPr id="2069" name="Google Shape;2069;p51"/>
          <p:cNvSpPr/>
          <p:nvPr/>
        </p:nvSpPr>
        <p:spPr>
          <a:xfrm>
            <a:off x="1079725" y="1096213"/>
            <a:ext cx="6987000" cy="364500"/>
          </a:xfrm>
          <a:prstGeom prst="parallelogram">
            <a:avLst>
              <a:gd name="adj" fmla="val 25000"/>
            </a:avLst>
          </a:prstGeom>
          <a:gradFill>
            <a:gsLst>
              <a:gs pos="0">
                <a:schemeClr val="accen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rot="10800000">
            <a:off x="1082725" y="3682913"/>
            <a:ext cx="6984000" cy="364500"/>
          </a:xfrm>
          <a:prstGeom prst="parallelogram">
            <a:avLst>
              <a:gd name="adj" fmla="val 25000"/>
            </a:avLst>
          </a:prstGeom>
          <a:gradFill>
            <a:gsLst>
              <a:gs pos="0">
                <a:schemeClr val="accen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9" name="Google Shape;2189;p51"/>
          <p:cNvGrpSpPr/>
          <p:nvPr/>
        </p:nvGrpSpPr>
        <p:grpSpPr>
          <a:xfrm>
            <a:off x="7591627" y="-1029339"/>
            <a:ext cx="1678274" cy="1849964"/>
            <a:chOff x="8042827" y="-1093964"/>
            <a:chExt cx="1678274" cy="1849964"/>
          </a:xfrm>
        </p:grpSpPr>
        <p:sp>
          <p:nvSpPr>
            <p:cNvPr id="2190" name="Google Shape;2190;p51"/>
            <p:cNvSpPr/>
            <p:nvPr/>
          </p:nvSpPr>
          <p:spPr>
            <a:xfrm rot="5400000">
              <a:off x="7956982" y="-1008119"/>
              <a:ext cx="1849964" cy="1678274"/>
            </a:xfrm>
            <a:custGeom>
              <a:avLst/>
              <a:gdLst/>
              <a:ahLst/>
              <a:cxnLst/>
              <a:rect l="l" t="t" r="r" b="b"/>
              <a:pathLst>
                <a:path w="34170" h="17973" extrusionOk="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81A7CE"/>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rot="5400000">
              <a:off x="8039457" y="-1008009"/>
              <a:ext cx="1685108" cy="1677994"/>
            </a:xfrm>
            <a:custGeom>
              <a:avLst/>
              <a:gdLst/>
              <a:ahLst/>
              <a:cxnLst/>
              <a:rect l="l" t="t" r="r" b="b"/>
              <a:pathLst>
                <a:path w="31125" h="17970" extrusionOk="0">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405D05F-E27B-C0E2-010F-BCD45CBD5607}"/>
              </a:ext>
            </a:extLst>
          </p:cNvPr>
          <p:cNvPicPr>
            <a:picLocks noChangeAspect="1"/>
          </p:cNvPicPr>
          <p:nvPr/>
        </p:nvPicPr>
        <p:blipFill>
          <a:blip r:embed="rId3"/>
          <a:stretch>
            <a:fillRect/>
          </a:stretch>
        </p:blipFill>
        <p:spPr>
          <a:xfrm>
            <a:off x="4572000" y="-691200"/>
            <a:ext cx="6525899" cy="65258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y Presentation Template">
  <a:themeElements>
    <a:clrScheme name="Simple Light">
      <a:dk1>
        <a:srgbClr val="353F49"/>
      </a:dk1>
      <a:lt1>
        <a:srgbClr val="F6F6F8"/>
      </a:lt1>
      <a:dk2>
        <a:srgbClr val="D6DEEB"/>
      </a:dk2>
      <a:lt2>
        <a:srgbClr val="ABBCD0"/>
      </a:lt2>
      <a:accent1>
        <a:srgbClr val="81A7CE"/>
      </a:accent1>
      <a:accent2>
        <a:srgbClr val="4F79C3"/>
      </a:accent2>
      <a:accent3>
        <a:srgbClr val="305B98"/>
      </a:accent3>
      <a:accent4>
        <a:srgbClr val="59597B"/>
      </a:accent4>
      <a:accent5>
        <a:srgbClr val="68BAAC"/>
      </a:accent5>
      <a:accent6>
        <a:srgbClr val="169B82"/>
      </a:accent6>
      <a:hlink>
        <a:srgbClr val="353F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392</Words>
  <Application>Microsoft Office PowerPoint</Application>
  <PresentationFormat>On-screen Show (16:9)</PresentationFormat>
  <Paragraphs>25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Russo One</vt:lpstr>
      <vt:lpstr>Arial</vt:lpstr>
      <vt:lpstr>Outfit</vt:lpstr>
      <vt:lpstr>Outfit SemiBold</vt:lpstr>
      <vt:lpstr>Nunito Light</vt:lpstr>
      <vt:lpstr>Bebas Neue</vt:lpstr>
      <vt:lpstr>My Presentation Template</vt:lpstr>
      <vt:lpstr>IRIS FLOWER CLASSIFICATION</vt:lpstr>
      <vt:lpstr>INTRODUCTION</vt:lpstr>
      <vt:lpstr>METHODOLOGY</vt:lpstr>
      <vt:lpstr>CODE INSIGHTS</vt:lpstr>
      <vt:lpstr>CODE INSIGHTS</vt:lpstr>
      <vt:lpstr>OUTPUT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ANPR AND FRS SOLUTIONS</dc:title>
  <dc:creator>Wagh Abhishek</dc:creator>
  <cp:lastModifiedBy>Wagh Abhishek</cp:lastModifiedBy>
  <cp:revision>5</cp:revision>
  <dcterms:modified xsi:type="dcterms:W3CDTF">2023-05-24T11:45:15Z</dcterms:modified>
</cp:coreProperties>
</file>