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65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00" autoAdjust="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25943-D447-4832-A6EC-559543976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3349B3-DBF4-44DA-BCD5-3147B7D52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9DE4AA-19DA-40B9-9D27-E6BB4F993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18A1-994E-454C-A1C0-0639B6C5EF0A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9E60E-A273-47CC-A291-27E0BF3AA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734B8D-FFD5-4AE7-A1B9-AF8B1DF6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922C-7867-4E01-B8CD-5E5769255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754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BFAD3-CF2B-4C2B-AD32-590FD2A9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BD9224-273C-4DAA-AB7A-74C2BDED1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7B8EA8-9B72-4A15-9B65-1ADDB583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18A1-994E-454C-A1C0-0639B6C5EF0A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F079D2-09E2-4C19-ADF7-E237909EE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B6CAE-2B19-48E3-AF85-CB8948E7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922C-7867-4E01-B8CD-5E5769255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451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650408-C5AA-48D1-962E-C3106182F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042AE7-48BF-4E11-A135-6E3B56A36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F953C3-9465-4EC7-80CE-FDC230DD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18A1-994E-454C-A1C0-0639B6C5EF0A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0D400-B4FA-4BDC-B0FA-D2CF298D8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E38033-0563-4E3B-BBB4-70917CED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922C-7867-4E01-B8CD-5E5769255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11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AE473-633D-4ACB-9F76-54737D6F0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09A0B0-68B7-48FC-AC3F-098086B1B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441C43-6F20-4D45-B05E-36B22CB7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18A1-994E-454C-A1C0-0639B6C5EF0A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D44726-2F9F-49E7-93F7-595F1FFA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8FBBD-E5F0-433D-84AC-934B2C912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922C-7867-4E01-B8CD-5E5769255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499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A6879-ED50-4784-81FF-0BCFBEBC5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5D3CB1-30E2-4244-A64D-9055035F8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A06C20-FB31-4CA0-AD0A-91C9CD337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18A1-994E-454C-A1C0-0639B6C5EF0A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EA485E-5719-4393-8044-1E4E4A916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A4FCC7-625D-4A64-A66E-1B84754D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922C-7867-4E01-B8CD-5E5769255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69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D34ED-8D28-4DBE-8878-39230022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D0019F-4291-44B4-8BD6-197117420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13B831-6317-4FF2-BC3A-7A4C5D099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B7E00B-959C-4A81-89CE-F767F048A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18A1-994E-454C-A1C0-0639B6C5EF0A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8A135D-F493-4468-B314-178EC5E0D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22BB7C-2314-4527-A502-7B3B70AD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922C-7867-4E01-B8CD-5E5769255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562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23BA7-EEDC-42AF-BA3F-EAAD8A64C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053F79-0F38-464E-9982-260336673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AA7416-5DB1-4B65-AFD9-AA881DCDC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08BB02-FD23-4002-B883-81E62F085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0860A1-64F2-48F4-A892-27062BB8C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E6D820-A701-452B-AB37-8434B936B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18A1-994E-454C-A1C0-0639B6C5EF0A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464D7B-BA5A-4653-80C8-10061C035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42FFAB-EE4E-48C2-B803-5C8D17E3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922C-7867-4E01-B8CD-5E5769255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46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AE85A-1357-4603-87A6-CA644700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2C5149-CF1A-4344-94E0-7F7241619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18A1-994E-454C-A1C0-0639B6C5EF0A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DCA745-FAE1-4896-B272-302071990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2BC6D1-0742-4005-B465-9073260A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922C-7867-4E01-B8CD-5E5769255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64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5EA521-5D6D-43AE-B72C-0D2DF1084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18A1-994E-454C-A1C0-0639B6C5EF0A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D5A0ED-4833-4FDD-844B-1434B3616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C1E220-BCC0-4595-915F-550C36CA3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922C-7867-4E01-B8CD-5E5769255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67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E0E7D-D11E-40CE-9F7D-471ABD2B9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27A81-49EB-4CB7-B308-C069FC398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9CB441-62A1-4343-BBA3-985825801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BD762B-D0FB-48E1-B2D0-7E98A8DD0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18A1-994E-454C-A1C0-0639B6C5EF0A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C7B121-E85B-4401-95C6-9F5CD54D8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3403D6-F845-4E71-9FBF-B49AF8DF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922C-7867-4E01-B8CD-5E5769255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99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19A48-0DF9-4D84-9C12-6B182A0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9A51DA-5859-42B5-86D3-047E786C2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C97835-DAA3-423F-BB96-49AE2D558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EBD03D-4014-4565-9B73-57CDF7C4E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18A1-994E-454C-A1C0-0639B6C5EF0A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BEB55E-F3EE-42C2-B98B-0DC349415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717431-9FD5-4C55-A6E4-1E74493DA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922C-7867-4E01-B8CD-5E5769255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46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426C0F-6DA2-45D9-A5C0-73AD8257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D9AC8A-CC9F-47DB-9BBC-12E057DCE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6875FB-DF94-42B5-8A9E-A775E5181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018A1-994E-454C-A1C0-0639B6C5EF0A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F687D-EDD4-4E6F-8044-F4C0637E8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E37530-EA29-4350-BB66-5CA74192C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9922C-7867-4E01-B8CD-5E5769255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43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7A445-1664-4AFE-BD0F-D5481B962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Fluid Simulation with SPH method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74696D-F801-49A1-B38B-7027DBD185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孙震寰 杨乘化</a:t>
            </a:r>
          </a:p>
        </p:txBody>
      </p:sp>
    </p:spTree>
    <p:extLst>
      <p:ext uri="{BB962C8B-B14F-4D97-AF65-F5344CB8AC3E}">
        <p14:creationId xmlns:p14="http://schemas.microsoft.com/office/powerpoint/2010/main" val="3845523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936CB82-1430-4B65-9131-A0073F92A3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88"/>
          <a:stretch/>
        </p:blipFill>
        <p:spPr>
          <a:xfrm>
            <a:off x="419265" y="461912"/>
            <a:ext cx="11653006" cy="100866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EFDA2F-5FC7-4830-A00A-814CCEEF33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34"/>
          <a:stretch/>
        </p:blipFill>
        <p:spPr>
          <a:xfrm>
            <a:off x="743176" y="1730813"/>
            <a:ext cx="2914424" cy="6248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1DB1485-9598-4D45-BDCB-029F77244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3843" y="1763152"/>
            <a:ext cx="6486913" cy="5925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D4C4E3-74D6-4342-80BE-FBE8E7086F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446" y="2734854"/>
            <a:ext cx="2475644" cy="5373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4F34B33-6F15-4FFF-95AB-F23D119638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2196" y="2692279"/>
            <a:ext cx="7371691" cy="52654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0358691-FFE8-4327-B566-29B35CF945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1755" y="2724054"/>
            <a:ext cx="1198354" cy="46300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29C3906-CC80-402D-A766-B727DC5CBD0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993" r="-2993"/>
          <a:stretch/>
        </p:blipFill>
        <p:spPr>
          <a:xfrm>
            <a:off x="927434" y="3651350"/>
            <a:ext cx="2204981" cy="53734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CAACFF8-ED5D-4448-BC4D-C1C13F469E7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11200"/>
          <a:stretch/>
        </p:blipFill>
        <p:spPr>
          <a:xfrm>
            <a:off x="768794" y="3585798"/>
            <a:ext cx="177916" cy="4007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8DA0439-1803-4A63-AB87-45663A1896A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1284" r="11200"/>
          <a:stretch/>
        </p:blipFill>
        <p:spPr>
          <a:xfrm>
            <a:off x="3025139" y="3616278"/>
            <a:ext cx="135273" cy="40071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3E734B5-5951-482D-87B4-89712C1BED7A}"/>
              </a:ext>
            </a:extLst>
          </p:cNvPr>
          <p:cNvSpPr txBox="1"/>
          <p:nvPr/>
        </p:nvSpPr>
        <p:spPr>
          <a:xfrm>
            <a:off x="3516801" y="3631275"/>
            <a:ext cx="47612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neighbor-search problem</a:t>
            </a:r>
          </a:p>
          <a:p>
            <a:r>
              <a:rPr lang="en-US" altLang="zh-CN" sz="2800" dirty="0"/>
              <a:t>1.</a:t>
            </a:r>
            <a:r>
              <a:rPr lang="zh-CN" altLang="en-US" sz="2800" dirty="0"/>
              <a:t>在算法中耗费大部分性能的</a:t>
            </a:r>
            <a:endParaRPr lang="en-US" altLang="zh-CN" sz="2800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多种解决方法</a:t>
            </a:r>
          </a:p>
        </p:txBody>
      </p:sp>
    </p:spTree>
    <p:extLst>
      <p:ext uri="{BB962C8B-B14F-4D97-AF65-F5344CB8AC3E}">
        <p14:creationId xmlns:p14="http://schemas.microsoft.com/office/powerpoint/2010/main" val="108528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F91942D-BF82-438C-BC7D-DAE0BDE28A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03" b="9560"/>
          <a:stretch/>
        </p:blipFill>
        <p:spPr>
          <a:xfrm>
            <a:off x="603309" y="348792"/>
            <a:ext cx="3902703" cy="8572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F4679FE-82BD-4DBF-B68F-C9B28C14C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173" y="1467939"/>
            <a:ext cx="9167654" cy="47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21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713F390-45C6-48E9-8BEF-6A4B5F7F9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975"/>
            <a:ext cx="9111262" cy="8272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82CA1B0-B088-4820-B964-B596A39EFA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00"/>
          <a:stretch/>
        </p:blipFill>
        <p:spPr>
          <a:xfrm>
            <a:off x="1556149" y="1904216"/>
            <a:ext cx="8606643" cy="11770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474FA6-0808-4A0A-94DA-3C1A12118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080" y="1904216"/>
            <a:ext cx="308069" cy="3478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6DEBDE7-8AA1-40DF-A4E9-1BB4EF39C5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8080" y="3440577"/>
            <a:ext cx="8483632" cy="233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75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EE811D-112A-492B-A73B-1FB0F2855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365"/>
            <a:ext cx="8871112" cy="641526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02FD660-9505-46FE-942F-968109367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026" y="1802465"/>
            <a:ext cx="6850974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838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7C54A-C137-4E20-8D02-F7F06FA1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边界条件的做法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3D837E6-9E26-4D84-AB40-070D77A8F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369" y="1690688"/>
            <a:ext cx="10380431" cy="185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188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895FC-4EF9-408C-9DAB-46E9AFD25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A3FD6F-2A88-4D65-8EAD-1EC9390B8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27" y="1690688"/>
            <a:ext cx="5685013" cy="500677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8A282A5-581E-4AC7-B37D-91DF48B4C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808" y="1585489"/>
            <a:ext cx="5898391" cy="500677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74E8B24-5179-43E1-AB31-7891BDC8E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066" y="251873"/>
            <a:ext cx="5212532" cy="13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66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4858E-64DD-4AA0-AC6A-8562579C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渲染视频</a:t>
            </a:r>
          </a:p>
        </p:txBody>
      </p:sp>
    </p:spTree>
    <p:extLst>
      <p:ext uri="{BB962C8B-B14F-4D97-AF65-F5344CB8AC3E}">
        <p14:creationId xmlns:p14="http://schemas.microsoft.com/office/powerpoint/2010/main" val="414672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77233-EA69-4712-89F3-A73E4F684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  <a:r>
              <a:rPr lang="en-US" altLang="zh-CN" dirty="0"/>
              <a:t>:</a:t>
            </a:r>
            <a:r>
              <a:rPr lang="zh-CN" altLang="en-US" dirty="0"/>
              <a:t>单向耦合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E23A45-FDC8-4E71-947F-D3FDEED82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制作过程</a:t>
            </a:r>
            <a:r>
              <a:rPr lang="en-US" altLang="zh-CN" dirty="0"/>
              <a:t>: 1.SPH 2.</a:t>
            </a:r>
            <a:r>
              <a:rPr lang="zh-CN" altLang="en-US" dirty="0"/>
              <a:t>边界条件 </a:t>
            </a:r>
            <a:r>
              <a:rPr lang="en-US" altLang="zh-CN" dirty="0"/>
              <a:t>3.</a:t>
            </a:r>
            <a:r>
              <a:rPr lang="zh-CN" altLang="en-US" dirty="0"/>
              <a:t>渲染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4F5C1B-2C62-4D79-9C4F-A3E867CBF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8546490" cy="22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11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77233-EA69-4712-89F3-A73E4F684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SPH</a:t>
            </a:r>
            <a:r>
              <a:rPr lang="zh-CN" altLang="en-US" dirty="0"/>
              <a:t>的具体思路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6AD13CC-DF04-4984-86A2-2664873B9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37" y="1690688"/>
            <a:ext cx="9175061" cy="173831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05FC314-E72A-4F79-ABC7-C096CAF7BE48}"/>
              </a:ext>
            </a:extLst>
          </p:cNvPr>
          <p:cNvSpPr txBox="1"/>
          <p:nvPr/>
        </p:nvSpPr>
        <p:spPr>
          <a:xfrm>
            <a:off x="1395167" y="3680324"/>
            <a:ext cx="78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即</a:t>
            </a:r>
            <a:r>
              <a:rPr lang="en-US" altLang="zh-CN" sz="2800" dirty="0"/>
              <a:t>:</a:t>
            </a:r>
            <a:r>
              <a:rPr lang="zh-CN" altLang="en-US" sz="2800" dirty="0"/>
              <a:t>利用核函数将某点附近的物理量求和</a:t>
            </a:r>
          </a:p>
        </p:txBody>
      </p:sp>
    </p:spTree>
    <p:extLst>
      <p:ext uri="{BB962C8B-B14F-4D97-AF65-F5344CB8AC3E}">
        <p14:creationId xmlns:p14="http://schemas.microsoft.com/office/powerpoint/2010/main" val="376661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6D68476-4040-4BFC-90E9-B39945910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54" y="2891545"/>
            <a:ext cx="10865164" cy="196325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FC71999-E022-42CE-9EC9-24DE739D9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102" y="754145"/>
            <a:ext cx="7101872" cy="196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D7A00DB-98B4-494B-A791-C7D5A823B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14" y="457005"/>
            <a:ext cx="10359725" cy="143778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B00B5BA-74C5-4434-8A48-7F4E2FC6014F}"/>
              </a:ext>
            </a:extLst>
          </p:cNvPr>
          <p:cNvSpPr txBox="1"/>
          <p:nvPr/>
        </p:nvSpPr>
        <p:spPr>
          <a:xfrm>
            <a:off x="541814" y="1894786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计算物理量前需要先求密度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310E1DB-9099-4CA5-9932-4EAF5168DA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82"/>
          <a:stretch/>
        </p:blipFill>
        <p:spPr>
          <a:xfrm>
            <a:off x="541814" y="2418006"/>
            <a:ext cx="9082139" cy="409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01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DE9867E-BAF2-448F-B3A8-4E0B3AB7E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124" y="319180"/>
            <a:ext cx="7597751" cy="3109820"/>
          </a:xfrm>
          <a:prstGeom prst="rect">
            <a:avLst/>
          </a:prstGeom>
        </p:spPr>
      </p:pic>
      <p:pic>
        <p:nvPicPr>
          <p:cNvPr id="1026" name="Picture 2" descr="https://img-blog.csdnimg.cn/20181115105849680.png">
            <a:extLst>
              <a:ext uri="{FF2B5EF4-FFF2-40B4-BE49-F238E27FC236}">
                <a16:creationId xmlns:a16="http://schemas.microsoft.com/office/drawing/2014/main" id="{D7E19EAE-F036-494B-8849-CDFFBF4583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6530"/>
          <a:stretch/>
        </p:blipFill>
        <p:spPr bwMode="auto">
          <a:xfrm>
            <a:off x="345294" y="4626204"/>
            <a:ext cx="11369434" cy="215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g-blog.csdnimg.cn/20181115105703731.png">
            <a:extLst>
              <a:ext uri="{FF2B5EF4-FFF2-40B4-BE49-F238E27FC236}">
                <a16:creationId xmlns:a16="http://schemas.microsoft.com/office/drawing/2014/main" id="{2AAD0BBE-6850-4E27-8E0F-B43653A990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249"/>
          <a:stretch/>
        </p:blipFill>
        <p:spPr bwMode="auto">
          <a:xfrm>
            <a:off x="823088" y="3429000"/>
            <a:ext cx="7161415" cy="113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739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3A54260-4AA7-4907-8A49-52FA2079A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45" y="2585745"/>
            <a:ext cx="9114310" cy="15927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DA9871D-E4D4-4026-82ED-E8FA97F31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21" y="4178463"/>
            <a:ext cx="10828958" cy="198899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F7D3119-015C-46E5-910B-7F92BEF718A5}"/>
              </a:ext>
            </a:extLst>
          </p:cNvPr>
          <p:cNvSpPr txBox="1"/>
          <p:nvPr/>
        </p:nvSpPr>
        <p:spPr>
          <a:xfrm>
            <a:off x="1838227" y="1621887"/>
            <a:ext cx="2058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粘滞力公式</a:t>
            </a:r>
            <a:r>
              <a:rPr lang="en-US" altLang="zh-CN" sz="2800" dirty="0"/>
              <a:t>: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09267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ADE6019-D794-496B-AF4F-C612A5D21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49" y="1701884"/>
            <a:ext cx="10905501" cy="345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45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25E8EDD-29EE-454E-B73A-5ACC95E22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74" y="1100650"/>
            <a:ext cx="10709851" cy="187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34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74</Words>
  <Application>Microsoft Office PowerPoint</Application>
  <PresentationFormat>宽屏</PresentationFormat>
  <Paragraphs>14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Fluid Simulation with SPH method</vt:lpstr>
      <vt:lpstr>目标:单向耦合</vt:lpstr>
      <vt:lpstr>SPH的具体思路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边界条件的做法</vt:lpstr>
      <vt:lpstr>成果</vt:lpstr>
      <vt:lpstr>渲染视频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乘化 杨</dc:creator>
  <cp:lastModifiedBy>乘化 杨</cp:lastModifiedBy>
  <cp:revision>52</cp:revision>
  <dcterms:created xsi:type="dcterms:W3CDTF">2021-01-06T15:54:40Z</dcterms:created>
  <dcterms:modified xsi:type="dcterms:W3CDTF">2021-01-07T01:42:04Z</dcterms:modified>
</cp:coreProperties>
</file>