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7B0A4-F533-408D-9574-959D89B6B3B8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DDE6-0A79-4056-B053-66641005F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8DDE6-0A79-4056-B053-66641005F8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3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69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1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31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5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8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D287F-C4BD-42A1-B479-75CC87614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7" y="433634"/>
            <a:ext cx="8834137" cy="2649594"/>
          </a:xfrm>
        </p:spPr>
        <p:txBody>
          <a:bodyPr/>
          <a:lstStyle/>
          <a:p>
            <a:r>
              <a:rPr lang="en-US" altLang="zh-CN" dirty="0"/>
              <a:t>Terrain Modification with fluid simulation using doubly-coupled PCISPH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F5F39-9A8E-41B5-926F-E561A1B7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27" y="3335440"/>
            <a:ext cx="3122594" cy="3296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AE797C-71DD-4A2E-9021-7F0440D8B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7" t="-172" r="14851" b="9123"/>
          <a:stretch/>
        </p:blipFill>
        <p:spPr>
          <a:xfrm>
            <a:off x="4960821" y="3335440"/>
            <a:ext cx="3535051" cy="32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636D4-0C48-4443-A94A-CC1F2E0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01978-1FB4-4473-955C-B6FA2F12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5839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9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Terrain Modification with fluid simulation using doubly-coupled PCISPH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乘化 杨</dc:creator>
  <cp:lastModifiedBy>乘化 杨</cp:lastModifiedBy>
  <cp:revision>10</cp:revision>
  <dcterms:created xsi:type="dcterms:W3CDTF">2021-06-21T12:30:52Z</dcterms:created>
  <dcterms:modified xsi:type="dcterms:W3CDTF">2021-06-21T13:17:40Z</dcterms:modified>
</cp:coreProperties>
</file>