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D7CEC-80F1-4617-BD60-B3D3D5690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160B1-2651-4ABD-B358-F5A125B6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D2E21-B8D1-4E57-BA61-2328BDA4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B95ED-46A2-426F-8F20-F27B7686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337B-9B92-473E-826D-DE8D439D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7D12-8EDF-409F-A446-193CC50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89800-EC8A-4866-BC8D-BF353E241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6EDF0-C8C9-4387-AB74-2AC4B5E1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04934-C99C-4D38-9EDD-1191138A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89E21-38D2-4A8C-B2F9-F67326AE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7BB2D5-6FC0-41D8-A3F7-A30283D9B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B695A0-82BF-4205-BA2F-409CF403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9757A-228C-4552-BFA0-1247AF23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6061-0E86-45C5-BAEF-0ABD491B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5AF00-A463-4F2B-B8CB-D965387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1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F07F0-41C5-43F8-8377-40B62BBF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9DCA6-4CE8-4167-94A5-230816E4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042B5-57A5-4F6F-9E7F-DC02BB02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C6C9-1147-4B15-9617-80691AE9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F5DD6-DCA2-41B7-8C89-DC4B597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07DA6-4BE1-4F19-8129-10959E43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4DFED-9BC0-49E0-954A-BB1785D8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4535B-94E4-4DE7-B69C-E8009714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0190-A3CA-4100-91DE-45BCE079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63FD7-7472-46F8-B7F3-572D1474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BBEA-4046-4699-8DF8-51FAA4A2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FF015-4C47-4BB6-9BC0-17EA69E2E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468EC-B3A8-41E5-95EA-31784E4C9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AC7E9-2DE0-4BA2-9642-BE4A148D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A3E58-8D1C-497E-8BF0-15F2475E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6EAD0-6971-4631-8C7D-A6DBFA71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98903-0066-482C-8AE8-3014BABE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37945-B10E-4DFA-8A42-1F31475E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6954D-4B4B-401B-9F97-F7338DEC1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5CAFF-8D2D-4F93-BFFE-3B1729A7C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8B865-F03F-4949-8760-273CDF6A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8C3C8-5431-46B1-95D1-22F59F0B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44FC9-C363-4633-900B-D88BCA04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18B2E-C318-4F6E-8B20-6E0951F8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1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6730-6E55-4800-9B5C-FFF74D60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F00BD-F029-468F-B8E5-3C0C19EB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D88C3-2735-4B4C-AC49-BBA73032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193D3-FB05-477E-AE13-C97AEF69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9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B09873-F0A3-4F9F-BC74-7BB38B8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E91BF-66DD-4919-BFD5-614D7E66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72DCA-ED28-4F93-B9F4-893EB08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D8BCD-F431-4BE4-9763-C6367DDB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3217D-85B4-4AA7-B45D-634FE447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B56C4-3854-43E6-8F1A-B98D7CE9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FE7F2-EAF1-4412-B724-019F014C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AA7CA-F67E-4EC3-B606-91AA0E93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FE2DB-215E-46A5-A6AB-73BBD4A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6FAF7-167D-4AD9-959F-13303EF5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3E40A-8A8D-49F8-950D-952033C5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DC3F7-B655-41B1-8765-1DEC1733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C43D0-FA93-4643-9DE1-6F928E6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BA54E-65DB-4A2A-A760-FDFF6D01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FA041-0D55-47CB-8D49-B435283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6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403A9-A2DD-4E94-BA89-3855B296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F2249-959D-4953-A618-E67497F0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F9D94-9737-40C1-A04A-9FFCE4728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8D1C-EF4A-4962-9926-D0853BD5158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F0F35-ECB2-4223-A57D-C9B09745B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1A7D4-7C95-4A4B-ABCB-6EA5AAB56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6909-4EE5-431B-89AC-DA6EE4FD0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D287F-C4BD-42A1-B479-75CC87614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E2E1B-6F34-48BE-AA4D-74CFCE33E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乘化 杨</dc:creator>
  <cp:lastModifiedBy>乘化 杨</cp:lastModifiedBy>
  <cp:revision>1</cp:revision>
  <dcterms:created xsi:type="dcterms:W3CDTF">2021-06-21T12:30:52Z</dcterms:created>
  <dcterms:modified xsi:type="dcterms:W3CDTF">2021-06-21T12:31:10Z</dcterms:modified>
</cp:coreProperties>
</file>