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7" r:id="rId6"/>
    <p:sldId id="270" r:id="rId7"/>
    <p:sldId id="262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AD86A-9B35-1749-9083-EBC7E48B005F}">
          <p14:sldIdLst>
            <p14:sldId id="256"/>
            <p14:sldId id="258"/>
            <p14:sldId id="259"/>
            <p14:sldId id="261"/>
            <p14:sldId id="267"/>
            <p14:sldId id="270"/>
            <p14:sldId id="262"/>
            <p14:sldId id="271"/>
            <p14:sldId id="263"/>
          </p14:sldIdLst>
        </p14:section>
        <p14:section name="Untitled Section" id="{81A3A6A6-8353-D74D-AF93-19C515EE53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4676F-DC3B-6246-8221-2B781AE1432D}" v="1" dt="2020-08-21T10:24:1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5"/>
    <p:restoredTop sz="94650"/>
  </p:normalViewPr>
  <p:slideViewPr>
    <p:cSldViewPr snapToGrid="0" snapToObjects="1">
      <p:cViewPr>
        <p:scale>
          <a:sx n="101" d="100"/>
          <a:sy n="101" d="100"/>
        </p:scale>
        <p:origin x="13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3:12:52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983 433 24575,'34'0'0,"3"0"0,28 0 0,-10 0 0,38 0 0,-21 0 0,11 0 0,-6 0 0,-22 0 0,23 0 0,-10 0 0,0 0 0,-4 0 0,-22 0 0,8 0 0,-19 0 0,1 0 0,-13 0 0,-7 0 0,0 0 0,-1 0 0,1 0 0,-1 0 0,-1 0 0,-13 0 0,-18 0 0,-7 0 0,-21 0 0,-6 0 0,-13 0 0,-13 0 0,-16 0-790,12 0 790,30-10 0,-2-1 0,7 9 0,0-1 0,0-8 0,0 1-179,-47 10 179,16 0 0,0-9 0,13 7 0,-10-7 0,22 1 0,-22 6 0,23-13 0,-11 13 783,14-6-783,10 2 186,2 4-186,11-4 0,8 6 0,-7 0 0,15-5 0,-1-1 0,9-4 0,5 0 0,5 0 0,19 5 0,37 0 0,-11 5 0,6 0-1314,18 0 1,7 0 1313,-15 0 0,3 0 0,0 0 0,0 0 0,0 0 0,-2 0 0,27 0 0,-1 0 0,3 0 0,-2 0 0,-12 0 0,-1 0-980,8 0 1,2 0 979,-2 0 0,-2 0-451,-17 0 1,-2 0 450,-8 0 0,-2 0 0,25 0 0,-29 0 2205,-15 0-2205,-10 0 2121,-8 0-2121,-1 0 1161,-9 0-1161,1 0 0,-1 0 0,-13-4 0,-9 3 0,-24-4 0,-7 5 0,-24 0 0,-17 0-465,34 1 1,-3-2 464,-5-4 0,-1 0 0,0 4 0,0-1 0,0-3 0,0 0 0,0 4 0,1 2 0,6-1 0,2 0-114,-48 0 114,29 0 0,13 0 0,23 0 0,12-5 0,8 3 923,6-7-923,14 8 120,19-4-120,61 5 0,-11 0-451,-14 0 1,3 0 450,-16 0 0,0 0 0,16 0 0,2 0 0,-9 0 0,1 0 0,8 0 0,-3 0 0,35 0-152,-17 8 152,-18-6 0,-23 6 0,-11-8 0,-11 0 0,-9 0 894,1 0-894,-26 0 159,-9 0-159,-72 0 0,3 0-566,35 0 0,-4 0 566,-3 0 0,-1 0 0,4 0 0,-1 0 0,-7 0 0,0 0 0,1 0 0,3 0 0,13 0 0,3 0 0,-34 0 0,28 0 0,16 0 0,17-6 0,3 5 0,12-9 1132,2 5-1132,19-1 0,26 1 0,18 5 0,23 0 0,15 0 0,-11 0 0,-1 0 0,-19 0 0,-13 0 0,-10 0 0,-3 0 0,-17 0 0,-3 0 0,-7 0 0,0 0 0,-10 0 0,-21-7 0,-61 5 0,28-2 0,-6 0-777,-28 3 0,-4 2 777,19-1 0,-1 0 0,-14 0 0,1 0 0,15 0 0,2 0 0,-2 0 0,2 0 0,7 0 0,4 0 0,-17 0 0,12 0 0,38 0 0,-6 0 0,18 0 0,14 0 1554,30 0-1554,22 0 0,14 0 0,10 0 0,-23 0 0,0 0 0,-5 0 0,-27 0 0,7 0 0,-18 0 0,-1 0 0,1 0 0,0 0 0,-6-4 0,-18-3 0,-16-7 0,-32-3 0,-8 7 0,-28-9 0,11 7 0,1 0 0,19 2 0,23 4 0,10 4 0,13-4 0,12 1 0,2-1 0,24-1 0,9 3 0,66 4 0,-30 0 0,-3 0 0,4 0-573,-12 0 1,-1 0 572,7 0 0,2 0 0,7 0 0,-2 0 0,-15 0 0,-2 0-304,47 0 304,-15 0 0,-23 0 0,5 0 0,-32 0 0,1 0 0,-13 0 1126,1 0-1126,-7 0 323,7 0-323,-14-5 0,-10 3 0,-34-3 0,-50 5 0,20 0 0,-7 0-850,-15 0 0,-1 0 850,10 0 0,-1 0-719,12 0 1,-5-1 0,6 2 718,-6 4 0,2 2 0,-27 0 0,1 0-518,28 0 1,4 0 517,5 0 0,6-2 0,-18-5 0,22 0 1411,23 0-1411,8 0 2203,15 0-2203,55 0 0,23 0 0,28 0-194,-36 0 0,2 0 194,-5 0 0,0 0 0,8 1 0,0-2-241,-9-4 0,-2 1 241,38 2 0,-28-7 0,-3 9 0,-23 0 0,-10 0 1621,-13 0-1621,-7 0 525,-1 0-525,1 0 0,-10 0 0,-34 0 0,-32 0 0,-21 0 0,21 0 0,-2 0-337,13 0 0,1 0 337,-7 0 0,0 0 0,-37 0 0,27 0 0,14 0 0,24 0 0,11 0 0,9 0 0,4-5 674,3-1-674,4-5 0,23 4 0,34-8 0,-8 12 0,7 3-1065,21-5 1,5 0 1064,8 4 0,1 2 0,-10-1 0,1 0 0,15 0 0,-2 0 0,-23 0 0,-1 0 0,17 0 0,0 0-413,-17 0 1,-4 0 412,-13 0 0,-3 0 0,30 0 0,-29 0 0,-18 0 0,-4 0 2033,-19 0-2033,1 0 921,0 0-921,-72 0 0,-20 0-859,6 0 1,-4 0 858,9 0 0,0 0 0,-6 0 0,0 0 0,5 0 0,2 0 0,-2 0 0,2 0-128,7 0 1,4 0 127,-16 0 0,10 0 0,39 0 0,-6 0 0,18 0 1693,1 0-1693,4 4 279,15 3-279,8 12 0,23-2 0,-8 10 0,8-9 0,-10 9 0,0-11 0,0 5 0,-7-8 0,-3 0 0,-8-1 0,1-6 0,0 4 0,0-8 0,-1 3 0,0-1 0,-5 2 0,4-1 0,-5 3 0,6-6 0,0 7 0,0-2 0,1 4 0,7 2 0,-5-1 0,13 2 0,-6 0 0,1-6 0,-3 3 0,-7-4 0,0-1 0,-1 0 0,1-6 0,0 0 0,-1 0 0,0 0 0,0 0 0,0 0 0,0 0 0,1 0 0,0 0 0,-1 0 0,19 0 0,-6 0 0,26 0 0,5 0 0,0 0 0,10 0 0,-13 0 0,-10 0 0,-3-7 0,-10 5 0,-8-9 0,-2 9 0,-7-8 0,0 8 0,0-3 0,-2 1 0,-3-2 0,-3-5 0,-4 1 0,0-2 0,0 1 0,-13 5 0,-14 1 0,-43 5 0,11 0 0,-35 0-716,11 0 716,33 0 0,-1 0 0,2 0 0,-2 0 0,-5 5 0,0 1 0,-29 5-154,2 9 154,17-1 0,24-3 0,3-7 0,17 3 0,3-11 710,7 5-710,5-1 160,-3-4-160,8 9 0,-8-9 0,9 9 0,-3-4 0,4 5 0,0 0 0,0 1 0,0 0 0,0-1 0,5 1 0,19 10 0,0 0 0,15 10 0,1-9 0,-8-1 0,17 3 0,-17-9 0,7 8 0,0-9 0,-15-1 0,13-5 0,-23-4 0,13-5 0,-13 0 0,5 0 0,-7 0 0,0 0 0,-30 0 0,-35 0 0,5 5 0,-8 1-1188,-32 2 1,-5 1 1187,1 5 0,-2 0 0,27-8 0,-2-1 0,1 1 0,-31 7 0,2-1 0,5-10 0,2 0 0,7 9 0,3 1-336,9-11 0,4 0 336,-30 9 0,39-10 0,14 0 0,24 0 0,8 0 2286,10 0-2286,21 0 0,60 0 0,-18 0 0,8 0-926,-5 0 0,5 0 0,2 0 926,12 0 0,3 0 0,1 0-1176,7 0 1,1 0-1,2 0 1176,-20 0 0,3 0 0,-2 0 0,-4 0 0,3 0 0,-5 0 0,3 0-702,13 0 0,2 0 1,-6 0 701,2 0 0,-3 0-433,11 0 0,-2 0 433,-20 0 0,-5 0 2181,29 0-2181,-38 0 3319,-6 0-3319,-31 0 2968,-1 0-2968,-8 0 1569,-6-4-1569,-14 3 0,-64-15 0,-10 13-841,9-3 0,-5 1 841,9 4 0,0 2 0,-17-1 0,-4 0-668,22 0 0,-2 0 0,4 0 668,-11 0 0,0 0 0,7 0 0,-4 0 0,7 0-462,11 0 0,2 0 462,-23 0 0,0 0 0,25 0 0,4 0 0,-26 0 0,22 0 1420,23 0-1420,8 0 2064,7-5-2064,27 4 0,60-15 0,-24 14 0,5 2-498,31-6 1,6 0 497,0 5 0,-2 2 0,-7 0 0,0-2 0,15-5 0,-2-1 0,-22 6 0,-3-1-382,2-4 0,-1-1 382,-12 2 0,-4 1 0,13 2 0,-21-7 0,1 1 0,-32 6 0,14-6 2033,-19 8-2033,-13 0 852,-18 0-852,-27-5 0,-11-3 0,3 1 0,-5 0-1271,-35-1 1,-7 0 1270,11-5 0,1 1 0,8 10 0,0 1-675,-5-6 0,3 1 675,22 6 0,4 0-124,-3 0 0,3 0 124,-25 0 0,28 0 0,23 0 2315,12 0-2315,14-4 1519,10 3-1519,50-4 0,-2 5 0,8 0-1202,18 0 1,7 0 1201,-13 0 0,5 0 0,-1 0 0,1 0 0,1 0 0,-3 0 0,22 0 0,-2 0 0,-23 0 0,2 0 0,-4 0 0,13 0 0,-3 0-740,2 0 1,-1 0 739,-1 0 0,-6 0-36,13 0 36,-6 0 0,-39 0 0,-11 0 2477,-11 0-2477,-8 0 1700,-34 6-1700,-69 8 0,14 3 0,-8 3-1203,11-5 1,-4 1-1,0 1 1203,-7 3 0,-1 1 0,4 1 0,17-4 0,2 1 0,-1-1-838,-15 3 1,-3 0 0,4-1 837,-7 1 0,1-2-563,17-4 1,-2 0-1,2-2 563,-14 0 0,4-1-293,9 0 0,4 1 293,12-2 0,3-1 2614,-34 3-2614,18-4 2573,12-9-2573,19 0 2301,-4 0-2301,25 0 952,3 0-952,19 0 0,22 0 0,11 0 0,23 0 0,18 0 0,2 0-273,-30 0 0,1 0 273,42 0 0,-42 0 0,2 0 0,-3 0 0,2 0-607,9 0 1,0 0 606,-6 0 0,-1 0 0,8 0 0,-2 0-213,35 0 213,-18 0 0,-17 0 0,-23 0 0,-2 0 507,-19 0-507,-1 0 1232,-28-5-1232,-26 4 0,-25-13 0,-36 12-847,37-3 1,-3 1 846,-16 4 0,-4 0 0,2-6 0,-3 0 0,-18 6 0,3-3 0,33-7 0,1 0 0,-32 8 0,1 1 0,38-3 0,2-1-286,-16 5 1,2 0 285,-29 0 0,29 0 0,21-5 0,9 4 0,24-4 1866,0 0-1866,9-1 631,19 1-631,41 0 0,42 5-1050,-30 0 0,4 0 1050,16 0 0,2 0 0,3 0 0,-3 0 0,-15 0 0,0 0 0,21 0 0,-2 0 0,-28 1 0,-3-2-626,17-4 1,1 0 625,-11 4 0,-5-1-16,23-8 16,-7 2 0,-38 6 0,-10-5 1954,-5 7-1954,-13 0 1394,0-6-1394,-9 1 19,-18-2-19,-26 3 0,-52 4 0,2 0-1120,7 0 0,-4 0 1120,12 0 0,0 0 0,-17 0 0,0 0 0,11 0 0,2 0-722,2 0 0,1 0 722,6 1 0,0-2 0,-10-5 0,2 0 0,14 6 0,3-3-50,7-6 1,5-1 49,-18 1 0,32-6 0,4 6 2050,18-2-2050,6 5 1612,0-5-1612,17 5 121,28 2-121,49 4 0,2 0-735,-18 0 0,3 0 735,-14 0 0,0 0 0,17 0 0,0 0 0,-16 0 0,-2 0-203,7 0 0,-4 0 203,9 0 0,-2 0 0,-31 0 0,-18 0 0,-1 0 1438,-8 0-1438,-15 0 438,-46 0-438,-42 0 0,23 0 0,-2 0-620,9 0 0,-1 0 620,-11 0 0,-1 0 0,12 0 0,1 0 0,-8 0 0,0 0 0,15 0 0,3 0 0,-30 0 0,39 0 0,10 0 0,13 0 0,16 0 0,50 0 0,37 0 0,-17 0 0,3 0-76,-10 0 1,1 0 75,12 0 0,1 0 0,-12 0 0,-2 0 0,1 0 0,0 0-113,-2 0 0,-4 0 113,13 0 0,-3-8 0,-31 6 0,4-6 0,-25 3 1374,1-1-1374,-8-6 243,-12 1-243,-46-16 0,-36 16-1115,23-4 1,-6-2 1114,-17 8 0,0 3 0,25-2 0,0 1 0,-31 0 0,0 1 0,29 6 0,2 0-523,-17 1 1,2-2 522,16-3 0,6-1 0,-18 3 0,12-7 0,38 9 0,-6-5 2101,18 3-2101,6-8 1173,0 3-1173,6-4 0,36 5 0,42 1 0,-1 5 0,11 0-1154,-13 0 1,5 0 0,1 0 1153,4 0 0,2 0 0,-1 0 0,-7 0 0,-1 0 0,0 0 0,-5 0 0,0 0 0,-2 0-596,22 0 1,-5 0 595,-20 0 0,0 0 0,28 0 0,-7 0 0,-21 0 0,-12 0 0,-3 0 0,-14 0 0,-18 0 0,-1 0 3217,-14-5-3217,-24-3 0,-56-10 0,23 1 0,-7 0-554,-4 6 1,-6 1 0,-1 0 553,1-4 0,-2 0 0,-2 1 0,-11 1 0,-4 2 0,4 0 0,11 0 0,3 1 0,0-1 0,-6 0 0,0 0 0,5 0-710,-3-3 0,3 1 710,-10-2 0,6 2-4,-14-1 4,18-4 0,31 16 0,17-11 2840,17 11-2840,38-5 1672,36 6-1672,16 0 0,-31 0 0,3 0-544,2 0 1,0 0 543,1 0 0,0 0 0,8 0 0,-2 0-108,21 0 108,6 0 0,-48 0 0,7 0 0,-31 0 0,-1 0 0,-9 0 1087,1 0-1087,0 0 114,-10 0-114,-21 0 0,-28 0 0,-36 0 0,-2-9-242,28 9 0,2-2 242,-17-15 0,-9 15 0,29-5 0,18 7 0,4 0 0,18 0 0,25 0 0,55 0 0,2 0 0,9 0-944,-12 0 1,4 0 0,1 0 943,12-1 0,2 1 0,-2 1 0,-13 1 0,-2 3 0,1-1-751,3 0 0,2 1 0,-4 2 751,21 6 0,-2 1-625,2 0 0,-3 0 625,-16-1 0,-3-2-47,-11-3 1,-4-2 46,13 3 2619,-13-9-2619,-24 0 2447,-12 0-2447,-7 0 1703,0 0-1703,-10 0 141,-34 0-141,-51 0 0,15-6 0,-7-1-1105,10 5 1,-4 2 0,-2-1 1104,-6-3 0,-1-1 0,3 1 0,-14 3 0,1 2-492,16-1 1,-2 0 0,8 0 491,10 0 0,3 0-80,-18 0 1,3 0 79,-15 0 0,29 0 0,22 0 2998,13 0-2998,7 0 1741,9 0-1741,35 18 207,17 5-207,32 8 0,-34-11 0,2 1-680,9-2 0,2-1 680,0 0 0,0 0 0,-2 0 0,0-2 0,0-4 0,-4-1 0,17 8 0,9-7 0,-28-4 0,-10-8 0,-11 0 0,-11 0 1360,-8 0-1360,-1 0 0,1 0 0,-1 0 0,0 0 0,0 0 0,-1 0 0,1 0 0,-6-4 0,0-3 0,-5-3 0,0-2 0,0 0 0,-13-1 0,4 1 0,-10-2 0,7 3 0,0-1 0,0 0 0,0 5 0,0-3 0,6 3 0,-5-4 0,10-1 0,-9 5 0,3-3 0,-5 3 0,6-5 0,-5 0 0,4 1 0,-4-1 0,-1 0 0,0 0 0,0 0 0,0 0 0,0 0 0,1 1 0,-1-1 0,1 6 0,-9-5 0,7 4 0,-15-8 0,7 2 0,-2-8 0,-4 11 0,12-8 0,-5 11 0,8 1 0,0 0 0,0 6 0,6-5 0,-5 4 0,5-5 0,-6 6 0,0 0 0,0 0 0,0 0 0,1 0 0,-1 0 0,1 0 0,0 0 0,-1 0 0,-7 0 0,-2 0 0,-8 0 0,-11 0 0,8 0 0,-18 0 0,19 0 0,-9 7 0,11 1 0,7 0 0,3 4 0,7-11 0,0 9 0,5-4 0,-3 1 0,9 2 0,-9-3 0,9 6 0,-9-2 0,5 1 0,-5-6 0,4 5 0,-4-9 0,4 9 0,-5-9 0,-6 4 0,4 0 0,-4-4 0,-3 11 0,-1-11 0,-19 14 0,9-7 0,-19 9 0,18-9 0,-17 8 0,17-14 0,-18 13 0,9-13 0,-1 12 0,3-12 0,9 11 0,2-12 0,6 6 0,3-2 0,7-4 0,5 9 0,6-9 0,15 3 0,16-4 0,25 0 0,29 0 0,-12 0-683,0 0 0,2 0 683,8 0 0,-18 0 0,11 0 0,-7 0 0,-10 0 0,-1 0 0,38 0 0,1 0 0,-35 0 0,-2 0 0,16 0 0,1 0 0,-15 0 0,-2 0 0,1 0 0,-2 0 0,38 0 0,-27 0 0,-15 0 0,-14 0 0,-19 0 0,-2 0 1366,-7 0-1366,0 0 0,-1 0 0,-8 0 0,-35 0 0,-51 12 0,24-6 0,-4 2-1038,-14 4 0,-2 2 1038,-10 6 0,1 0 0,17-6 0,-1 0 0,-25 7 0,2-1 0,32-8 0,1 0-420,-16 1 0,2-1 420,24-5 0,4-1 0,-36 5 0,19-11 0,30 0 0,5 0 1982,42 0-1982,39 0 0,5 0 0,9 0-931,13 0 1,7 0 930,-11 0 0,3 0 0,-3 0 0,11 0 0,-2 0-959,15 0 1,-1 0 958,-17 0 0,-2 0 0,-7 0 0,0 0-459,8 0 1,-4 0 458,-23 0 0,-4 0 0,25 0 0,-10 0 2347,-39 0-2347,5-6 2091,-17 0-2091,-6-6 1191,0 0-1191,-6 0 0,-24 6 0,-5-7 0,-51 11 0,7-6-668,0 7 1,-4 2 667,-17-1 0,21 0 0,-3 0 0,17-1 0,1 2 0,-1 3 0,-1 2 0,-7 0 0,1 1-159,14 3 1,4 2 158,-36 8 0,20-2 0,22-8 0,10-2 0,12-8 1313,18 0-1313,34 0 339,32 0-339,21 0 0,-30 0 0,2 0-285,-7-5 0,0-1 285,0 5 0,0 0 0,33-10 0,-18 4 0,-23 5 0,-10-11 0,-5 11 0,-13-8 0,0 3 570,-9-12-570,-18-3 0,-41-4 0,10 6 0,-7 1-1046,-25 3 0,-7 3 1046,-7-1 0,-1 2 0,9 4 0,0 3 0,-5 4 0,2 2-408,24-1 0,2 0 408,-1 0 0,2 0 0,-26 0 0,30 0 0,22 0 0,12 0 1999,9 0-1999,4-5 909,11 4-909,21-3 0,26 4 0,33 0 0,1 0-299,-29 0 1,-1 0 298,30 0 0,12 0 0,-29 0 0,-4 0 0,-22 0 0,-11 0 0,-12 0 0,-7-6 0,-1 0 597,1-1-597,0-3 0,-6 3 0,0-4 0,-11 4 0,-9 3 0,-17 4 0,-24 0 0,-14 0 0,-12 0 0,0 0 0,0 0 0,0 0 0,12 0 0,-8 0 0,22 0 0,-9 0 0,22 0 0,4 6 0,8-4 0,9 4 0,1-6 0,9 5 0,-1-3 0,6 8 0,-4-9 0,9 10 0,-10-10 0,5 9 0,-6-8 0,6 8 0,-4-9 0,4 9 0,0-4 0,-4 4 0,9 0 0,-3 0 0,4 0 0,-6-4 0,5 4 0,-4-4 0,5 5 0,0 1 0,-6-6 0,5 4 0,-4-4 0,5 5 0,0 0 0,0 0 0,0-1 0,0-9 0,5-8 0,-4-5 0,10-5 0,-5 10 0,6-3 0,-1 3 0,9-6 0,1 6 0,8-6 0,0 5 0,1 0 0,-1-5 0,10 4 0,-8-6 0,8 5 0,0-4 0,-7 6 0,7-2 0,-10 4 0,0-1 0,1 6 0,9-6 0,-15 2 0,13 4 0,-15-11 0,7 10 0,0-4 0,0 6 0,-8-6 0,7 5 0,-15-4 0,7 5 0,-9 0 0,1 0 0,0 0 0,-1 0 0,1 0 0,0 0 0,0 0 0,-1 0 0,-1 0 0,0 0 0,-4 4 0,-2 2 0,-4 4 0,0 1 0,-13 2 0,-14-6 0,-15 7 0,-10-4 0,-13-1 0,-17 9 0,-2-16 0,-11 17 0,26-17 0,5 7 0,11-9 0,11 0 0,3 0 0,17 0 0,3 0 0,7 0 0,10 0 0,11 0 0,21 0 0,12 0 0,10 0 0,1 0 0,11 0 0,-9 0 0,9 0 0,-22 0 0,-3 0 0,-10 0 0,0 0 0,-8 0 0,-1 0 0,-8 0 0,-1 0 0,1 0 0,0 0 0,-1 0 0,1 0 0,0 0 0,-1 0 0,0 0 0,0 0 0,-9 0 0,-22 0 0,-3 0 0,-26 0 0,17 0 0,-7 0 0,17 0 0,2 0 0,9 0 0,18 0 0,14 0 0,21 0 0,10 0 0,0 0 0,0 0 0,-10 0 0,-2 0 0,-11 0 0,-8 0 0,-1 0 0,-9 0 0,1 0 0,0 0 0,-1 0 0,-1 0 0,-4-5 0,-1-2 0,-5-4 0,0 0 0,0-1 0,-6 0 0,-8 6 0,-18-7 0,-23 11 0,0-14 0,-23 14 0,22-5 0,-9 7 0,24 0 0,1 0 0,11 0 0,8 0 0,3 0 0,16 0 0,4 0 0,8 0 0,10 6 0,-7 1 0,14 1 0,-13 2 0,5-9 0,-7 4 0,0-5 0,0 0 0,-1 0 0,0 0 0,0 0 0,-1 0 0,0 0 0,0 0 0,-4-4 0,-1-1 0,-5-5 0,4 5 0,2 0 0,23 5 0,-6 0 0,27-7 0,-8 5 0,23-6 0,-10 0 0,10 6 0,-13-13 0,0 13 0,1-14 0,-1 14 0,-10-12 0,-3 13 0,0-14 0,-15 13 0,14-12 0,-25 13 0,7-6 0,-9 7 0,1-5 0,0 3 0,-1-3 0,1 5 0,-5-5 0,3 4 0,-3-5 0,4 2 0,0 3 0,0-4 0,-1 5 0,0 0 0,-4-5 0,3 4 0,-4-4 0,5 1 0,1 3 0,0-4 0,0 5 0,1 0 0,-2 0 0,1 0 0,-1 0 0,-4-5 0,-2 0 0,-8-1 0,-3 2 0,-21 4 0,4 0 0,-16 0 0,1 0 0,-3 0 0,0 0 0,-8 0 0,-5 0 0,0 0 0,-10 0 0,13 0 0,0 0 0,-13 0 0,9 0 0,-9 0 0,23 0 0,-8 0 0,26 0 0,-13 0 0,23 5 0,-5-4 0,7 4 0,6 0 0,-4-4 0,9 3 0,-5-4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3:14:04.0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2238 0 24575,'-62'0'0,"-1"0"0,6 0 0,-22 0 0,38 0 0,-36 0 0,38 0 0,-16 0 0,0 0 0,17 0 0,-15 0 0,6 0 0,0 0 0,-8 0 0,11 0 0,8 0 0,-6 0 0,15 0 0,-15 0 0,15 0 0,-6 0 0,8 0 0,-8 0 0,6 0 0,0 0 0,-5 0 0,11 0 0,-12 0 0,8 0 0,0 0 0,-8 0 0,6 0 0,-15 0 0,15 0 0,-16 0 0,8 0 0,-1 0 0,2 0 0,1 0 0,6 0 0,-7 0 0,1 0 0,6 0 0,-6 0 0,8 0 0,0 0 0,0 0 0,0 0 0,1 0 0,-1 0 0,0 0 0,0 0 0,1 0 0,-1 6 0,0-5 0,0 5 0,7-2 0,2-3 0,-1 3 0,5-4 0,-4 0 0,-5 6 0,1-5 0,-2 5 0,5-6 0,7 4 0,0-3 0,0 4 0,0-5 0,0 0 0,37 0 0,-12 0 0,24 0 0,-16 0 0,-5 0 0,6 0 0,1 0 0,-1 0 0,0 0 0,1 0 0,8 0 0,3 0 0,8 0 0,10 0 0,4 0 0,10 0 0,1 0 0,12 0 0,-9 0 0,22 0-738,-10 0 738,13 0 0,1 0 0,-13 0 0,9 0 0,-22 0 0,22 0-212,-22 0 212,10 0 0,-14 0 0,-10 0 0,8 0 0,-19 0 0,8 0 729,-11 0-729,-8 0 221,6 0-221,-16 0 0,16 0 0,-15 0 0,15 0 0,-15 0 0,6 0 0,1 0 0,1 0 0,1 0 0,6 0 0,-6 0 0,-1 0 0,-2 0 0,-8 0 0,0 0 0,19 0 0,-15-6 0,16 5 0,-21-5 0,1 6 0,8-6 0,-6 4 0,7-4 0,-10 6 0,1 0 0,-1 0 0,1 0 0,0 0 0,-1 0 0,1 0 0,0 0 0,8 0 0,-6 0 0,15 0 0,-15 0 0,15 0 0,-22 0 0,12 0 0,-21 0 0,6 0 0,-7 0 0,4 0 0,-3 0 0,3 0 0,-5 0 0,-27 14 0,6-10 0,-24 15 0,11-17 0,-8 10 0,6-5 0,-7 1 0,1 4 0,6-5 0,-16 1 0,8 4 0,-10-4 0,1 7 0,-11 1 0,-3 0 0,-11 1 0,0 0 0,1 0 0,-1 0 0,11-8 0,-8 7 0,27-14 0,-14 12 0,26-13 0,-15 6 0,15-7 0,-6 0 0,-1 0 0,-1 6 0,-10-4 0,1 5 0,8-7 0,-6 6 0,6-4 0,1 4 0,1-6 0,9 6 0,-8-5 0,6 5 0,-15-6 0,15 0 0,-15 0 0,6 0 0,-8 0 0,-1 0 0,9 0 0,-6 0 0,15 5 0,-15-4 0,15 5 0,-6-6 0,8 5 0,-9-3 0,-1 3 0,-9 2 0,-12-6 0,9 12 0,-19-11 0,19 5 0,-19-7 0,19 0 0,1 0 0,4 0 0,-5 6 0,9-4 0,-7 4 0,12-6 0,6 0 0,-7 0 0,9 0 0,7 0 0,2 0 0,6 0 0,0 0 0,0 0 0,1 0 0,0 0 0,1 0 0,-5 0 0,7-4 0,-6 3 0,2-4 0,-1 1 0,-4 3 0,5-4 0,0 5 0,0 0 0,-6 0 0,4 0 0,-4 0 0,-1 0 0,5 0 0,-11 0 0,11-4 0,-4 3 0,6-4 0,0 5 0,0 0 0,0 0 0,37 0 0,-19 0 0,36 0 0,-32 0 0,11 0 0,-5 0 0,6 0 0,1 0 0,19 0 0,-6 0 0,28 0 0,5 0 0,0 0 0,24 0-580,-10 0 580,13 0 0,-42 0 0,1 0 0,-7 1 0,1-2 0,13-4 0,0 0 0,-13 5 0,0-2 0,6-7 0,-1-1 0,29 8-115,-4-7 115,-12 2 0,0 5 0,-12-12 0,-2 12 0,-10-11 0,-1 11 577,-9-4-577,-1 0 118,-1 5-118,-6-5 0,6 1 0,-15 3 0,5-3 0,4-2 0,0 6 0,6-11 0,-8 10 0,0-3 0,-1-1 0,1-1 0,-1 0 0,1 2 0,-1-1 0,1 5 0,0-10 0,-1 10 0,1-5 0,0 1 0,-1 3 0,1-3 0,0-1 0,-1 5 0,-6-5 0,5 1 0,-11 4 0,4-5 0,1 1 0,-6 3 0,6-3 0,-1 5 0,0-5 0,2 4 0,3-9 0,-10 9 0,6-5 0,-1 1 0,-5 3 0,12-3 0,-5 0 0,7 3 0,0-3 0,8-2 0,-6 5 0,15-4 0,-7-1 0,10 6 0,-1-12 0,0 11 0,0-5 0,0 1 0,0 4 0,0-4 0,0-1 0,1 5 0,-10-4 0,7-1 0,5 6 0,-9-6 0,15 7 0,-26 0 0,0 0 0,-4 0 0,-12 0 0,12 0 0,-12 0 0,6 0 0,-7 0 0,0 0 0,0 0 0,0 0 0,6 0 0,-4 0 0,4 0 0,-6 0 0,0 0 0,0 0 0,-1 0 0,0 0 0,0 0 0,3 0 0,-3 0 0,3 0 0,-3 0 0,0 0 0,1 9 0,-5-2 0,-1 7 0,-4-4 0,0-1 0,0 1 0,0 0 0,0 0 0,0-1 0,0 1 0,-9 0 0,7 0 0,-11-5 0,7-1 0,-4 1 0,0-4 0,0 8 0,0-8 0,0 3 0,0-4 0,0 5 0,0-4 0,0 3 0,0-4 0,0 0 0,0 0 0,0 0 0,-7 0 0,-1 0 0,-7 0 0,-8 7 0,-3-6 0,0 11 0,-6-4 0,15-1 0,-6 5 0,8-10 0,0 3 0,0-5 0,1 0 0,-1 0 0,-8 0 0,6 6 0,-6-5 0,8 5 0,-8-6 0,6 0 0,-7 0 0,9 0 0,1 0 0,5 0 0,-4 0 0,5 0 0,-7 0 0,0 0 0,1 0 0,-1 0 0,0 0 0,0 0 0,0 0 0,-8 0 0,6 0 0,-15 0 0,15 0 0,-7 0 0,1 0 0,-3 0 0,-8 0 0,-1 0 0,10 0 0,-7 0 0,6 0 0,-8 0 0,0 0 0,8 0 0,-6 0 0,15 0 0,-15 0 0,15 0 0,0 0 0,4 0 0,5 0 0,0 0 0,-6 0 0,8 0 0,-8 0 0,8 0 0,-7 0 0,11 0 0,-11 0 0,5 0 0,-7 0 0,7 0 0,-5 0 0,4 0 0,-6 0 0,7 0 0,-5 0 0,5 0 0,-7-6 0,0 5 0,-8-5 0,6 6 0,0 0 0,4 0 0,5 0 0,-1-4 0,-4 3 0,12-4 0,-5 5 0,7 0 0,3-3 0,-5 2 0,5-3 0,-7 4 0,3 0 0,0 0 0,0 0 0,0 0 0,-6 0 0,4 0 0,-11 0 0,11 0 0,-4 0 0,-1-5 0,5 3 0,-11-3 0,12 5 0,-13 0 0,13 0 0,-6 0 0,7-5 0,0 4 0,0-3 0,0 4 0,0 0 0,0-5 0,0 4 0,1-3 0,0 4 0,0-5 0,1 4 0,-2-7 0,2 7 0,-2-3 0,0-1 0,-6 4 0,4-3 0,-11 4 0,5 0 0,0 0 0,-6-6 0,6 5 0,-6-5 0,6 6 0,-5 0 0,11 0 0,-11 0 0,5 0 0,-1 0 0,-12 0 0,17 0 0,-27 0 0,21 0 0,-13 0 0,8 0 0,0 0 0,0 0 0,1 0 0,-1 0 0,0 0 0,1 0 0,-1 0 0,0 0 0,1 0 0,-10 0 0,14 0 0,-12 0 0,14 0 0,-1 5 0,3-4 0,6 7 0,0-6 0,0 2 0,5 3 0,13 2 0,0 0 0,9-1 0,0-8 0,-6 4 0,12-3 0,-11 4 0,11 0 0,-5-3 0,7 9 0,-1-10 0,1 4 0,0-5 0,-7 5 0,5-4 0,-12 3 0,12-4 0,-5 6 0,7-5 0,0 10 0,8-10 0,-7 10 0,16-3 0,-15-1 0,15 6 0,-15-6 0,15 8 0,-15-3 0,15-4 0,-15 3 0,15-3 0,-15 5 0,15 1 0,-16-1 0,8 0 0,-10-6 0,1 4 0,0-5 0,-1 7 0,1-1 0,0-5 0,-1 4 0,1-10 0,-1 10 0,1-10 0,0 10 0,-7-9 0,5 8 0,-12-8 0,12 9 0,-5-10 0,0 4 0,-1-5 0,-1 0 0,-4 0 0,4 0 0,-6 0 0,7 0 0,-6 0 0,6 0 0,-7 0 0,4 0 0,3 0 0,-1 0 0,7 0 0,-11 0 0,11 0 0,-5 0 0,7 0 0,-7 0 0,5 0 0,-11 0 0,11 0 0,-12 0 0,12 0 0,-5 0 0,7 0 0,-7 0 0,5 0 0,-5-5 0,7 4 0,-1-5 0,1 1 0,-1 3 0,1-3 0,-1-1 0,1 5 0,10-10 0,-7 10 0,16-5 0,-17 1 0,6 3 0,0-3 0,-6 5 0,6 0 0,-15-5 0,5 4 0,-5-3 0,7 4 0,-7 0 0,5-6 0,-5 5 0,7-5 0,-1 6 0,-6-4 0,5 3 0,-5-4 0,7 5 0,0 0 0,-7 0 0,5-5 0,-12 3 0,6-3 0,4 5 0,-9 0 0,16 0 0,-17 0 0,6-5 0,-7 4 0,-1-3 0,1 4 0,0 0 0,0 0 0,0 0 0,-33-18 0,21 13 0,-26-13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3:14:20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1801 1023 24575,'-26'0'0,"-2"0"0,16 0 0,-11 0 0,11 0 0,-5 0 0,1 0 0,4 0 0,-11 0 0,11 0 0,-4 0 0,6 0 0,0 0 0,-7 6 0,6-5 0,-6 4 0,0-5 0,6 0 0,-13 6 0,13-5 0,-12 5 0,11-6 0,-5 0 0,7 0 0,0 0 0,0 0 0,0 0 0,0 0 0,0 4 0,0-3 0,0 4 0,0-5 0,1 3 0,0-2 0,0 3 0,-2-4 0,2 0 0,-4 0 0,5 0 0,-1 0 0,0 0 0,-1 0 0,0 0 0,1 0 0,-1 0 0,1 0 0,0 0 0,0 0 0,0-4 0,1-1 0,-1 1 0,1 0 0,-1 4 0,-4 0 0,3 0 0,-4 0 0,-2 0 0,4 0 0,-4 0 0,6 0 0,1 0 0,0 0 0,-3 0 0,2 0 0,-2 0 0,3 0 0,-1 0 0,0 0 0,0 0 0,0-4 0,0 3 0,0-4 0,0 5 0,0 0 0,0 0 0,0 0 0,0 0 0,1 0 0,0 0 0,0 0 0,-1 0 0,0 0 0,0 0 0,0-4 0,0 3 0,0-4 0,0 5 0,0 0 0,0 0 0,0 0 0,1 0 0,-1 0 0,0-4 0,1 3 0,-1-4 0,0 5 0,0 0 0,1-4 0,-1 2 0,0-2 0,0 4 0,1 0 0,-1 0 0,1 0 0,-1 0 0,1 0 0,-1 0 0,1 0 0,-1-4 0,1 3 0,1-3 0,-2 4 0,1 0 0,-1 0 0,0 0 0,0 0 0,0 0 0,1 0 0,-1 0 0,0 0 0,0 0 0,1 0 0,-1-4 0,1 3 0,-1-4 0,0 5 0,0 0 0,0 0 0,0 0 0,0 0 0,0 0 0,0 0 0,1 0 0,-1 0 0,1 0 0,-1 0 0,0 0 0,-7 0 0,6 0 0,-6 0 0,8 0 0,-1 0 0,0 0 0,1 0 0,1 0 0,-1 0 0,0 0 0,0 0 0,0 0 0,-3 0 0,3 0 0,-3 0 0,3 0 0,1 0 0,-5 0 0,3 0 0,-2 0 0,3 0 0,-1 0 0,1 0 0,-1 0 0,2 0 0,-2 0 0,1-4 0,0 3 0,4-12 0,1 7 0,4-7 0,0 4 0,0 0 0,0 0 0,0-1 0,0 1 0,0-1 0,0 0 0,4 0 0,2 0 0,-1 0 0,4 0 0,-8 0 0,8 0 0,-8 0 0,8 0 0,-8 0 0,8 0 0,-8 1 0,8-1 0,-8 0 0,8 0 0,-8 0 0,8 0 0,-8 0 0,7 0 0,-6 0 0,2 0 0,-4 0 0,4 0 0,-3 0 0,9-7 0,-8 6 0,8-6 0,-9 0 0,9-1 0,-5 0 0,7-5 0,-6 11 0,5-11 0,-5 11 0,5-4 0,0-1 0,-1 5 0,1-4 0,-1 6 0,0 0 0,0 0 0,-1 0 0,1 0 0,0-1 0,0 1 0,0 0 0,-4 0 0,3 5 0,-4-4 0,5 8 0,0-8 0,0 8 0,0-8 0,0 3 0,0 0 0,-1-2 0,1 2 0,0 0 0,0-2 0,0 2 0,7-5 0,-6 1 0,12-3 0,-5 2 0,7-1 0,-1-1 0,1 1 0,0-1 0,-1 7 0,1-6 0,0 6 0,-7-6 0,5 6 0,-12-3 0,12 2 0,0-3 0,3-2 0,3 6 0,-11-4 0,-2 4 0,1 1 0,-6-4 0,6 8 0,-7-8 0,0 7 0,0-6 0,0 2 0,0 0 0,-1 2 0,1-1 0,0 4 0,0-3 0,0 4 0,0 0 0,0 0 0,-1 0 0,0 0 0,0 0 0,3 0 0,-2 0 0,3 0 0,-5 0 0,2 0 0,-1 0 0,1 0 0,-1 0 0,0 0 0,-1 3 0,1-2 0,-1 7 0,0-7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15E8-F0EE-6649-96C3-41962A1E427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B293-0624-9A41-A5A4-E9A1D423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9B293-0624-9A41-A5A4-E9A1D4238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9B293-0624-9A41-A5A4-E9A1D4238C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9B293-0624-9A41-A5A4-E9A1D4238C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9B293-0624-9A41-A5A4-E9A1D4238C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2FD4-8E00-5A4F-855C-94CFE29C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3A79-CEB3-5842-8800-0EE638A3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C78D-62FD-4A44-8235-D9970028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10F5-2ADF-AC42-A742-88F2DA28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6E04-CCB1-374F-8CF8-4E608852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68EF-9919-E94B-A27F-CDDBCF21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C8AFC-FFCD-9947-96B1-C996BCDE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3EF6-3A07-FC4D-B470-BAFC356E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114D-5461-654A-A77B-5006FE20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001B-55EE-CE44-8218-91143751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C4E7F-7985-AE4C-8718-45B4D5B7A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74BF-7CCF-BA45-BAC3-0A099AC3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12FF-9C9E-5545-8DD6-FA038DD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94DC-0294-B043-A7DA-28064BAB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1702-BE74-CD43-928F-04F3859A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A570-2AF6-804F-9611-8A2797E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6CAA-8747-554E-BC10-D586459A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0C58-9092-794F-AA0A-C9AA1EA7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085C-3D68-FC48-98CB-83D707B1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B41D-242B-F440-A287-A7B49BE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5EFE-A3A5-9D47-80F3-5C6CB89F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181E-108E-D546-93E8-829F39F9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15E9-E455-2B4B-8D90-7885975B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C700-53A9-F34D-96A3-BC41EF1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D7ED-979E-A148-85A5-2682C944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35A5-C30A-3A4D-8615-1C1CEF1C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5D44-3A68-8347-BC37-9D662FD36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93677-7EB9-9544-A9C4-B991D168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5E5F-2B4B-2944-9612-D36CA5B6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AF000-6007-C947-81BB-16FD8AB2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C056-12AC-DC46-AA1C-FF585CD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CDF-D2F6-D147-B19E-10B0762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A5BA-9D50-0648-BAFB-E204BC71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7461F-7A37-F844-A6BF-76715FAE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D45F2-C429-1449-A4BA-FDA0C9486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A161B-E738-664C-BCA3-F39CFE350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88DE5-C287-6D47-9585-5D1DB868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6A767-7BDF-FF40-87A5-D76F8F61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65034-9171-4744-9D26-977C89BC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90DA-91D8-EA4E-99DF-D8BF5AC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C0AB4-50D1-AE42-9273-BC14FDF4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FB9DB-962A-0042-BEF9-FF01C6D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B00EE-B2A5-944B-86BF-A0E329C3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33B09-41CB-7842-A53A-A18CA0FC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2CA39-69B8-5943-BF73-FEE0E7A2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82A4B-E9AA-D548-80ED-B2C6BF03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87B-A83D-2641-8204-60EBDEE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3ED2-896D-CE4B-85C5-BE950CDD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CCCA-D7C5-4B4F-A865-F873B208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127B-E45F-3542-A13D-9B62A471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2604-2447-0E48-8053-EC032917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B4554-4FD3-444F-8B17-94E8AC84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A78D-3C54-2642-BBBC-0C642A6F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9496F-74F6-1D4C-B6CA-D7602F795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A51A0-84E8-B24F-AF81-F4426739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6B65-01A4-D74C-99AF-084788F5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006B-B86F-2C4A-8042-B031E3E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0F3F-D74A-0C47-ACA3-FF76473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0C45-3188-9949-AB43-DBC8E591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7BDF1-2C22-1748-B492-3ADC5931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B93-DCBC-1243-AB57-5C150FC3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4A78-1DEE-AF47-8AE7-DFD073AEC76F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BADD-DF3E-2840-84D1-F7832024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81C4-73F6-0244-9F60-3BBD0A7DF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67B7-6645-4746-AB5C-0133AFD8B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86AF-6DA5-F545-8BD6-3297CACDB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hotel booking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3BDF6-8308-714C-99F3-614690E3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018"/>
            <a:ext cx="9144000" cy="1655762"/>
          </a:xfrm>
        </p:spPr>
        <p:txBody>
          <a:bodyPr/>
          <a:lstStyle/>
          <a:p>
            <a:r>
              <a:rPr lang="en-US" dirty="0"/>
              <a:t>CHI WANG a1810064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4CE74-85A2-0E48-ACCD-7559746309C9}"/>
              </a:ext>
            </a:extLst>
          </p:cNvPr>
          <p:cNvSpPr txBox="1"/>
          <p:nvPr/>
        </p:nvSpPr>
        <p:spPr>
          <a:xfrm>
            <a:off x="1186543" y="5704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0"/>
    </mc:Choice>
    <mc:Fallback xmlns="">
      <p:transition spd="slow" advTm="86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8B82-1FC3-534A-85D1-7D59ECF1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A618-CF73-0844-8A6D-9803B33A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690688"/>
            <a:ext cx="8946541" cy="3663190"/>
          </a:xfrm>
        </p:spPr>
        <p:txBody>
          <a:bodyPr>
            <a:normAutofit/>
          </a:bodyPr>
          <a:lstStyle/>
          <a:p>
            <a:r>
              <a:rPr lang="en-AU" dirty="0"/>
              <a:t>The dataset was collected from two different hotel over Portugal which contain the demand data form 1/7/2015 to 31/8/2017.</a:t>
            </a:r>
          </a:p>
          <a:p>
            <a:r>
              <a:rPr lang="en-AU" dirty="0"/>
              <a:t>10,000+ rows and 30 columns.</a:t>
            </a:r>
          </a:p>
          <a:p>
            <a:r>
              <a:rPr lang="en-AU" dirty="0"/>
              <a:t>It includes the reservation information of city hotel and resort hotel, such as reservation time, stay time, the number of adults/children/infants, and the number of available parking spaces etc.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"/>
    </mc:Choice>
    <mc:Fallback xmlns="">
      <p:transition spd="slow" advTm="4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1042C-96FC-CA48-BEB3-EDB4D6C7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36687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Which hotel do people prefer to stay in?</a:t>
            </a:r>
            <a:br>
              <a:rPr lang="en-US" altLang="zh-CN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310C85B-B793-1046-A62C-E8F7928F0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" name="图片 44" descr="图表, 旭日形&#10;&#10;描述已自动生成">
            <a:extLst>
              <a:ext uri="{FF2B5EF4-FFF2-40B4-BE49-F238E27FC236}">
                <a16:creationId xmlns:a16="http://schemas.microsoft.com/office/drawing/2014/main" id="{699C87D2-FB5E-384F-9BAB-D749E9FB8AB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13608" r="1902" b="8802"/>
          <a:stretch/>
        </p:blipFill>
        <p:spPr bwMode="auto">
          <a:xfrm>
            <a:off x="484632" y="1391761"/>
            <a:ext cx="8115510" cy="3769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734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"/>
    </mc:Choice>
    <mc:Fallback xmlns="">
      <p:transition spd="slow" advTm="4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8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7F8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1F74D9-0354-0143-AD79-5861C116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309635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dirty="0">
                <a:solidFill>
                  <a:srgbClr val="7F8E69"/>
                </a:solidFill>
              </a:rPr>
              <a:t>Where are the guests from?</a:t>
            </a:r>
            <a:endParaRPr lang="en-US" sz="5800" dirty="0">
              <a:solidFill>
                <a:srgbClr val="7F8E69"/>
              </a:solidFill>
            </a:endParaRPr>
          </a:p>
        </p:txBody>
      </p:sp>
      <p:pic>
        <p:nvPicPr>
          <p:cNvPr id="9" name="内容占位符 8" descr="图形用户界面&#10;&#10;描述已自动生成">
            <a:extLst>
              <a:ext uri="{FF2B5EF4-FFF2-40B4-BE49-F238E27FC236}">
                <a16:creationId xmlns:a16="http://schemas.microsoft.com/office/drawing/2014/main" id="{F8FAA82F-307D-454E-9EB6-69C11B51C7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t="-5869" r="2012" b="3293"/>
          <a:stretch/>
        </p:blipFill>
        <p:spPr>
          <a:xfrm>
            <a:off x="243840" y="1869954"/>
            <a:ext cx="11704320" cy="38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"/>
    </mc:Choice>
    <mc:Fallback xmlns="">
      <p:transition spd="slow" advTm="3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93AAB-2C71-3A46-A2BC-5CBD7BA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altLang="zh-CN" dirty="0">
                <a:solidFill>
                  <a:schemeClr val="bg1"/>
                </a:solidFill>
              </a:rPr>
              <a:t>What are the booking quantities and prices in different months?</a:t>
            </a:r>
            <a:br>
              <a:rPr lang="zh-CN" altLang="zh-CN" dirty="0">
                <a:solidFill>
                  <a:schemeClr val="bg1"/>
                </a:solidFill>
              </a:rPr>
            </a:br>
            <a:br>
              <a:rPr lang="en-AU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DB6E-918E-7944-A571-C8ED66F1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BC798-6171-654D-86BD-7929BDB9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34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990B1F7-B19B-CC41-ABC3-06B4CACF7D46}"/>
                  </a:ext>
                </a:extLst>
              </p14:cNvPr>
              <p14:cNvContentPartPr/>
              <p14:nvPr/>
            </p14:nvContentPartPr>
            <p14:xfrm>
              <a:off x="6854217" y="2311182"/>
              <a:ext cx="1029240" cy="381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990B1F7-B19B-CC41-ABC3-06B4CACF7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5577" y="2302182"/>
                <a:ext cx="104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61BF672-D8FF-A045-A8E3-1337E5CEC0EB}"/>
                  </a:ext>
                </a:extLst>
              </p14:cNvPr>
              <p14:cNvContentPartPr/>
              <p14:nvPr/>
            </p14:nvContentPartPr>
            <p14:xfrm>
              <a:off x="6782020" y="2367500"/>
              <a:ext cx="1465200" cy="183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61BF672-D8FF-A045-A8E3-1337E5CEC0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9020" y="2304500"/>
                <a:ext cx="1590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02DD987-CDAE-994C-B566-FC9CF6C1A447}"/>
                  </a:ext>
                </a:extLst>
              </p14:cNvPr>
              <p14:cNvContentPartPr/>
              <p14:nvPr/>
            </p14:nvContentPartPr>
            <p14:xfrm>
              <a:off x="7048780" y="2253020"/>
              <a:ext cx="648360" cy="383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02DD987-CDAE-994C-B566-FC9CF6C1A4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6140" y="2190380"/>
                <a:ext cx="77400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7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"/>
    </mc:Choice>
    <mc:Fallback xmlns="">
      <p:transition spd="slow" advTm="3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93AAB-2C71-3A46-A2BC-5CBD7BA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br>
              <a:rPr lang="en-AU" sz="1900" dirty="0"/>
            </a:br>
            <a:endParaRPr lang="en-US" sz="19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99FE191-8DBE-48A7-A613-7E193EDF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7" y="1574946"/>
            <a:ext cx="3058623" cy="1013565"/>
          </a:xfrm>
        </p:spPr>
        <p:txBody>
          <a:bodyPr anchor="t">
            <a:normAutofit/>
          </a:bodyPr>
          <a:lstStyle/>
          <a:p>
            <a:r>
              <a:rPr lang="en-US" sz="2000" dirty="0"/>
              <a:t>Price trend and number of booking of city hotel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BBFFA9EC-B8F4-8F4E-B891-8EC5C8CFAD84}"/>
              </a:ext>
            </a:extLst>
          </p:cNvPr>
          <p:cNvSpPr txBox="1">
            <a:spLocks/>
          </p:cNvSpPr>
          <p:nvPr/>
        </p:nvSpPr>
        <p:spPr>
          <a:xfrm>
            <a:off x="809696" y="4597546"/>
            <a:ext cx="3058623" cy="1013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Price trend and number of booking of resort hotel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87167C-C4FC-DB4B-A8ED-48154C72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47" y="3473735"/>
            <a:ext cx="7753015" cy="32611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19514E-6803-B042-B84F-412379CA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08" y="451135"/>
            <a:ext cx="7840897" cy="32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"/>
    </mc:Choice>
    <mc:Fallback xmlns="">
      <p:transition spd="slow" advTm="3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A766B7-12C2-1B47-BA8B-F1508325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48" y="234755"/>
            <a:ext cx="10874864" cy="1048945"/>
          </a:xfrm>
        </p:spPr>
        <p:txBody>
          <a:bodyPr>
            <a:normAutofit fontScale="90000"/>
          </a:bodyPr>
          <a:lstStyle/>
          <a:p>
            <a:pPr lvl="0"/>
            <a:r>
              <a:rPr lang="en-AU" altLang="zh-CN" dirty="0"/>
              <a:t>Will booking in advance affect the cancellation rate? 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2B518-B626-194E-B604-69075A6D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DAD46-694A-DD42-A552-44286E52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" y="1057678"/>
            <a:ext cx="10079038" cy="5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"/>
    </mc:Choice>
    <mc:Fallback xmlns="">
      <p:transition spd="slow" advTm="4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BB3EA-3E05-2043-AC8B-0C68E5C7D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1"/>
          <a:stretch/>
        </p:blipFill>
        <p:spPr>
          <a:xfrm>
            <a:off x="388086" y="3429000"/>
            <a:ext cx="6758465" cy="3205465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37576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51E4F-65E6-3841-9116-DAD602209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9" r="-3" b="-3"/>
          <a:stretch/>
        </p:blipFill>
        <p:spPr>
          <a:xfrm>
            <a:off x="388086" y="223535"/>
            <a:ext cx="6756298" cy="320546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2105D-7AD6-804C-AFC8-83D557BA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90" y="4264167"/>
            <a:ext cx="3353530" cy="352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AU" altLang="zh-CN" sz="2000" dirty="0"/>
              <a:t>Cancel rate of both hotels</a:t>
            </a:r>
            <a:endParaRPr kumimoji="1" lang="zh-CN" altLang="en-US" sz="20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DAF32CC-C51E-004F-9E49-738766637279}"/>
              </a:ext>
            </a:extLst>
          </p:cNvPr>
          <p:cNvSpPr txBox="1">
            <a:spLocks/>
          </p:cNvSpPr>
          <p:nvPr/>
        </p:nvSpPr>
        <p:spPr>
          <a:xfrm>
            <a:off x="7995362" y="1101618"/>
            <a:ext cx="3353530" cy="3528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AU" altLang="zh-CN" sz="2000" dirty="0"/>
              <a:t>Cancel rate of resort hotel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069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31D-0898-5A4D-AF2C-BA80ECA9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B0C7-D16C-B249-B30D-E92D5C56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altLang="zh-CN" dirty="0"/>
              <a:t>People prefer to book city hotels, and city hotels have a higher cancellation rate</a:t>
            </a:r>
            <a:endParaRPr lang="zh-CN" altLang="zh-CN" dirty="0"/>
          </a:p>
          <a:p>
            <a:pPr lvl="0"/>
            <a:r>
              <a:rPr lang="en-AU" altLang="zh-CN" dirty="0"/>
              <a:t>The main source of tourists is in Europe, and there are also many tourists from other continents.</a:t>
            </a:r>
            <a:endParaRPr lang="zh-CN" altLang="zh-CN" dirty="0"/>
          </a:p>
          <a:p>
            <a:pPr lvl="0"/>
            <a:r>
              <a:rPr lang="en-US" altLang="zh-CN" dirty="0"/>
              <a:t>People prefer to book the hotel in spring and summer </a:t>
            </a:r>
            <a:r>
              <a:rPr lang="en-AU" altLang="zh-CN" dirty="0"/>
              <a:t>and the price not always match the demand trend.</a:t>
            </a:r>
            <a:endParaRPr lang="zh-CN" altLang="zh-CN" dirty="0"/>
          </a:p>
          <a:p>
            <a:pPr lvl="0"/>
            <a:r>
              <a:rPr lang="en-US" altLang="zh-CN" dirty="0"/>
              <a:t>In the spring and autumn seasons, although the price of city hotels is high, the number of occupants has not decreased at all.</a:t>
            </a:r>
            <a:endParaRPr lang="zh-CN" altLang="zh-CN" dirty="0"/>
          </a:p>
          <a:p>
            <a:pPr lvl="0"/>
            <a:r>
              <a:rPr lang="en-US" altLang="zh-CN" dirty="0"/>
              <a:t>The longer booking in advance the higher cancellation rate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23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"/>
    </mc:Choice>
    <mc:Fallback xmlns="">
      <p:transition spd="slow" advTm="69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236</Words>
  <Application>Microsoft Macintosh PowerPoint</Application>
  <PresentationFormat>宽屏</PresentationFormat>
  <Paragraphs>25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hotel booking demand</vt:lpstr>
      <vt:lpstr>Dataset </vt:lpstr>
      <vt:lpstr>Which hotel do people prefer to stay in?  </vt:lpstr>
      <vt:lpstr>Where are the guests from?</vt:lpstr>
      <vt:lpstr>What are the booking quantities and prices in different months?  </vt:lpstr>
      <vt:lpstr> </vt:lpstr>
      <vt:lpstr>Will booking in advance affect the cancellation rate? </vt:lpstr>
      <vt:lpstr>PowerPoint 演示文稿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characterization of hotel booking</dc:title>
  <dc:creator>CHI WANG</dc:creator>
  <cp:lastModifiedBy>CHI WANG</cp:lastModifiedBy>
  <cp:revision>11</cp:revision>
  <dcterms:created xsi:type="dcterms:W3CDTF">2020-11-03T07:15:33Z</dcterms:created>
  <dcterms:modified xsi:type="dcterms:W3CDTF">2020-11-03T14:54:14Z</dcterms:modified>
</cp:coreProperties>
</file>