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58" r:id="rId5"/>
    <p:sldId id="263" r:id="rId6"/>
    <p:sldId id="262" r:id="rId7"/>
    <p:sldId id="25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Flowchart: Alternate Process 11"/>
          <p:cNvSpPr/>
          <p:nvPr/>
        </p:nvSpPr>
        <p:spPr>
          <a:xfrm>
            <a:off x="330200" y="128905"/>
            <a:ext cx="3589655" cy="452755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09470" y="625475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94865" y="189293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98040" y="122618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304800" y="1514475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T=17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Flowchart: Data 20"/>
          <p:cNvSpPr/>
          <p:nvPr/>
        </p:nvSpPr>
        <p:spPr>
          <a:xfrm>
            <a:off x="330200" y="847725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S=22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82165" y="250507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304800" y="2126615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D=S-T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1224915" y="2768600"/>
            <a:ext cx="1703070" cy="1012825"/>
          </a:xfrm>
          <a:prstGeom prst="diamond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  <a:sym typeface="+mn-ea"/>
              </a:rPr>
              <a:t>S&gt;17</a:t>
            </a:r>
            <a:endParaRPr lang="en-US" sz="16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866390" y="3281680"/>
            <a:ext cx="690245" cy="1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079625" y="3781425"/>
            <a:ext cx="8255" cy="804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8"/>
          <p:cNvSpPr txBox="1"/>
          <p:nvPr/>
        </p:nvSpPr>
        <p:spPr>
          <a:xfrm>
            <a:off x="3270885" y="2768600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True</a:t>
            </a:r>
            <a:endParaRPr lang="en-US" sz="1600"/>
          </a:p>
        </p:txBody>
      </p:sp>
      <p:sp>
        <p:nvSpPr>
          <p:cNvPr id="61" name="Text Box 60"/>
          <p:cNvSpPr txBox="1"/>
          <p:nvPr/>
        </p:nvSpPr>
        <p:spPr>
          <a:xfrm>
            <a:off x="1083310" y="3788410"/>
            <a:ext cx="692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False</a:t>
            </a:r>
            <a:endParaRPr lang="en-US" sz="160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280535" y="3498850"/>
            <a:ext cx="635" cy="2120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735070" y="5607685"/>
            <a:ext cx="54546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469900" y="4585970"/>
            <a:ext cx="3263900" cy="393065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PRINT(D)</a:t>
            </a:r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099310" y="5008245"/>
            <a:ext cx="19050" cy="42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/>
          <p:cNvSpPr/>
          <p:nvPr/>
        </p:nvSpPr>
        <p:spPr>
          <a:xfrm>
            <a:off x="454025" y="5428615"/>
            <a:ext cx="3263900" cy="360680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3556635" y="3105785"/>
            <a:ext cx="1042670" cy="393065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PRINT(D*2)</a:t>
            </a:r>
            <a:endParaRPr lang="en-US" sz="14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913495" y="889000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898890" y="2156460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902065" y="148971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7108825" y="1778000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T=17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Flowchart: Data 17"/>
          <p:cNvSpPr/>
          <p:nvPr/>
        </p:nvSpPr>
        <p:spPr>
          <a:xfrm>
            <a:off x="7134225" y="1111250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S=14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886190" y="276860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ata 21"/>
          <p:cNvSpPr/>
          <p:nvPr/>
        </p:nvSpPr>
        <p:spPr>
          <a:xfrm>
            <a:off x="7108825" y="2390140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D=S-T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8028940" y="3032125"/>
            <a:ext cx="1703070" cy="1012825"/>
          </a:xfrm>
          <a:prstGeom prst="diamond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  <a:sym typeface="+mn-ea"/>
              </a:rPr>
              <a:t>S&gt;17</a:t>
            </a:r>
            <a:endParaRPr lang="en-US" sz="16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670415" y="3555365"/>
            <a:ext cx="1419860" cy="26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883650" y="4044950"/>
            <a:ext cx="8255" cy="804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0074910" y="3032125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True</a:t>
            </a:r>
            <a:endParaRPr lang="en-US" sz="1600"/>
          </a:p>
        </p:txBody>
      </p:sp>
      <p:sp>
        <p:nvSpPr>
          <p:cNvPr id="27" name="Text Box 26"/>
          <p:cNvSpPr txBox="1"/>
          <p:nvPr/>
        </p:nvSpPr>
        <p:spPr>
          <a:xfrm>
            <a:off x="7887335" y="4051935"/>
            <a:ext cx="692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False</a:t>
            </a:r>
            <a:endParaRPr lang="en-US" sz="160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1090275" y="3555365"/>
            <a:ext cx="635" cy="2299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0539095" y="5871210"/>
            <a:ext cx="54546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7273925" y="4849495"/>
            <a:ext cx="3263900" cy="393065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PRINT(D)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903335" y="5271770"/>
            <a:ext cx="19050" cy="42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7258050" y="5692140"/>
            <a:ext cx="3263900" cy="360680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10288905" y="2570480"/>
            <a:ext cx="1042670" cy="393065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PRINT(D*2)</a:t>
            </a:r>
            <a:endParaRPr lang="en-US" sz="1400"/>
          </a:p>
        </p:txBody>
      </p:sp>
      <p:sp>
        <p:nvSpPr>
          <p:cNvPr id="38" name="Flowchart: Alternate Process 37"/>
          <p:cNvSpPr/>
          <p:nvPr/>
        </p:nvSpPr>
        <p:spPr>
          <a:xfrm>
            <a:off x="7258050" y="394970"/>
            <a:ext cx="3589655" cy="452755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4321175" y="186690"/>
            <a:ext cx="2671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</a:t>
            </a:r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Flowchart: Alternate Process 11"/>
          <p:cNvSpPr/>
          <p:nvPr/>
        </p:nvSpPr>
        <p:spPr>
          <a:xfrm>
            <a:off x="330200" y="128905"/>
            <a:ext cx="3589655" cy="452755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09470" y="625475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94865" y="189293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090420" y="3147060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98040" y="122618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304800" y="1514475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B=2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Flowchart: Data 20"/>
          <p:cNvSpPr/>
          <p:nvPr/>
        </p:nvSpPr>
        <p:spPr>
          <a:xfrm>
            <a:off x="330200" y="847725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A=1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71370" y="291401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095500" y="2936240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082165" y="250507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170815" y="2768600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D=A+B+C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Flowchart: Data 8"/>
          <p:cNvSpPr/>
          <p:nvPr/>
        </p:nvSpPr>
        <p:spPr>
          <a:xfrm>
            <a:off x="304800" y="2126615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C=1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1234440" y="3404870"/>
            <a:ext cx="1703070" cy="1012825"/>
          </a:xfrm>
          <a:prstGeom prst="diamond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  <a:sym typeface="+mn-ea"/>
              </a:rPr>
              <a:t>a!=b!=c</a:t>
            </a:r>
            <a:endParaRPr lang="en-US" sz="16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7" name="Straight Arrow Connector 46"/>
          <p:cNvCxnSpPr>
            <a:stCxn id="35" idx="3"/>
          </p:cNvCxnSpPr>
          <p:nvPr/>
        </p:nvCxnSpPr>
        <p:spPr>
          <a:xfrm>
            <a:off x="2937510" y="3911600"/>
            <a:ext cx="1802130" cy="16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089150" y="4417695"/>
            <a:ext cx="8255" cy="804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8"/>
          <p:cNvSpPr txBox="1"/>
          <p:nvPr/>
        </p:nvSpPr>
        <p:spPr>
          <a:xfrm>
            <a:off x="3280410" y="3404870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True</a:t>
            </a:r>
            <a:endParaRPr lang="en-US" sz="1600"/>
          </a:p>
        </p:txBody>
      </p:sp>
      <p:sp>
        <p:nvSpPr>
          <p:cNvPr id="61" name="Text Box 60"/>
          <p:cNvSpPr txBox="1"/>
          <p:nvPr/>
        </p:nvSpPr>
        <p:spPr>
          <a:xfrm>
            <a:off x="1092835" y="4424680"/>
            <a:ext cx="692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False</a:t>
            </a:r>
            <a:endParaRPr lang="en-US" sz="1600"/>
          </a:p>
        </p:txBody>
      </p:sp>
      <p:sp>
        <p:nvSpPr>
          <p:cNvPr id="20" name="Flowchart: Process 19"/>
          <p:cNvSpPr/>
          <p:nvPr/>
        </p:nvSpPr>
        <p:spPr>
          <a:xfrm>
            <a:off x="7106285" y="5483225"/>
            <a:ext cx="3263900" cy="393065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PRINT(H)</a:t>
            </a:r>
            <a:endParaRPr lang="en-US"/>
          </a:p>
        </p:txBody>
      </p:sp>
      <p:sp>
        <p:nvSpPr>
          <p:cNvPr id="27" name="Flowchart: Alternate Process 26"/>
          <p:cNvSpPr/>
          <p:nvPr/>
        </p:nvSpPr>
        <p:spPr>
          <a:xfrm>
            <a:off x="470535" y="5303520"/>
            <a:ext cx="3263900" cy="360680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708525" y="3928110"/>
            <a:ext cx="0" cy="1590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3"/>
          </p:cNvCxnSpPr>
          <p:nvPr/>
        </p:nvCxnSpPr>
        <p:spPr>
          <a:xfrm flipH="1" flipV="1">
            <a:off x="3734435" y="5483860"/>
            <a:ext cx="943610" cy="13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Alternate Process 30"/>
          <p:cNvSpPr/>
          <p:nvPr/>
        </p:nvSpPr>
        <p:spPr>
          <a:xfrm>
            <a:off x="6991985" y="172720"/>
            <a:ext cx="3589655" cy="452755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771255" y="669290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756650" y="1936750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752205" y="3190875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759825" y="127000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ata 36"/>
          <p:cNvSpPr/>
          <p:nvPr/>
        </p:nvSpPr>
        <p:spPr>
          <a:xfrm>
            <a:off x="6966585" y="1558290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B=3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8" name="Flowchart: Data 37"/>
          <p:cNvSpPr/>
          <p:nvPr/>
        </p:nvSpPr>
        <p:spPr>
          <a:xfrm>
            <a:off x="6991985" y="891540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A=3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33155" y="2957830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757285" y="2980055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743950" y="254889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/>
          <p:cNvSpPr/>
          <p:nvPr/>
        </p:nvSpPr>
        <p:spPr>
          <a:xfrm>
            <a:off x="6832600" y="2812415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D=A+B+C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6966585" y="2170430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C=3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4" name="Diamond 43"/>
          <p:cNvSpPr/>
          <p:nvPr/>
        </p:nvSpPr>
        <p:spPr>
          <a:xfrm>
            <a:off x="7896225" y="3448685"/>
            <a:ext cx="1703070" cy="1012825"/>
          </a:xfrm>
          <a:prstGeom prst="diamond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500">
                <a:solidFill>
                  <a:schemeClr val="tx1"/>
                </a:solidFill>
                <a:sym typeface="+mn-ea"/>
              </a:rPr>
              <a:t>a==b==c</a:t>
            </a:r>
            <a:endParaRPr lang="en-US" sz="15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751570" y="446151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9030970" y="4417695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True</a:t>
            </a:r>
            <a:endParaRPr lang="en-US" sz="1600"/>
          </a:p>
        </p:txBody>
      </p:sp>
      <p:sp>
        <p:nvSpPr>
          <p:cNvPr id="49" name="Text Box 48"/>
          <p:cNvSpPr txBox="1"/>
          <p:nvPr/>
        </p:nvSpPr>
        <p:spPr>
          <a:xfrm>
            <a:off x="7211695" y="3574415"/>
            <a:ext cx="692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False</a:t>
            </a:r>
            <a:endParaRPr lang="en-US" sz="1600"/>
          </a:p>
        </p:txBody>
      </p:sp>
      <p:sp>
        <p:nvSpPr>
          <p:cNvPr id="52" name="Flowchart: Process 51"/>
          <p:cNvSpPr/>
          <p:nvPr/>
        </p:nvSpPr>
        <p:spPr>
          <a:xfrm>
            <a:off x="5957570" y="3785870"/>
            <a:ext cx="1164590" cy="313690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PRINT(D)</a:t>
            </a:r>
            <a:endParaRPr lang="en-US"/>
          </a:p>
        </p:txBody>
      </p:sp>
      <p:cxnSp>
        <p:nvCxnSpPr>
          <p:cNvPr id="53" name="Straight Arrow Connector 52"/>
          <p:cNvCxnSpPr>
            <a:endCxn id="52" idx="3"/>
          </p:cNvCxnSpPr>
          <p:nvPr/>
        </p:nvCxnSpPr>
        <p:spPr>
          <a:xfrm flipH="1" flipV="1">
            <a:off x="7122160" y="3942715"/>
            <a:ext cx="782320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/>
          <p:cNvSpPr/>
          <p:nvPr/>
        </p:nvSpPr>
        <p:spPr>
          <a:xfrm>
            <a:off x="7122795" y="6325870"/>
            <a:ext cx="3263900" cy="360680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574155" y="4142105"/>
            <a:ext cx="0" cy="2364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4" idx="1"/>
          </p:cNvCxnSpPr>
          <p:nvPr/>
        </p:nvCxnSpPr>
        <p:spPr>
          <a:xfrm flipV="1">
            <a:off x="6543675" y="6506210"/>
            <a:ext cx="579120" cy="13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9132570" y="484251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ata 64"/>
          <p:cNvSpPr/>
          <p:nvPr/>
        </p:nvSpPr>
        <p:spPr>
          <a:xfrm>
            <a:off x="6832600" y="4754880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H=D*3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8724900" y="5133340"/>
            <a:ext cx="8255" cy="308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4" idx="0"/>
          </p:cNvCxnSpPr>
          <p:nvPr/>
        </p:nvCxnSpPr>
        <p:spPr>
          <a:xfrm>
            <a:off x="8735695" y="5905500"/>
            <a:ext cx="19050" cy="42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4202430" y="257175"/>
            <a:ext cx="263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</a:t>
            </a:r>
            <a:r>
              <a:rPr lang="en-US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Flowchart: Alternate Process 11"/>
          <p:cNvSpPr/>
          <p:nvPr/>
        </p:nvSpPr>
        <p:spPr>
          <a:xfrm>
            <a:off x="330200" y="128905"/>
            <a:ext cx="3589655" cy="452755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09470" y="625475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30120" y="163512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54250" y="1657350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98040" y="122618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77290" y="186817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329565" y="1489710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X=2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Flowchart: Data 20"/>
          <p:cNvSpPr/>
          <p:nvPr/>
        </p:nvSpPr>
        <p:spPr>
          <a:xfrm>
            <a:off x="330200" y="847725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T=7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15315" y="4239895"/>
            <a:ext cx="3590290" cy="392430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PRINT</a:t>
            </a:r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615315" y="3431540"/>
            <a:ext cx="3590290" cy="392430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TRUE</a:t>
            </a:r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329565" y="2136775"/>
            <a:ext cx="1703070" cy="1012825"/>
          </a:xfrm>
          <a:prstGeom prst="diamond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  <a:sym typeface="+mn-ea"/>
              </a:rPr>
              <a:t>t!=x==5</a:t>
            </a:r>
            <a:endParaRPr lang="en-US" sz="16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7" name="Straight Arrow Connector 46"/>
          <p:cNvCxnSpPr>
            <a:stCxn id="35" idx="3"/>
            <a:endCxn id="56" idx="1"/>
          </p:cNvCxnSpPr>
          <p:nvPr/>
        </p:nvCxnSpPr>
        <p:spPr>
          <a:xfrm>
            <a:off x="2032635" y="2643505"/>
            <a:ext cx="596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477260" y="316801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7" idx="1"/>
          </p:cNvCxnSpPr>
          <p:nvPr/>
        </p:nvCxnSpPr>
        <p:spPr>
          <a:xfrm>
            <a:off x="4205605" y="2638425"/>
            <a:ext cx="71374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2" idx="0"/>
          </p:cNvCxnSpPr>
          <p:nvPr/>
        </p:nvCxnSpPr>
        <p:spPr>
          <a:xfrm flipH="1">
            <a:off x="2410460" y="3823970"/>
            <a:ext cx="4445" cy="415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63" idx="0"/>
          </p:cNvCxnSpPr>
          <p:nvPr/>
        </p:nvCxnSpPr>
        <p:spPr>
          <a:xfrm flipH="1">
            <a:off x="2411095" y="4632325"/>
            <a:ext cx="1143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630035" y="2638425"/>
            <a:ext cx="5715" cy="2604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3" idx="3"/>
          </p:cNvCxnSpPr>
          <p:nvPr/>
        </p:nvCxnSpPr>
        <p:spPr>
          <a:xfrm flipH="1">
            <a:off x="4205605" y="5232400"/>
            <a:ext cx="2378710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923145" y="550418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184910" y="314960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2629535" y="2136775"/>
            <a:ext cx="1703070" cy="1012825"/>
          </a:xfrm>
          <a:prstGeom prst="diamond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t+x==5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Diamond 56"/>
          <p:cNvSpPr/>
          <p:nvPr/>
        </p:nvSpPr>
        <p:spPr>
          <a:xfrm>
            <a:off x="4919345" y="2137410"/>
            <a:ext cx="1703070" cy="1012825"/>
          </a:xfrm>
          <a:prstGeom prst="diamond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t-x==5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2068830" y="2372995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false</a:t>
            </a:r>
            <a:endParaRPr lang="en-US" sz="1600"/>
          </a:p>
        </p:txBody>
      </p:sp>
      <p:sp>
        <p:nvSpPr>
          <p:cNvPr id="60" name="Text Box 59"/>
          <p:cNvSpPr txBox="1"/>
          <p:nvPr/>
        </p:nvSpPr>
        <p:spPr>
          <a:xfrm>
            <a:off x="4331970" y="2312035"/>
            <a:ext cx="759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false</a:t>
            </a:r>
            <a:endParaRPr lang="en-US" sz="1600"/>
          </a:p>
        </p:txBody>
      </p:sp>
      <p:sp>
        <p:nvSpPr>
          <p:cNvPr id="61" name="Text Box 60"/>
          <p:cNvSpPr txBox="1"/>
          <p:nvPr/>
        </p:nvSpPr>
        <p:spPr>
          <a:xfrm>
            <a:off x="518795" y="3168015"/>
            <a:ext cx="570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True</a:t>
            </a:r>
            <a:endParaRPr lang="en-US" sz="1600"/>
          </a:p>
        </p:txBody>
      </p:sp>
      <p:sp>
        <p:nvSpPr>
          <p:cNvPr id="62" name="Text Box 61"/>
          <p:cNvSpPr txBox="1"/>
          <p:nvPr/>
        </p:nvSpPr>
        <p:spPr>
          <a:xfrm>
            <a:off x="2830195" y="3168015"/>
            <a:ext cx="560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True</a:t>
            </a:r>
            <a:endParaRPr lang="en-US" sz="1600"/>
          </a:p>
        </p:txBody>
      </p:sp>
      <p:sp>
        <p:nvSpPr>
          <p:cNvPr id="63" name="Flowchart: Alternate Process 62"/>
          <p:cNvSpPr/>
          <p:nvPr/>
        </p:nvSpPr>
        <p:spPr>
          <a:xfrm>
            <a:off x="615950" y="5013325"/>
            <a:ext cx="3589655" cy="452755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4586605" y="635000"/>
            <a:ext cx="6473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3</a:t>
            </a:r>
            <a:endParaRPr lang="en-US" sz="2800" b="1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Flowchart: Alternate Process 11"/>
          <p:cNvSpPr/>
          <p:nvPr/>
        </p:nvSpPr>
        <p:spPr>
          <a:xfrm>
            <a:off x="330200" y="128905"/>
            <a:ext cx="3589655" cy="452755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09470" y="625475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30120" y="163512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54250" y="1657350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98040" y="122618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77290" y="186817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329565" y="1489710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X=2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Flowchart: Data 20"/>
          <p:cNvSpPr/>
          <p:nvPr/>
        </p:nvSpPr>
        <p:spPr>
          <a:xfrm>
            <a:off x="330200" y="847725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T=3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15315" y="4239895"/>
            <a:ext cx="3590290" cy="392430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PRINT</a:t>
            </a:r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615315" y="3431540"/>
            <a:ext cx="3590290" cy="392430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TRUE</a:t>
            </a:r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329565" y="2136775"/>
            <a:ext cx="1703070" cy="1012825"/>
          </a:xfrm>
          <a:prstGeom prst="diamond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  <a:sym typeface="+mn-ea"/>
              </a:rPr>
              <a:t>t!=x==5</a:t>
            </a:r>
            <a:endParaRPr lang="en-US" sz="16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7" name="Straight Arrow Connector 46"/>
          <p:cNvCxnSpPr>
            <a:stCxn id="35" idx="3"/>
            <a:endCxn id="56" idx="1"/>
          </p:cNvCxnSpPr>
          <p:nvPr/>
        </p:nvCxnSpPr>
        <p:spPr>
          <a:xfrm>
            <a:off x="2032635" y="2643505"/>
            <a:ext cx="596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477260" y="316801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7" idx="1"/>
          </p:cNvCxnSpPr>
          <p:nvPr/>
        </p:nvCxnSpPr>
        <p:spPr>
          <a:xfrm>
            <a:off x="4205605" y="2638425"/>
            <a:ext cx="71374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2" idx="0"/>
          </p:cNvCxnSpPr>
          <p:nvPr/>
        </p:nvCxnSpPr>
        <p:spPr>
          <a:xfrm flipH="1">
            <a:off x="2410460" y="3823970"/>
            <a:ext cx="4445" cy="415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63" idx="0"/>
          </p:cNvCxnSpPr>
          <p:nvPr/>
        </p:nvCxnSpPr>
        <p:spPr>
          <a:xfrm flipH="1">
            <a:off x="2411095" y="4632325"/>
            <a:ext cx="1143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630035" y="2638425"/>
            <a:ext cx="5715" cy="2604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3" idx="3"/>
          </p:cNvCxnSpPr>
          <p:nvPr/>
        </p:nvCxnSpPr>
        <p:spPr>
          <a:xfrm flipH="1">
            <a:off x="4205605" y="5232400"/>
            <a:ext cx="2378710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923145" y="550418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184910" y="314960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2629535" y="2136775"/>
            <a:ext cx="1703070" cy="1012825"/>
          </a:xfrm>
          <a:prstGeom prst="diamond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t+x==5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Diamond 56"/>
          <p:cNvSpPr/>
          <p:nvPr/>
        </p:nvSpPr>
        <p:spPr>
          <a:xfrm>
            <a:off x="4919345" y="2137410"/>
            <a:ext cx="1703070" cy="1012825"/>
          </a:xfrm>
          <a:prstGeom prst="diamond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t-x==5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2068830" y="2372995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false</a:t>
            </a:r>
            <a:endParaRPr lang="en-US" sz="1600"/>
          </a:p>
        </p:txBody>
      </p:sp>
      <p:sp>
        <p:nvSpPr>
          <p:cNvPr id="60" name="Text Box 59"/>
          <p:cNvSpPr txBox="1"/>
          <p:nvPr/>
        </p:nvSpPr>
        <p:spPr>
          <a:xfrm>
            <a:off x="4331970" y="2312035"/>
            <a:ext cx="759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false</a:t>
            </a:r>
            <a:endParaRPr lang="en-US" sz="1600"/>
          </a:p>
        </p:txBody>
      </p:sp>
      <p:sp>
        <p:nvSpPr>
          <p:cNvPr id="61" name="Text Box 60"/>
          <p:cNvSpPr txBox="1"/>
          <p:nvPr/>
        </p:nvSpPr>
        <p:spPr>
          <a:xfrm>
            <a:off x="518795" y="3168015"/>
            <a:ext cx="570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True</a:t>
            </a:r>
            <a:endParaRPr lang="en-US" sz="1600"/>
          </a:p>
        </p:txBody>
      </p:sp>
      <p:sp>
        <p:nvSpPr>
          <p:cNvPr id="62" name="Text Box 61"/>
          <p:cNvSpPr txBox="1"/>
          <p:nvPr/>
        </p:nvSpPr>
        <p:spPr>
          <a:xfrm>
            <a:off x="2830195" y="3168015"/>
            <a:ext cx="560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True</a:t>
            </a:r>
            <a:endParaRPr lang="en-US" sz="1600"/>
          </a:p>
        </p:txBody>
      </p:sp>
      <p:sp>
        <p:nvSpPr>
          <p:cNvPr id="63" name="Flowchart: Alternate Process 62"/>
          <p:cNvSpPr/>
          <p:nvPr/>
        </p:nvSpPr>
        <p:spPr>
          <a:xfrm>
            <a:off x="615950" y="5013325"/>
            <a:ext cx="3589655" cy="452755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4586605" y="635000"/>
            <a:ext cx="6473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</a:t>
            </a:r>
            <a:r>
              <a:rPr lang="en-US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II</a:t>
            </a:r>
            <a:endParaRPr lang="en-US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Flowchart: Alternate Process 11"/>
          <p:cNvSpPr/>
          <p:nvPr/>
        </p:nvSpPr>
        <p:spPr>
          <a:xfrm>
            <a:off x="330200" y="128905"/>
            <a:ext cx="3589655" cy="452755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09470" y="625475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30120" y="163512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54250" y="1657350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98040" y="122618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77290" y="186817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329565" y="1489710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X=2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Flowchart: Data 20"/>
          <p:cNvSpPr/>
          <p:nvPr/>
        </p:nvSpPr>
        <p:spPr>
          <a:xfrm>
            <a:off x="330200" y="847725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T=2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15315" y="4239895"/>
            <a:ext cx="3590290" cy="392430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PRINT</a:t>
            </a:r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615315" y="3431540"/>
            <a:ext cx="3590290" cy="392430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TRUE</a:t>
            </a:r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329565" y="2136775"/>
            <a:ext cx="1703070" cy="1012825"/>
          </a:xfrm>
          <a:prstGeom prst="diamond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  <a:sym typeface="+mn-ea"/>
              </a:rPr>
              <a:t>t==x</a:t>
            </a:r>
            <a:endParaRPr lang="en-US" sz="16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7" name="Straight Arrow Connector 46"/>
          <p:cNvCxnSpPr>
            <a:stCxn id="35" idx="3"/>
            <a:endCxn id="56" idx="1"/>
          </p:cNvCxnSpPr>
          <p:nvPr/>
        </p:nvCxnSpPr>
        <p:spPr>
          <a:xfrm>
            <a:off x="2032635" y="2643505"/>
            <a:ext cx="596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477260" y="316801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7" idx="1"/>
          </p:cNvCxnSpPr>
          <p:nvPr/>
        </p:nvCxnSpPr>
        <p:spPr>
          <a:xfrm>
            <a:off x="4205605" y="2638425"/>
            <a:ext cx="71374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2" idx="0"/>
          </p:cNvCxnSpPr>
          <p:nvPr/>
        </p:nvCxnSpPr>
        <p:spPr>
          <a:xfrm flipH="1">
            <a:off x="2410460" y="3823970"/>
            <a:ext cx="4445" cy="415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63" idx="0"/>
          </p:cNvCxnSpPr>
          <p:nvPr/>
        </p:nvCxnSpPr>
        <p:spPr>
          <a:xfrm flipH="1">
            <a:off x="2411095" y="4632325"/>
            <a:ext cx="1143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630035" y="2638425"/>
            <a:ext cx="5715" cy="2604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3" idx="3"/>
          </p:cNvCxnSpPr>
          <p:nvPr/>
        </p:nvCxnSpPr>
        <p:spPr>
          <a:xfrm flipH="1">
            <a:off x="4205605" y="5232400"/>
            <a:ext cx="2378710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923145" y="550418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184910" y="314960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2629535" y="2136775"/>
            <a:ext cx="1703070" cy="1012825"/>
          </a:xfrm>
          <a:prstGeom prst="diamond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t+x==5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Diamond 56"/>
          <p:cNvSpPr/>
          <p:nvPr/>
        </p:nvSpPr>
        <p:spPr>
          <a:xfrm>
            <a:off x="4919345" y="2137410"/>
            <a:ext cx="1703070" cy="1012825"/>
          </a:xfrm>
          <a:prstGeom prst="diamond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t-x==5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2068830" y="2372995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false</a:t>
            </a:r>
            <a:endParaRPr lang="en-US" sz="1600"/>
          </a:p>
        </p:txBody>
      </p:sp>
      <p:sp>
        <p:nvSpPr>
          <p:cNvPr id="60" name="Text Box 59"/>
          <p:cNvSpPr txBox="1"/>
          <p:nvPr/>
        </p:nvSpPr>
        <p:spPr>
          <a:xfrm>
            <a:off x="4331970" y="2312035"/>
            <a:ext cx="759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false</a:t>
            </a:r>
            <a:endParaRPr lang="en-US" sz="1600"/>
          </a:p>
        </p:txBody>
      </p:sp>
      <p:sp>
        <p:nvSpPr>
          <p:cNvPr id="61" name="Text Box 60"/>
          <p:cNvSpPr txBox="1"/>
          <p:nvPr/>
        </p:nvSpPr>
        <p:spPr>
          <a:xfrm>
            <a:off x="518795" y="3168015"/>
            <a:ext cx="570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True</a:t>
            </a:r>
            <a:endParaRPr lang="en-US" sz="1600"/>
          </a:p>
        </p:txBody>
      </p:sp>
      <p:sp>
        <p:nvSpPr>
          <p:cNvPr id="62" name="Text Box 61"/>
          <p:cNvSpPr txBox="1"/>
          <p:nvPr/>
        </p:nvSpPr>
        <p:spPr>
          <a:xfrm>
            <a:off x="2830195" y="3168015"/>
            <a:ext cx="560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True</a:t>
            </a:r>
            <a:endParaRPr lang="en-US" sz="1600"/>
          </a:p>
        </p:txBody>
      </p:sp>
      <p:sp>
        <p:nvSpPr>
          <p:cNvPr id="63" name="Flowchart: Alternate Process 62"/>
          <p:cNvSpPr/>
          <p:nvPr/>
        </p:nvSpPr>
        <p:spPr>
          <a:xfrm>
            <a:off x="615950" y="5013325"/>
            <a:ext cx="3589655" cy="452755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4586605" y="635000"/>
            <a:ext cx="6473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</a:t>
            </a:r>
            <a:r>
              <a:rPr lang="en-US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III</a:t>
            </a:r>
            <a:endParaRPr lang="en-US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>
            <a:off x="440690" y="1915160"/>
            <a:ext cx="3590290" cy="601345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B=max(a)</a:t>
            </a:r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436880" y="989965"/>
            <a:ext cx="3543935" cy="6451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A=[8,3,7]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91160" y="78105"/>
            <a:ext cx="3589655" cy="645795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9165" y="723900"/>
            <a:ext cx="20955" cy="266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30120" y="163512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59965" y="2526030"/>
            <a:ext cx="9525" cy="308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54250" y="1657350"/>
            <a:ext cx="5080" cy="257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80285" y="3379470"/>
            <a:ext cx="635" cy="222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441325" y="2834640"/>
            <a:ext cx="3589655" cy="544830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C=min(a)</a:t>
            </a:r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440690" y="3602355"/>
            <a:ext cx="3590290" cy="544830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D=sum(a)-B-C</a:t>
            </a: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266315" y="415861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/>
          <p:cNvSpPr/>
          <p:nvPr/>
        </p:nvSpPr>
        <p:spPr>
          <a:xfrm>
            <a:off x="483870" y="5230495"/>
            <a:ext cx="3545840" cy="645795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END</a:t>
            </a:r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436880" y="4422140"/>
            <a:ext cx="3589655" cy="544830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PRINT</a:t>
            </a:r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272665" y="496697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06215" y="2227580"/>
            <a:ext cx="2644140" cy="1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50355" y="2237740"/>
            <a:ext cx="10160" cy="2452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030980" y="3862070"/>
            <a:ext cx="1459230" cy="12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30980" y="3102610"/>
            <a:ext cx="2064385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469890" y="3852545"/>
            <a:ext cx="10160" cy="867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85205" y="3105150"/>
            <a:ext cx="20320" cy="1614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3"/>
          </p:cNvCxnSpPr>
          <p:nvPr/>
        </p:nvCxnSpPr>
        <p:spPr>
          <a:xfrm flipH="1" flipV="1">
            <a:off x="4026535" y="4694555"/>
            <a:ext cx="2623820" cy="571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5494020" y="257810"/>
            <a:ext cx="4974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4</a:t>
            </a:r>
            <a:endParaRPr lang="en-US" sz="2800" b="1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Flowchart: Alternate Process 11"/>
          <p:cNvSpPr/>
          <p:nvPr/>
        </p:nvSpPr>
        <p:spPr>
          <a:xfrm>
            <a:off x="330200" y="128905"/>
            <a:ext cx="3589655" cy="452755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09470" y="625475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94865" y="189293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98040" y="122618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304800" y="1514475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B=[INT LESS THAN 6]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Flowchart: Data 20"/>
          <p:cNvSpPr/>
          <p:nvPr/>
        </p:nvSpPr>
        <p:spPr>
          <a:xfrm>
            <a:off x="330200" y="847725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A=6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82165" y="250507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304800" y="2126615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B[0]=B[0]**3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84070" y="2546350"/>
            <a:ext cx="317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69465" y="3813810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72640" y="314706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279400" y="3435350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B[2]=B[2]**3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Flowchart: Data 23"/>
          <p:cNvSpPr/>
          <p:nvPr/>
        </p:nvSpPr>
        <p:spPr>
          <a:xfrm>
            <a:off x="288290" y="2768600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B[1]=B[1]**3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056765" y="4425950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/>
          <p:cNvSpPr/>
          <p:nvPr/>
        </p:nvSpPr>
        <p:spPr>
          <a:xfrm>
            <a:off x="279400" y="4047490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B[3]=B[3]**3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94230" y="4455795"/>
            <a:ext cx="10795" cy="25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81530" y="5067935"/>
            <a:ext cx="7620" cy="26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ata 29"/>
          <p:cNvSpPr/>
          <p:nvPr/>
        </p:nvSpPr>
        <p:spPr>
          <a:xfrm>
            <a:off x="304165" y="4689475"/>
            <a:ext cx="3543935" cy="378460"/>
          </a:xfrm>
          <a:prstGeom prst="flowChartInputOutpu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B[4]=B[4]**3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442595" y="5331460"/>
            <a:ext cx="3263900" cy="393065"/>
          </a:xfrm>
          <a:prstGeom prst="flowChartProcess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SUM(B)</a:t>
            </a:r>
            <a:endParaRPr lang="en-US"/>
          </a:p>
        </p:txBody>
      </p:sp>
      <p:sp>
        <p:nvSpPr>
          <p:cNvPr id="54" name="Flowchart: Alternate Process 53"/>
          <p:cNvSpPr/>
          <p:nvPr/>
        </p:nvSpPr>
        <p:spPr>
          <a:xfrm>
            <a:off x="459105" y="6174105"/>
            <a:ext cx="3263900" cy="360680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endCxn id="54" idx="0"/>
          </p:cNvCxnSpPr>
          <p:nvPr/>
        </p:nvCxnSpPr>
        <p:spPr>
          <a:xfrm>
            <a:off x="2072005" y="5753735"/>
            <a:ext cx="19050" cy="42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5371465" y="686435"/>
            <a:ext cx="680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5</a:t>
            </a:r>
            <a:endParaRPr lang="en-US" sz="2800" b="1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WPS Presentation</Application>
  <PresentationFormat>Widescreen</PresentationFormat>
  <Paragraphs>208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AYOMILALA NWANI</cp:lastModifiedBy>
  <cp:revision>9</cp:revision>
  <dcterms:created xsi:type="dcterms:W3CDTF">2021-04-24T20:23:56Z</dcterms:created>
  <dcterms:modified xsi:type="dcterms:W3CDTF">2021-04-24T21:12:15Z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