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61" r:id="rId3"/>
    <p:sldId id="258" r:id="rId4"/>
    <p:sldId id="263" r:id="rId5"/>
    <p:sldId id="262" r:id="rId6"/>
    <p:sldId id="256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65" d="100"/>
          <a:sy n="65" d="100"/>
        </p:scale>
        <p:origin x="84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lowchart: Alternate Process 11"/>
          <p:cNvSpPr/>
          <p:nvPr/>
        </p:nvSpPr>
        <p:spPr>
          <a:xfrm>
            <a:off x="330200" y="128905"/>
            <a:ext cx="3589655" cy="452755"/>
          </a:xfrm>
          <a:prstGeom prst="flowChartAlternateProcess">
            <a:avLst/>
          </a:prstGeom>
          <a:solidFill>
            <a:schemeClr val="bg2">
              <a:lumMod val="90000"/>
            </a:schemeClr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109470" y="625475"/>
            <a:ext cx="3175" cy="2222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094865" y="1892935"/>
            <a:ext cx="10795" cy="2584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2098040" y="1226185"/>
            <a:ext cx="7620" cy="2635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owchart: Data 16"/>
          <p:cNvSpPr/>
          <p:nvPr/>
        </p:nvSpPr>
        <p:spPr>
          <a:xfrm>
            <a:off x="304800" y="1514475"/>
            <a:ext cx="3543935" cy="378460"/>
          </a:xfrm>
          <a:prstGeom prst="flowChartInputOutput">
            <a:avLst/>
          </a:prstGeom>
          <a:solidFill>
            <a:schemeClr val="accent1">
              <a:lumMod val="20000"/>
              <a:lumOff val="80000"/>
            </a:schemeClr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sym typeface="+mn-ea"/>
              </a:rPr>
              <a:t>T=17</a:t>
            </a:r>
          </a:p>
        </p:txBody>
      </p:sp>
      <p:sp>
        <p:nvSpPr>
          <p:cNvPr id="21" name="Flowchart: Data 20"/>
          <p:cNvSpPr/>
          <p:nvPr/>
        </p:nvSpPr>
        <p:spPr>
          <a:xfrm>
            <a:off x="330200" y="847725"/>
            <a:ext cx="3543935" cy="378460"/>
          </a:xfrm>
          <a:prstGeom prst="flowChartInputOutput">
            <a:avLst/>
          </a:prstGeom>
          <a:solidFill>
            <a:schemeClr val="accent1">
              <a:lumMod val="20000"/>
              <a:lumOff val="80000"/>
            </a:schemeClr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sym typeface="+mn-ea"/>
              </a:rPr>
              <a:t>S=22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2082165" y="2505075"/>
            <a:ext cx="7620" cy="2635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lowchart: Data 8"/>
          <p:cNvSpPr/>
          <p:nvPr/>
        </p:nvSpPr>
        <p:spPr>
          <a:xfrm>
            <a:off x="304800" y="2126615"/>
            <a:ext cx="3543935" cy="378460"/>
          </a:xfrm>
          <a:prstGeom prst="flowChartInputOutput">
            <a:avLst/>
          </a:prstGeom>
          <a:solidFill>
            <a:schemeClr val="accent1">
              <a:lumMod val="20000"/>
              <a:lumOff val="80000"/>
            </a:schemeClr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sym typeface="+mn-ea"/>
              </a:rPr>
              <a:t>D=S-T</a:t>
            </a:r>
          </a:p>
        </p:txBody>
      </p:sp>
      <p:sp>
        <p:nvSpPr>
          <p:cNvPr id="35" name="Diamond 34"/>
          <p:cNvSpPr/>
          <p:nvPr/>
        </p:nvSpPr>
        <p:spPr>
          <a:xfrm>
            <a:off x="1224915" y="2768600"/>
            <a:ext cx="1703070" cy="1012825"/>
          </a:xfrm>
          <a:prstGeom prst="diamond">
            <a:avLst/>
          </a:prstGeom>
          <a:solidFill>
            <a:schemeClr val="accent2">
              <a:lumMod val="60000"/>
              <a:lumOff val="40000"/>
            </a:schemeClr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sym typeface="+mn-ea"/>
              </a:rPr>
              <a:t>S&gt;17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 flipV="1">
            <a:off x="2866390" y="3281680"/>
            <a:ext cx="690245" cy="101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2079625" y="3781425"/>
            <a:ext cx="8255" cy="8045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 Box 58"/>
          <p:cNvSpPr txBox="1"/>
          <p:nvPr/>
        </p:nvSpPr>
        <p:spPr>
          <a:xfrm>
            <a:off x="3270885" y="2768600"/>
            <a:ext cx="56832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True</a:t>
            </a:r>
          </a:p>
        </p:txBody>
      </p:sp>
      <p:sp>
        <p:nvSpPr>
          <p:cNvPr id="61" name="Text Box 60"/>
          <p:cNvSpPr txBox="1"/>
          <p:nvPr/>
        </p:nvSpPr>
        <p:spPr>
          <a:xfrm>
            <a:off x="1083310" y="3788410"/>
            <a:ext cx="69278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False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4280535" y="3498850"/>
            <a:ext cx="635" cy="21209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3735070" y="5607685"/>
            <a:ext cx="545465" cy="25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Process 19"/>
          <p:cNvSpPr/>
          <p:nvPr/>
        </p:nvSpPr>
        <p:spPr>
          <a:xfrm>
            <a:off x="469900" y="4585970"/>
            <a:ext cx="3263900" cy="393065"/>
          </a:xfrm>
          <a:prstGeom prst="flowChartProcess">
            <a:avLst/>
          </a:prstGeom>
          <a:solidFill>
            <a:schemeClr val="accent6">
              <a:lumMod val="40000"/>
              <a:lumOff val="60000"/>
            </a:schemeClr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PRINT(D)</a:t>
            </a:r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2099310" y="5008245"/>
            <a:ext cx="19050" cy="4203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lowchart: Alternate Process 53"/>
          <p:cNvSpPr/>
          <p:nvPr/>
        </p:nvSpPr>
        <p:spPr>
          <a:xfrm>
            <a:off x="454025" y="5428615"/>
            <a:ext cx="3263900" cy="360680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END</a:t>
            </a:r>
          </a:p>
        </p:txBody>
      </p:sp>
      <p:sp>
        <p:nvSpPr>
          <p:cNvPr id="8" name="Flowchart: Process 7"/>
          <p:cNvSpPr/>
          <p:nvPr/>
        </p:nvSpPr>
        <p:spPr>
          <a:xfrm>
            <a:off x="3556635" y="3105785"/>
            <a:ext cx="1042670" cy="393065"/>
          </a:xfrm>
          <a:prstGeom prst="flowChartProcess">
            <a:avLst/>
          </a:prstGeom>
          <a:solidFill>
            <a:schemeClr val="accent6">
              <a:lumMod val="40000"/>
              <a:lumOff val="60000"/>
            </a:schemeClr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PRINT(D*2)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8913495" y="889000"/>
            <a:ext cx="3175" cy="2222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8898890" y="2156460"/>
            <a:ext cx="10795" cy="2584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8902065" y="1489710"/>
            <a:ext cx="7620" cy="2635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owchart: Data 15"/>
          <p:cNvSpPr/>
          <p:nvPr/>
        </p:nvSpPr>
        <p:spPr>
          <a:xfrm>
            <a:off x="7108825" y="1778000"/>
            <a:ext cx="3543935" cy="378460"/>
          </a:xfrm>
          <a:prstGeom prst="flowChartInputOutput">
            <a:avLst/>
          </a:prstGeom>
          <a:solidFill>
            <a:schemeClr val="accent1">
              <a:lumMod val="20000"/>
              <a:lumOff val="80000"/>
            </a:schemeClr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sym typeface="+mn-ea"/>
              </a:rPr>
              <a:t>T=17</a:t>
            </a:r>
          </a:p>
        </p:txBody>
      </p:sp>
      <p:sp>
        <p:nvSpPr>
          <p:cNvPr id="18" name="Flowchart: Data 17"/>
          <p:cNvSpPr/>
          <p:nvPr/>
        </p:nvSpPr>
        <p:spPr>
          <a:xfrm>
            <a:off x="7134225" y="1111250"/>
            <a:ext cx="3543935" cy="378460"/>
          </a:xfrm>
          <a:prstGeom prst="flowChartInputOutput">
            <a:avLst/>
          </a:prstGeom>
          <a:solidFill>
            <a:schemeClr val="accent1">
              <a:lumMod val="20000"/>
              <a:lumOff val="80000"/>
            </a:schemeClr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sym typeface="+mn-ea"/>
              </a:rPr>
              <a:t>S=14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8886190" y="2768600"/>
            <a:ext cx="7620" cy="2635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lowchart: Data 21"/>
          <p:cNvSpPr/>
          <p:nvPr/>
        </p:nvSpPr>
        <p:spPr>
          <a:xfrm>
            <a:off x="7108825" y="2390140"/>
            <a:ext cx="3543935" cy="378460"/>
          </a:xfrm>
          <a:prstGeom prst="flowChartInputOutput">
            <a:avLst/>
          </a:prstGeom>
          <a:solidFill>
            <a:schemeClr val="accent1">
              <a:lumMod val="20000"/>
              <a:lumOff val="80000"/>
            </a:schemeClr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sym typeface="+mn-ea"/>
              </a:rPr>
              <a:t>D=S-T</a:t>
            </a:r>
          </a:p>
        </p:txBody>
      </p:sp>
      <p:sp>
        <p:nvSpPr>
          <p:cNvPr id="23" name="Diamond 22"/>
          <p:cNvSpPr/>
          <p:nvPr/>
        </p:nvSpPr>
        <p:spPr>
          <a:xfrm>
            <a:off x="8028940" y="3032125"/>
            <a:ext cx="1703070" cy="1012825"/>
          </a:xfrm>
          <a:prstGeom prst="diamond">
            <a:avLst/>
          </a:prstGeom>
          <a:solidFill>
            <a:schemeClr val="accent2">
              <a:lumMod val="60000"/>
              <a:lumOff val="40000"/>
            </a:schemeClr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  <a:sym typeface="+mn-ea"/>
              </a:rPr>
              <a:t>S&gt;17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9670415" y="3555365"/>
            <a:ext cx="1419860" cy="260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8883650" y="4044950"/>
            <a:ext cx="8255" cy="8045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Box 25"/>
          <p:cNvSpPr txBox="1"/>
          <p:nvPr/>
        </p:nvSpPr>
        <p:spPr>
          <a:xfrm>
            <a:off x="10074910" y="3032125"/>
            <a:ext cx="56832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True</a:t>
            </a:r>
          </a:p>
        </p:txBody>
      </p:sp>
      <p:sp>
        <p:nvSpPr>
          <p:cNvPr id="27" name="Text Box 26"/>
          <p:cNvSpPr txBox="1"/>
          <p:nvPr/>
        </p:nvSpPr>
        <p:spPr>
          <a:xfrm>
            <a:off x="7887335" y="4051935"/>
            <a:ext cx="69278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False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11090275" y="3555365"/>
            <a:ext cx="635" cy="22993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10539095" y="5871210"/>
            <a:ext cx="545465" cy="25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lowchart: Process 32"/>
          <p:cNvSpPr/>
          <p:nvPr/>
        </p:nvSpPr>
        <p:spPr>
          <a:xfrm>
            <a:off x="7273925" y="4849495"/>
            <a:ext cx="3263900" cy="393065"/>
          </a:xfrm>
          <a:prstGeom prst="flowChartProcess">
            <a:avLst/>
          </a:prstGeom>
          <a:solidFill>
            <a:schemeClr val="accent6">
              <a:lumMod val="40000"/>
              <a:lumOff val="60000"/>
            </a:schemeClr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PRINT(D)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8903335" y="5271770"/>
            <a:ext cx="19050" cy="4203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lowchart: Alternate Process 35"/>
          <p:cNvSpPr/>
          <p:nvPr/>
        </p:nvSpPr>
        <p:spPr>
          <a:xfrm>
            <a:off x="7258050" y="5692140"/>
            <a:ext cx="3263900" cy="360680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END</a:t>
            </a:r>
          </a:p>
        </p:txBody>
      </p:sp>
      <p:sp>
        <p:nvSpPr>
          <p:cNvPr id="37" name="Flowchart: Process 36"/>
          <p:cNvSpPr/>
          <p:nvPr/>
        </p:nvSpPr>
        <p:spPr>
          <a:xfrm>
            <a:off x="10464411" y="3458865"/>
            <a:ext cx="1042670" cy="393065"/>
          </a:xfrm>
          <a:prstGeom prst="flowChartProcess">
            <a:avLst/>
          </a:prstGeom>
          <a:solidFill>
            <a:schemeClr val="accent6">
              <a:lumMod val="40000"/>
              <a:lumOff val="60000"/>
            </a:schemeClr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PRINT(D*2)</a:t>
            </a:r>
          </a:p>
        </p:txBody>
      </p:sp>
      <p:sp>
        <p:nvSpPr>
          <p:cNvPr id="38" name="Flowchart: Alternate Process 37"/>
          <p:cNvSpPr/>
          <p:nvPr/>
        </p:nvSpPr>
        <p:spPr>
          <a:xfrm>
            <a:off x="7258050" y="394970"/>
            <a:ext cx="3589655" cy="452755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START1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Text Box 38"/>
          <p:cNvSpPr txBox="1"/>
          <p:nvPr/>
        </p:nvSpPr>
        <p:spPr>
          <a:xfrm>
            <a:off x="4321175" y="186690"/>
            <a:ext cx="26714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EXERCISE </a:t>
            </a:r>
            <a:r>
              <a:rPr lang="en-US" sz="24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lowchart: Alternate Process 11"/>
          <p:cNvSpPr/>
          <p:nvPr/>
        </p:nvSpPr>
        <p:spPr>
          <a:xfrm>
            <a:off x="330200" y="128905"/>
            <a:ext cx="3589655" cy="452755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109470" y="625475"/>
            <a:ext cx="3175" cy="2222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094865" y="1892935"/>
            <a:ext cx="10795" cy="2584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2090420" y="3147060"/>
            <a:ext cx="5080" cy="2578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2098040" y="1226185"/>
            <a:ext cx="7620" cy="2635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owchart: Data 16"/>
          <p:cNvSpPr/>
          <p:nvPr/>
        </p:nvSpPr>
        <p:spPr>
          <a:xfrm>
            <a:off x="304800" y="1514475"/>
            <a:ext cx="3543935" cy="378460"/>
          </a:xfrm>
          <a:prstGeom prst="flowChartInputOutput">
            <a:avLst/>
          </a:prstGeom>
          <a:solidFill>
            <a:schemeClr val="accent1">
              <a:lumMod val="20000"/>
              <a:lumOff val="80000"/>
            </a:schemeClr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sym typeface="+mn-ea"/>
              </a:rPr>
              <a:t>B=2</a:t>
            </a:r>
          </a:p>
        </p:txBody>
      </p:sp>
      <p:sp>
        <p:nvSpPr>
          <p:cNvPr id="21" name="Flowchart: Data 20"/>
          <p:cNvSpPr/>
          <p:nvPr/>
        </p:nvSpPr>
        <p:spPr>
          <a:xfrm>
            <a:off x="330200" y="847725"/>
            <a:ext cx="3543935" cy="378460"/>
          </a:xfrm>
          <a:prstGeom prst="flowChartInputOutput">
            <a:avLst/>
          </a:prstGeom>
          <a:solidFill>
            <a:schemeClr val="accent1">
              <a:lumMod val="20000"/>
              <a:lumOff val="80000"/>
            </a:schemeClr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sym typeface="+mn-ea"/>
              </a:rPr>
              <a:t>A=1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071370" y="2914015"/>
            <a:ext cx="10795" cy="2584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2095500" y="2936240"/>
            <a:ext cx="5080" cy="2578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2082165" y="2505075"/>
            <a:ext cx="7620" cy="2635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lowchart: Data 7"/>
          <p:cNvSpPr/>
          <p:nvPr/>
        </p:nvSpPr>
        <p:spPr>
          <a:xfrm>
            <a:off x="170815" y="2768600"/>
            <a:ext cx="3543935" cy="378460"/>
          </a:xfrm>
          <a:prstGeom prst="flowChartInputOutput">
            <a:avLst/>
          </a:prstGeom>
          <a:solidFill>
            <a:schemeClr val="accent1">
              <a:lumMod val="20000"/>
              <a:lumOff val="80000"/>
            </a:schemeClr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sym typeface="+mn-ea"/>
              </a:rPr>
              <a:t>D=A+B+C</a:t>
            </a:r>
          </a:p>
        </p:txBody>
      </p:sp>
      <p:sp>
        <p:nvSpPr>
          <p:cNvPr id="9" name="Flowchart: Data 8"/>
          <p:cNvSpPr/>
          <p:nvPr/>
        </p:nvSpPr>
        <p:spPr>
          <a:xfrm>
            <a:off x="304800" y="2126615"/>
            <a:ext cx="3543935" cy="378460"/>
          </a:xfrm>
          <a:prstGeom prst="flowChartInputOutput">
            <a:avLst/>
          </a:prstGeom>
          <a:solidFill>
            <a:schemeClr val="accent1">
              <a:lumMod val="20000"/>
              <a:lumOff val="80000"/>
            </a:schemeClr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sym typeface="+mn-ea"/>
              </a:rPr>
              <a:t>C=1</a:t>
            </a:r>
          </a:p>
        </p:txBody>
      </p:sp>
      <p:sp>
        <p:nvSpPr>
          <p:cNvPr id="35" name="Diamond 34"/>
          <p:cNvSpPr/>
          <p:nvPr/>
        </p:nvSpPr>
        <p:spPr>
          <a:xfrm>
            <a:off x="1234440" y="3404870"/>
            <a:ext cx="1703070" cy="1012825"/>
          </a:xfrm>
          <a:prstGeom prst="diamond">
            <a:avLst/>
          </a:prstGeom>
          <a:solidFill>
            <a:schemeClr val="accent2">
              <a:lumMod val="40000"/>
              <a:lumOff val="60000"/>
            </a:schemeClr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  <a:sym typeface="+mn-ea"/>
              </a:rPr>
              <a:t>a!=b!=c</a:t>
            </a:r>
          </a:p>
        </p:txBody>
      </p:sp>
      <p:cxnSp>
        <p:nvCxnSpPr>
          <p:cNvPr id="47" name="Straight Arrow Connector 46"/>
          <p:cNvCxnSpPr>
            <a:stCxn id="35" idx="3"/>
          </p:cNvCxnSpPr>
          <p:nvPr/>
        </p:nvCxnSpPr>
        <p:spPr>
          <a:xfrm>
            <a:off x="2937510" y="3911600"/>
            <a:ext cx="1802130" cy="165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2089150" y="4417695"/>
            <a:ext cx="8255" cy="8045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 Box 58"/>
          <p:cNvSpPr txBox="1"/>
          <p:nvPr/>
        </p:nvSpPr>
        <p:spPr>
          <a:xfrm>
            <a:off x="3280410" y="3404870"/>
            <a:ext cx="56832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True</a:t>
            </a:r>
          </a:p>
        </p:txBody>
      </p:sp>
      <p:sp>
        <p:nvSpPr>
          <p:cNvPr id="61" name="Text Box 60"/>
          <p:cNvSpPr txBox="1"/>
          <p:nvPr/>
        </p:nvSpPr>
        <p:spPr>
          <a:xfrm>
            <a:off x="1092835" y="4424680"/>
            <a:ext cx="69278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False</a:t>
            </a:r>
          </a:p>
        </p:txBody>
      </p:sp>
      <p:sp>
        <p:nvSpPr>
          <p:cNvPr id="20" name="Flowchart: Process 19"/>
          <p:cNvSpPr/>
          <p:nvPr/>
        </p:nvSpPr>
        <p:spPr>
          <a:xfrm>
            <a:off x="7106285" y="5483225"/>
            <a:ext cx="3263900" cy="393065"/>
          </a:xfrm>
          <a:prstGeom prst="flowChartProcess">
            <a:avLst/>
          </a:prstGeom>
          <a:solidFill>
            <a:schemeClr val="accent6">
              <a:lumMod val="20000"/>
              <a:lumOff val="80000"/>
            </a:schemeClr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PRINT(H)</a:t>
            </a:r>
          </a:p>
        </p:txBody>
      </p:sp>
      <p:sp>
        <p:nvSpPr>
          <p:cNvPr id="27" name="Flowchart: Alternate Process 26"/>
          <p:cNvSpPr/>
          <p:nvPr/>
        </p:nvSpPr>
        <p:spPr>
          <a:xfrm>
            <a:off x="470535" y="5303520"/>
            <a:ext cx="3263900" cy="360680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END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4708525" y="3928110"/>
            <a:ext cx="0" cy="15906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7" idx="3"/>
          </p:cNvCxnSpPr>
          <p:nvPr/>
        </p:nvCxnSpPr>
        <p:spPr>
          <a:xfrm flipH="1" flipV="1">
            <a:off x="3734435" y="5483860"/>
            <a:ext cx="943610" cy="139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owchart: Alternate Process 30"/>
          <p:cNvSpPr/>
          <p:nvPr/>
        </p:nvSpPr>
        <p:spPr>
          <a:xfrm>
            <a:off x="6991985" y="172720"/>
            <a:ext cx="3589655" cy="452755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8771255" y="669290"/>
            <a:ext cx="3175" cy="2222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8756650" y="1936750"/>
            <a:ext cx="10795" cy="2584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8752205" y="3190875"/>
            <a:ext cx="5080" cy="2578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8759825" y="1270000"/>
            <a:ext cx="7620" cy="2635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lowchart: Data 36"/>
          <p:cNvSpPr/>
          <p:nvPr/>
        </p:nvSpPr>
        <p:spPr>
          <a:xfrm>
            <a:off x="6966585" y="1558290"/>
            <a:ext cx="3543935" cy="378460"/>
          </a:xfrm>
          <a:prstGeom prst="flowChartInputOutput">
            <a:avLst/>
          </a:prstGeom>
          <a:solidFill>
            <a:schemeClr val="accent1">
              <a:lumMod val="20000"/>
              <a:lumOff val="80000"/>
            </a:schemeClr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sym typeface="+mn-ea"/>
              </a:rPr>
              <a:t>B=3</a:t>
            </a:r>
          </a:p>
        </p:txBody>
      </p:sp>
      <p:sp>
        <p:nvSpPr>
          <p:cNvPr id="38" name="Flowchart: Data 37"/>
          <p:cNvSpPr/>
          <p:nvPr/>
        </p:nvSpPr>
        <p:spPr>
          <a:xfrm>
            <a:off x="6991985" y="891540"/>
            <a:ext cx="3543935" cy="378460"/>
          </a:xfrm>
          <a:prstGeom prst="flowChartInputOutput">
            <a:avLst/>
          </a:prstGeom>
          <a:solidFill>
            <a:schemeClr val="accent1">
              <a:lumMod val="20000"/>
              <a:lumOff val="80000"/>
            </a:schemeClr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sym typeface="+mn-ea"/>
              </a:rPr>
              <a:t>A=3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8733155" y="2957830"/>
            <a:ext cx="10795" cy="2584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8757285" y="2980055"/>
            <a:ext cx="5080" cy="2578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8743950" y="2548890"/>
            <a:ext cx="7620" cy="2635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lowchart: Data 41"/>
          <p:cNvSpPr/>
          <p:nvPr/>
        </p:nvSpPr>
        <p:spPr>
          <a:xfrm>
            <a:off x="6832600" y="2812415"/>
            <a:ext cx="3543935" cy="378460"/>
          </a:xfrm>
          <a:prstGeom prst="flowChartInputOutput">
            <a:avLst/>
          </a:prstGeom>
          <a:solidFill>
            <a:schemeClr val="accent1">
              <a:lumMod val="20000"/>
              <a:lumOff val="80000"/>
            </a:schemeClr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sym typeface="+mn-ea"/>
              </a:rPr>
              <a:t>D=A+B+C</a:t>
            </a:r>
          </a:p>
        </p:txBody>
      </p:sp>
      <p:sp>
        <p:nvSpPr>
          <p:cNvPr id="43" name="Flowchart: Data 42"/>
          <p:cNvSpPr/>
          <p:nvPr/>
        </p:nvSpPr>
        <p:spPr>
          <a:xfrm>
            <a:off x="6966585" y="2170430"/>
            <a:ext cx="3543935" cy="378460"/>
          </a:xfrm>
          <a:prstGeom prst="flowChartInputOutput">
            <a:avLst/>
          </a:prstGeom>
          <a:solidFill>
            <a:schemeClr val="accent1">
              <a:lumMod val="20000"/>
              <a:lumOff val="80000"/>
            </a:schemeClr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sym typeface="+mn-ea"/>
              </a:rPr>
              <a:t>C=3</a:t>
            </a:r>
          </a:p>
        </p:txBody>
      </p:sp>
      <p:sp>
        <p:nvSpPr>
          <p:cNvPr id="44" name="Diamond 43"/>
          <p:cNvSpPr/>
          <p:nvPr/>
        </p:nvSpPr>
        <p:spPr>
          <a:xfrm>
            <a:off x="7896225" y="3448685"/>
            <a:ext cx="1703070" cy="1012825"/>
          </a:xfrm>
          <a:prstGeom prst="diamond">
            <a:avLst/>
          </a:prstGeom>
          <a:solidFill>
            <a:schemeClr val="accent2">
              <a:lumMod val="40000"/>
              <a:lumOff val="60000"/>
            </a:schemeClr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  <a:sym typeface="+mn-ea"/>
              </a:rPr>
              <a:t>a==b==c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8751570" y="4461510"/>
            <a:ext cx="7620" cy="2635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 Box 47"/>
          <p:cNvSpPr txBox="1"/>
          <p:nvPr/>
        </p:nvSpPr>
        <p:spPr>
          <a:xfrm>
            <a:off x="9030970" y="4417695"/>
            <a:ext cx="56832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True</a:t>
            </a:r>
          </a:p>
        </p:txBody>
      </p:sp>
      <p:sp>
        <p:nvSpPr>
          <p:cNvPr id="49" name="Text Box 48"/>
          <p:cNvSpPr txBox="1"/>
          <p:nvPr/>
        </p:nvSpPr>
        <p:spPr>
          <a:xfrm>
            <a:off x="7211695" y="3574415"/>
            <a:ext cx="69278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False</a:t>
            </a:r>
          </a:p>
        </p:txBody>
      </p:sp>
      <p:sp>
        <p:nvSpPr>
          <p:cNvPr id="52" name="Flowchart: Process 51"/>
          <p:cNvSpPr/>
          <p:nvPr/>
        </p:nvSpPr>
        <p:spPr>
          <a:xfrm>
            <a:off x="5957570" y="3785870"/>
            <a:ext cx="1164590" cy="313690"/>
          </a:xfrm>
          <a:prstGeom prst="flowChartProcess">
            <a:avLst/>
          </a:prstGeom>
          <a:solidFill>
            <a:schemeClr val="accent6">
              <a:lumMod val="20000"/>
              <a:lumOff val="80000"/>
            </a:schemeClr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PRINT(D)</a:t>
            </a:r>
          </a:p>
        </p:txBody>
      </p:sp>
      <p:cxnSp>
        <p:nvCxnSpPr>
          <p:cNvPr id="53" name="Straight Arrow Connector 52"/>
          <p:cNvCxnSpPr>
            <a:endCxn id="52" idx="3"/>
          </p:cNvCxnSpPr>
          <p:nvPr/>
        </p:nvCxnSpPr>
        <p:spPr>
          <a:xfrm flipH="1" flipV="1">
            <a:off x="7122160" y="3942715"/>
            <a:ext cx="782320" cy="127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lowchart: Alternate Process 53"/>
          <p:cNvSpPr/>
          <p:nvPr/>
        </p:nvSpPr>
        <p:spPr>
          <a:xfrm>
            <a:off x="7122795" y="6325870"/>
            <a:ext cx="3263900" cy="360680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END</a:t>
            </a:r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6574155" y="4142105"/>
            <a:ext cx="0" cy="23647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endCxn id="54" idx="1"/>
          </p:cNvCxnSpPr>
          <p:nvPr/>
        </p:nvCxnSpPr>
        <p:spPr>
          <a:xfrm flipV="1">
            <a:off x="6543675" y="6506210"/>
            <a:ext cx="579120" cy="139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H="1">
            <a:off x="9132570" y="4842510"/>
            <a:ext cx="7620" cy="2635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Flowchart: Data 64"/>
          <p:cNvSpPr/>
          <p:nvPr/>
        </p:nvSpPr>
        <p:spPr>
          <a:xfrm>
            <a:off x="6832600" y="4754880"/>
            <a:ext cx="3543935" cy="378460"/>
          </a:xfrm>
          <a:prstGeom prst="flowChartInputOutput">
            <a:avLst/>
          </a:prstGeom>
          <a:solidFill>
            <a:schemeClr val="accent1">
              <a:lumMod val="20000"/>
              <a:lumOff val="80000"/>
            </a:schemeClr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sym typeface="+mn-ea"/>
              </a:rPr>
              <a:t>H=D*3</a:t>
            </a:r>
          </a:p>
        </p:txBody>
      </p:sp>
      <p:cxnSp>
        <p:nvCxnSpPr>
          <p:cNvPr id="66" name="Straight Arrow Connector 65"/>
          <p:cNvCxnSpPr/>
          <p:nvPr/>
        </p:nvCxnSpPr>
        <p:spPr>
          <a:xfrm flipH="1">
            <a:off x="8724900" y="5133340"/>
            <a:ext cx="8255" cy="3086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endCxn id="54" idx="0"/>
          </p:cNvCxnSpPr>
          <p:nvPr/>
        </p:nvCxnSpPr>
        <p:spPr>
          <a:xfrm>
            <a:off x="8735695" y="5905500"/>
            <a:ext cx="19050" cy="4203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 Box 67"/>
          <p:cNvSpPr txBox="1"/>
          <p:nvPr/>
        </p:nvSpPr>
        <p:spPr>
          <a:xfrm>
            <a:off x="4202430" y="257175"/>
            <a:ext cx="26301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EXERCISE </a:t>
            </a:r>
            <a:r>
              <a:rPr lang="en-US" b="1" u="sng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lowchart: Alternate Process 11"/>
          <p:cNvSpPr/>
          <p:nvPr/>
        </p:nvSpPr>
        <p:spPr>
          <a:xfrm>
            <a:off x="330200" y="128905"/>
            <a:ext cx="3589655" cy="452755"/>
          </a:xfrm>
          <a:prstGeom prst="flowChartAlternateProcess">
            <a:avLst/>
          </a:prstGeom>
          <a:solidFill>
            <a:schemeClr val="bg2"/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109470" y="625475"/>
            <a:ext cx="3175" cy="2222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230120" y="1635125"/>
            <a:ext cx="10795" cy="2584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2254250" y="1657350"/>
            <a:ext cx="5080" cy="2578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2098040" y="1226185"/>
            <a:ext cx="7620" cy="2635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1177290" y="1868170"/>
            <a:ext cx="7620" cy="2635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owchart: Data 16"/>
          <p:cNvSpPr/>
          <p:nvPr/>
        </p:nvSpPr>
        <p:spPr>
          <a:xfrm>
            <a:off x="329565" y="1489710"/>
            <a:ext cx="3543935" cy="378460"/>
          </a:xfrm>
          <a:prstGeom prst="flowChartInputOutput">
            <a:avLst/>
          </a:prstGeom>
          <a:solidFill>
            <a:schemeClr val="accent1">
              <a:lumMod val="20000"/>
              <a:lumOff val="80000"/>
            </a:schemeClr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sym typeface="+mn-ea"/>
              </a:rPr>
              <a:t>X=2</a:t>
            </a:r>
          </a:p>
        </p:txBody>
      </p:sp>
      <p:sp>
        <p:nvSpPr>
          <p:cNvPr id="21" name="Flowchart: Data 20"/>
          <p:cNvSpPr/>
          <p:nvPr/>
        </p:nvSpPr>
        <p:spPr>
          <a:xfrm>
            <a:off x="330200" y="847725"/>
            <a:ext cx="3543935" cy="378460"/>
          </a:xfrm>
          <a:prstGeom prst="flowChartInputOutput">
            <a:avLst/>
          </a:prstGeom>
          <a:solidFill>
            <a:schemeClr val="accent1">
              <a:lumMod val="20000"/>
              <a:lumOff val="80000"/>
            </a:schemeClr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sym typeface="+mn-ea"/>
              </a:rPr>
              <a:t>T=7</a:t>
            </a:r>
          </a:p>
        </p:txBody>
      </p:sp>
      <p:sp>
        <p:nvSpPr>
          <p:cNvPr id="22" name="Flowchart: Process 21"/>
          <p:cNvSpPr/>
          <p:nvPr/>
        </p:nvSpPr>
        <p:spPr>
          <a:xfrm>
            <a:off x="615315" y="4239895"/>
            <a:ext cx="3590290" cy="392430"/>
          </a:xfrm>
          <a:prstGeom prst="flowChartProcess">
            <a:avLst/>
          </a:prstGeom>
          <a:solidFill>
            <a:schemeClr val="accent6">
              <a:lumMod val="20000"/>
              <a:lumOff val="80000"/>
            </a:schemeClr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PRINT</a:t>
            </a:r>
          </a:p>
        </p:txBody>
      </p:sp>
      <p:sp>
        <p:nvSpPr>
          <p:cNvPr id="23" name="Flowchart: Process 22"/>
          <p:cNvSpPr/>
          <p:nvPr/>
        </p:nvSpPr>
        <p:spPr>
          <a:xfrm>
            <a:off x="615315" y="3431540"/>
            <a:ext cx="3590290" cy="392430"/>
          </a:xfrm>
          <a:prstGeom prst="flowChartProcess">
            <a:avLst/>
          </a:prstGeom>
          <a:solidFill>
            <a:schemeClr val="accent6">
              <a:lumMod val="20000"/>
              <a:lumOff val="80000"/>
            </a:schemeClr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TRUE</a:t>
            </a:r>
          </a:p>
        </p:txBody>
      </p:sp>
      <p:sp>
        <p:nvSpPr>
          <p:cNvPr id="35" name="Diamond 34"/>
          <p:cNvSpPr/>
          <p:nvPr/>
        </p:nvSpPr>
        <p:spPr>
          <a:xfrm>
            <a:off x="329565" y="2136775"/>
            <a:ext cx="1703070" cy="1012825"/>
          </a:xfrm>
          <a:prstGeom prst="diamond">
            <a:avLst/>
          </a:prstGeom>
          <a:solidFill>
            <a:schemeClr val="accent2">
              <a:lumMod val="40000"/>
              <a:lumOff val="60000"/>
            </a:schemeClr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sym typeface="+mn-ea"/>
              </a:rPr>
              <a:t>t!=x==5</a:t>
            </a:r>
          </a:p>
        </p:txBody>
      </p:sp>
      <p:cxnSp>
        <p:nvCxnSpPr>
          <p:cNvPr id="47" name="Straight Arrow Connector 46"/>
          <p:cNvCxnSpPr>
            <a:stCxn id="35" idx="3"/>
            <a:endCxn id="56" idx="1"/>
          </p:cNvCxnSpPr>
          <p:nvPr/>
        </p:nvCxnSpPr>
        <p:spPr>
          <a:xfrm>
            <a:off x="2032635" y="2643505"/>
            <a:ext cx="5969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3477260" y="3168015"/>
            <a:ext cx="7620" cy="2635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endCxn id="57" idx="1"/>
          </p:cNvCxnSpPr>
          <p:nvPr/>
        </p:nvCxnSpPr>
        <p:spPr>
          <a:xfrm>
            <a:off x="4205605" y="2638425"/>
            <a:ext cx="713740" cy="57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22" idx="0"/>
          </p:cNvCxnSpPr>
          <p:nvPr/>
        </p:nvCxnSpPr>
        <p:spPr>
          <a:xfrm flipH="1">
            <a:off x="2410460" y="3823970"/>
            <a:ext cx="4445" cy="4159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endCxn id="63" idx="0"/>
          </p:cNvCxnSpPr>
          <p:nvPr/>
        </p:nvCxnSpPr>
        <p:spPr>
          <a:xfrm flipH="1">
            <a:off x="2411095" y="4632325"/>
            <a:ext cx="1143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6630035" y="2638425"/>
            <a:ext cx="5715" cy="26047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63" idx="3"/>
          </p:cNvCxnSpPr>
          <p:nvPr/>
        </p:nvCxnSpPr>
        <p:spPr>
          <a:xfrm flipH="1">
            <a:off x="4205605" y="5232400"/>
            <a:ext cx="2378710" cy="76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9923145" y="5504180"/>
            <a:ext cx="7620" cy="2635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1184910" y="3149600"/>
            <a:ext cx="7620" cy="2635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Diamond 55"/>
          <p:cNvSpPr/>
          <p:nvPr/>
        </p:nvSpPr>
        <p:spPr>
          <a:xfrm>
            <a:off x="2629535" y="2136775"/>
            <a:ext cx="1703070" cy="1012825"/>
          </a:xfrm>
          <a:prstGeom prst="diamond">
            <a:avLst/>
          </a:prstGeom>
          <a:solidFill>
            <a:schemeClr val="accent2">
              <a:lumMod val="40000"/>
              <a:lumOff val="60000"/>
            </a:schemeClr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t+x==5</a:t>
            </a:r>
          </a:p>
        </p:txBody>
      </p:sp>
      <p:sp>
        <p:nvSpPr>
          <p:cNvPr id="57" name="Diamond 56"/>
          <p:cNvSpPr/>
          <p:nvPr/>
        </p:nvSpPr>
        <p:spPr>
          <a:xfrm>
            <a:off x="4919345" y="2137410"/>
            <a:ext cx="1703070" cy="1012825"/>
          </a:xfrm>
          <a:prstGeom prst="diamond">
            <a:avLst/>
          </a:prstGeom>
          <a:solidFill>
            <a:schemeClr val="accent2">
              <a:lumMod val="40000"/>
              <a:lumOff val="60000"/>
            </a:schemeClr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t-x==5</a:t>
            </a:r>
          </a:p>
        </p:txBody>
      </p:sp>
      <p:sp>
        <p:nvSpPr>
          <p:cNvPr id="59" name="Text Box 58"/>
          <p:cNvSpPr txBox="1"/>
          <p:nvPr/>
        </p:nvSpPr>
        <p:spPr>
          <a:xfrm>
            <a:off x="2068830" y="2372995"/>
            <a:ext cx="56832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false</a:t>
            </a:r>
          </a:p>
        </p:txBody>
      </p:sp>
      <p:sp>
        <p:nvSpPr>
          <p:cNvPr id="60" name="Text Box 59"/>
          <p:cNvSpPr txBox="1"/>
          <p:nvPr/>
        </p:nvSpPr>
        <p:spPr>
          <a:xfrm>
            <a:off x="4331970" y="2312035"/>
            <a:ext cx="75946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false</a:t>
            </a:r>
          </a:p>
        </p:txBody>
      </p:sp>
      <p:sp>
        <p:nvSpPr>
          <p:cNvPr id="61" name="Text Box 60"/>
          <p:cNvSpPr txBox="1"/>
          <p:nvPr/>
        </p:nvSpPr>
        <p:spPr>
          <a:xfrm>
            <a:off x="518795" y="3168015"/>
            <a:ext cx="57086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True</a:t>
            </a:r>
          </a:p>
        </p:txBody>
      </p:sp>
      <p:sp>
        <p:nvSpPr>
          <p:cNvPr id="62" name="Text Box 61"/>
          <p:cNvSpPr txBox="1"/>
          <p:nvPr/>
        </p:nvSpPr>
        <p:spPr>
          <a:xfrm>
            <a:off x="2830195" y="3168015"/>
            <a:ext cx="56070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True</a:t>
            </a:r>
          </a:p>
        </p:txBody>
      </p:sp>
      <p:sp>
        <p:nvSpPr>
          <p:cNvPr id="63" name="Flowchart: Alternate Process 62"/>
          <p:cNvSpPr/>
          <p:nvPr/>
        </p:nvSpPr>
        <p:spPr>
          <a:xfrm>
            <a:off x="615950" y="5013325"/>
            <a:ext cx="3589655" cy="452755"/>
          </a:xfrm>
          <a:prstGeom prst="flowChartAlternateProcess">
            <a:avLst/>
          </a:prstGeom>
          <a:solidFill>
            <a:schemeClr val="bg2"/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END</a:t>
            </a:r>
          </a:p>
        </p:txBody>
      </p:sp>
      <p:sp>
        <p:nvSpPr>
          <p:cNvPr id="64" name="Text Box 63"/>
          <p:cNvSpPr txBox="1"/>
          <p:nvPr/>
        </p:nvSpPr>
        <p:spPr>
          <a:xfrm>
            <a:off x="4586605" y="635000"/>
            <a:ext cx="64731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EXERCISE 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lowchart: Alternate Process 11"/>
          <p:cNvSpPr/>
          <p:nvPr/>
        </p:nvSpPr>
        <p:spPr>
          <a:xfrm>
            <a:off x="330200" y="128905"/>
            <a:ext cx="3589655" cy="452755"/>
          </a:xfrm>
          <a:prstGeom prst="flowChartAlternateProcess">
            <a:avLst/>
          </a:prstGeom>
          <a:solidFill>
            <a:schemeClr val="bg2"/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109470" y="625475"/>
            <a:ext cx="3175" cy="2222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230120" y="1635125"/>
            <a:ext cx="10795" cy="2584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2254250" y="1657350"/>
            <a:ext cx="5080" cy="2578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2098040" y="1226185"/>
            <a:ext cx="7620" cy="2635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1177290" y="1868170"/>
            <a:ext cx="7620" cy="2635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owchart: Data 16"/>
          <p:cNvSpPr/>
          <p:nvPr/>
        </p:nvSpPr>
        <p:spPr>
          <a:xfrm>
            <a:off x="329565" y="1489710"/>
            <a:ext cx="3543935" cy="378460"/>
          </a:xfrm>
          <a:prstGeom prst="flowChartInputOutput">
            <a:avLst/>
          </a:prstGeom>
          <a:solidFill>
            <a:schemeClr val="accent1">
              <a:lumMod val="20000"/>
              <a:lumOff val="80000"/>
            </a:schemeClr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sym typeface="+mn-ea"/>
              </a:rPr>
              <a:t>X=2</a:t>
            </a:r>
          </a:p>
        </p:txBody>
      </p:sp>
      <p:sp>
        <p:nvSpPr>
          <p:cNvPr id="21" name="Flowchart: Data 20"/>
          <p:cNvSpPr/>
          <p:nvPr/>
        </p:nvSpPr>
        <p:spPr>
          <a:xfrm>
            <a:off x="330200" y="847725"/>
            <a:ext cx="3543935" cy="378460"/>
          </a:xfrm>
          <a:prstGeom prst="flowChartInputOutput">
            <a:avLst/>
          </a:prstGeom>
          <a:solidFill>
            <a:schemeClr val="accent1">
              <a:lumMod val="20000"/>
              <a:lumOff val="80000"/>
            </a:schemeClr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sym typeface="+mn-ea"/>
              </a:rPr>
              <a:t>T=3</a:t>
            </a:r>
          </a:p>
        </p:txBody>
      </p:sp>
      <p:sp>
        <p:nvSpPr>
          <p:cNvPr id="22" name="Flowchart: Process 21"/>
          <p:cNvSpPr/>
          <p:nvPr/>
        </p:nvSpPr>
        <p:spPr>
          <a:xfrm>
            <a:off x="615315" y="4239895"/>
            <a:ext cx="3590290" cy="392430"/>
          </a:xfrm>
          <a:prstGeom prst="flowChartProcess">
            <a:avLst/>
          </a:prstGeom>
          <a:solidFill>
            <a:schemeClr val="accent6">
              <a:lumMod val="20000"/>
              <a:lumOff val="80000"/>
            </a:schemeClr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PRINT</a:t>
            </a:r>
          </a:p>
        </p:txBody>
      </p:sp>
      <p:sp>
        <p:nvSpPr>
          <p:cNvPr id="23" name="Flowchart: Process 22"/>
          <p:cNvSpPr/>
          <p:nvPr/>
        </p:nvSpPr>
        <p:spPr>
          <a:xfrm>
            <a:off x="615315" y="3431540"/>
            <a:ext cx="3590290" cy="392430"/>
          </a:xfrm>
          <a:prstGeom prst="flowChartProcess">
            <a:avLst/>
          </a:prstGeom>
          <a:solidFill>
            <a:schemeClr val="accent6">
              <a:lumMod val="20000"/>
              <a:lumOff val="80000"/>
            </a:schemeClr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TRUE</a:t>
            </a:r>
          </a:p>
        </p:txBody>
      </p:sp>
      <p:sp>
        <p:nvSpPr>
          <p:cNvPr id="35" name="Diamond 34"/>
          <p:cNvSpPr/>
          <p:nvPr/>
        </p:nvSpPr>
        <p:spPr>
          <a:xfrm>
            <a:off x="329565" y="2136775"/>
            <a:ext cx="1703070" cy="1012825"/>
          </a:xfrm>
          <a:prstGeom prst="diamond">
            <a:avLst/>
          </a:prstGeom>
          <a:solidFill>
            <a:schemeClr val="accent2">
              <a:lumMod val="40000"/>
              <a:lumOff val="60000"/>
            </a:schemeClr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sym typeface="+mn-ea"/>
              </a:rPr>
              <a:t>t!=x==5</a:t>
            </a:r>
          </a:p>
        </p:txBody>
      </p:sp>
      <p:cxnSp>
        <p:nvCxnSpPr>
          <p:cNvPr id="47" name="Straight Arrow Connector 46"/>
          <p:cNvCxnSpPr>
            <a:stCxn id="35" idx="3"/>
            <a:endCxn id="56" idx="1"/>
          </p:cNvCxnSpPr>
          <p:nvPr/>
        </p:nvCxnSpPr>
        <p:spPr>
          <a:xfrm>
            <a:off x="2032635" y="2643505"/>
            <a:ext cx="5969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3477260" y="3168015"/>
            <a:ext cx="7620" cy="2635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endCxn id="57" idx="1"/>
          </p:cNvCxnSpPr>
          <p:nvPr/>
        </p:nvCxnSpPr>
        <p:spPr>
          <a:xfrm>
            <a:off x="4205605" y="2638425"/>
            <a:ext cx="713740" cy="57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22" idx="0"/>
          </p:cNvCxnSpPr>
          <p:nvPr/>
        </p:nvCxnSpPr>
        <p:spPr>
          <a:xfrm flipH="1">
            <a:off x="2410460" y="3823970"/>
            <a:ext cx="4445" cy="4159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endCxn id="63" idx="0"/>
          </p:cNvCxnSpPr>
          <p:nvPr/>
        </p:nvCxnSpPr>
        <p:spPr>
          <a:xfrm flipH="1">
            <a:off x="2411095" y="4632325"/>
            <a:ext cx="1143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6630035" y="2638425"/>
            <a:ext cx="5715" cy="26047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63" idx="3"/>
          </p:cNvCxnSpPr>
          <p:nvPr/>
        </p:nvCxnSpPr>
        <p:spPr>
          <a:xfrm flipH="1">
            <a:off x="4205605" y="5232400"/>
            <a:ext cx="2378710" cy="76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9923145" y="5504180"/>
            <a:ext cx="7620" cy="2635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1184910" y="3149600"/>
            <a:ext cx="7620" cy="2635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Diamond 55"/>
          <p:cNvSpPr/>
          <p:nvPr/>
        </p:nvSpPr>
        <p:spPr>
          <a:xfrm>
            <a:off x="2629535" y="2136775"/>
            <a:ext cx="1703070" cy="1012825"/>
          </a:xfrm>
          <a:prstGeom prst="diamond">
            <a:avLst/>
          </a:prstGeom>
          <a:solidFill>
            <a:schemeClr val="accent2">
              <a:lumMod val="40000"/>
              <a:lumOff val="60000"/>
            </a:schemeClr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t+x</a:t>
            </a:r>
            <a:r>
              <a:rPr lang="en-US" sz="1600" dirty="0">
                <a:solidFill>
                  <a:schemeClr val="tx1"/>
                </a:solidFill>
              </a:rPr>
              <a:t>==5</a:t>
            </a:r>
          </a:p>
        </p:txBody>
      </p:sp>
      <p:sp>
        <p:nvSpPr>
          <p:cNvPr id="57" name="Diamond 56"/>
          <p:cNvSpPr/>
          <p:nvPr/>
        </p:nvSpPr>
        <p:spPr>
          <a:xfrm>
            <a:off x="4919345" y="2137410"/>
            <a:ext cx="1703070" cy="1012825"/>
          </a:xfrm>
          <a:prstGeom prst="diamond">
            <a:avLst/>
          </a:prstGeom>
          <a:solidFill>
            <a:schemeClr val="accent2">
              <a:lumMod val="40000"/>
              <a:lumOff val="60000"/>
            </a:schemeClr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t-x==5</a:t>
            </a:r>
          </a:p>
        </p:txBody>
      </p:sp>
      <p:sp>
        <p:nvSpPr>
          <p:cNvPr id="59" name="Text Box 58"/>
          <p:cNvSpPr txBox="1"/>
          <p:nvPr/>
        </p:nvSpPr>
        <p:spPr>
          <a:xfrm>
            <a:off x="2068830" y="2372995"/>
            <a:ext cx="56832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false</a:t>
            </a:r>
          </a:p>
        </p:txBody>
      </p:sp>
      <p:sp>
        <p:nvSpPr>
          <p:cNvPr id="60" name="Text Box 59"/>
          <p:cNvSpPr txBox="1"/>
          <p:nvPr/>
        </p:nvSpPr>
        <p:spPr>
          <a:xfrm>
            <a:off x="4331970" y="2312035"/>
            <a:ext cx="75946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false</a:t>
            </a:r>
          </a:p>
        </p:txBody>
      </p:sp>
      <p:sp>
        <p:nvSpPr>
          <p:cNvPr id="61" name="Text Box 60"/>
          <p:cNvSpPr txBox="1"/>
          <p:nvPr/>
        </p:nvSpPr>
        <p:spPr>
          <a:xfrm>
            <a:off x="518795" y="3168015"/>
            <a:ext cx="57086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True</a:t>
            </a:r>
          </a:p>
        </p:txBody>
      </p:sp>
      <p:sp>
        <p:nvSpPr>
          <p:cNvPr id="62" name="Text Box 61"/>
          <p:cNvSpPr txBox="1"/>
          <p:nvPr/>
        </p:nvSpPr>
        <p:spPr>
          <a:xfrm>
            <a:off x="2830195" y="3168015"/>
            <a:ext cx="56070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True</a:t>
            </a:r>
          </a:p>
        </p:txBody>
      </p:sp>
      <p:sp>
        <p:nvSpPr>
          <p:cNvPr id="63" name="Flowchart: Alternate Process 62"/>
          <p:cNvSpPr/>
          <p:nvPr/>
        </p:nvSpPr>
        <p:spPr>
          <a:xfrm>
            <a:off x="615950" y="5013325"/>
            <a:ext cx="3589655" cy="452755"/>
          </a:xfrm>
          <a:prstGeom prst="flowChartAlternateProcess">
            <a:avLst/>
          </a:prstGeom>
          <a:solidFill>
            <a:schemeClr val="bg2"/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END</a:t>
            </a:r>
          </a:p>
        </p:txBody>
      </p:sp>
      <p:sp>
        <p:nvSpPr>
          <p:cNvPr id="64" name="Text Box 63"/>
          <p:cNvSpPr txBox="1"/>
          <p:nvPr/>
        </p:nvSpPr>
        <p:spPr>
          <a:xfrm>
            <a:off x="4586605" y="635000"/>
            <a:ext cx="64731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EXERCISE </a:t>
            </a:r>
            <a:r>
              <a:rPr lang="en-US" b="1" u="sng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 II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lowchart: Alternate Process 11"/>
          <p:cNvSpPr/>
          <p:nvPr/>
        </p:nvSpPr>
        <p:spPr>
          <a:xfrm>
            <a:off x="330200" y="128905"/>
            <a:ext cx="3589655" cy="452755"/>
          </a:xfrm>
          <a:prstGeom prst="flowChartAlternateProcess">
            <a:avLst/>
          </a:prstGeom>
          <a:solidFill>
            <a:schemeClr val="bg2"/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109470" y="625475"/>
            <a:ext cx="3175" cy="2222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230120" y="1635125"/>
            <a:ext cx="10795" cy="2584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2254250" y="1657350"/>
            <a:ext cx="5080" cy="2578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2098040" y="1226185"/>
            <a:ext cx="7620" cy="2635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1177290" y="1868170"/>
            <a:ext cx="7620" cy="2635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owchart: Data 16"/>
          <p:cNvSpPr/>
          <p:nvPr/>
        </p:nvSpPr>
        <p:spPr>
          <a:xfrm>
            <a:off x="329565" y="1489710"/>
            <a:ext cx="3543935" cy="378460"/>
          </a:xfrm>
          <a:prstGeom prst="flowChartInputOutput">
            <a:avLst/>
          </a:prstGeom>
          <a:solidFill>
            <a:schemeClr val="accent1">
              <a:lumMod val="20000"/>
              <a:lumOff val="80000"/>
            </a:schemeClr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sym typeface="+mn-ea"/>
              </a:rPr>
              <a:t>X=2</a:t>
            </a:r>
          </a:p>
        </p:txBody>
      </p:sp>
      <p:sp>
        <p:nvSpPr>
          <p:cNvPr id="21" name="Flowchart: Data 20"/>
          <p:cNvSpPr/>
          <p:nvPr/>
        </p:nvSpPr>
        <p:spPr>
          <a:xfrm>
            <a:off x="330200" y="847725"/>
            <a:ext cx="3543935" cy="378460"/>
          </a:xfrm>
          <a:prstGeom prst="flowChartInputOutput">
            <a:avLst/>
          </a:prstGeom>
          <a:solidFill>
            <a:schemeClr val="accent1">
              <a:lumMod val="20000"/>
              <a:lumOff val="80000"/>
            </a:schemeClr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sym typeface="+mn-ea"/>
              </a:rPr>
              <a:t>T=2</a:t>
            </a:r>
          </a:p>
        </p:txBody>
      </p:sp>
      <p:sp>
        <p:nvSpPr>
          <p:cNvPr id="22" name="Flowchart: Process 21"/>
          <p:cNvSpPr/>
          <p:nvPr/>
        </p:nvSpPr>
        <p:spPr>
          <a:xfrm>
            <a:off x="615315" y="4239895"/>
            <a:ext cx="3590290" cy="392430"/>
          </a:xfrm>
          <a:prstGeom prst="flowChartProcess">
            <a:avLst/>
          </a:prstGeom>
          <a:solidFill>
            <a:schemeClr val="accent6">
              <a:lumMod val="20000"/>
              <a:lumOff val="80000"/>
            </a:schemeClr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PRINT</a:t>
            </a:r>
          </a:p>
        </p:txBody>
      </p:sp>
      <p:sp>
        <p:nvSpPr>
          <p:cNvPr id="23" name="Flowchart: Process 22"/>
          <p:cNvSpPr/>
          <p:nvPr/>
        </p:nvSpPr>
        <p:spPr>
          <a:xfrm>
            <a:off x="615315" y="3431540"/>
            <a:ext cx="3590290" cy="392430"/>
          </a:xfrm>
          <a:prstGeom prst="flowChartProcess">
            <a:avLst/>
          </a:prstGeom>
          <a:solidFill>
            <a:schemeClr val="accent6">
              <a:lumMod val="20000"/>
              <a:lumOff val="80000"/>
            </a:schemeClr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TRUE</a:t>
            </a:r>
          </a:p>
        </p:txBody>
      </p:sp>
      <p:sp>
        <p:nvSpPr>
          <p:cNvPr id="35" name="Diamond 34"/>
          <p:cNvSpPr/>
          <p:nvPr/>
        </p:nvSpPr>
        <p:spPr>
          <a:xfrm>
            <a:off x="329565" y="2136775"/>
            <a:ext cx="1703070" cy="1012825"/>
          </a:xfrm>
          <a:prstGeom prst="diamond">
            <a:avLst/>
          </a:prstGeom>
          <a:solidFill>
            <a:schemeClr val="accent2">
              <a:lumMod val="40000"/>
              <a:lumOff val="60000"/>
            </a:schemeClr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sym typeface="+mn-ea"/>
              </a:rPr>
              <a:t>t==x</a:t>
            </a:r>
          </a:p>
        </p:txBody>
      </p:sp>
      <p:cxnSp>
        <p:nvCxnSpPr>
          <p:cNvPr id="47" name="Straight Arrow Connector 46"/>
          <p:cNvCxnSpPr>
            <a:stCxn id="35" idx="3"/>
            <a:endCxn id="56" idx="1"/>
          </p:cNvCxnSpPr>
          <p:nvPr/>
        </p:nvCxnSpPr>
        <p:spPr>
          <a:xfrm>
            <a:off x="2032635" y="2643505"/>
            <a:ext cx="5969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3477260" y="3168015"/>
            <a:ext cx="7620" cy="2635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endCxn id="57" idx="1"/>
          </p:cNvCxnSpPr>
          <p:nvPr/>
        </p:nvCxnSpPr>
        <p:spPr>
          <a:xfrm>
            <a:off x="4205605" y="2638425"/>
            <a:ext cx="713740" cy="57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22" idx="0"/>
          </p:cNvCxnSpPr>
          <p:nvPr/>
        </p:nvCxnSpPr>
        <p:spPr>
          <a:xfrm flipH="1">
            <a:off x="2410460" y="3823970"/>
            <a:ext cx="4445" cy="4159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endCxn id="63" idx="0"/>
          </p:cNvCxnSpPr>
          <p:nvPr/>
        </p:nvCxnSpPr>
        <p:spPr>
          <a:xfrm flipH="1">
            <a:off x="2411095" y="4632325"/>
            <a:ext cx="1143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6630035" y="2638425"/>
            <a:ext cx="5715" cy="26047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63" idx="3"/>
          </p:cNvCxnSpPr>
          <p:nvPr/>
        </p:nvCxnSpPr>
        <p:spPr>
          <a:xfrm flipH="1">
            <a:off x="4205605" y="5232400"/>
            <a:ext cx="2378710" cy="76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9923145" y="5504180"/>
            <a:ext cx="7620" cy="2635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1184910" y="3149600"/>
            <a:ext cx="7620" cy="2635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Diamond 55"/>
          <p:cNvSpPr/>
          <p:nvPr/>
        </p:nvSpPr>
        <p:spPr>
          <a:xfrm>
            <a:off x="2629535" y="2136775"/>
            <a:ext cx="1703070" cy="1012825"/>
          </a:xfrm>
          <a:prstGeom prst="diamond">
            <a:avLst/>
          </a:prstGeom>
          <a:solidFill>
            <a:schemeClr val="accent2">
              <a:lumMod val="40000"/>
              <a:lumOff val="60000"/>
            </a:schemeClr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t+x==5</a:t>
            </a:r>
          </a:p>
        </p:txBody>
      </p:sp>
      <p:sp>
        <p:nvSpPr>
          <p:cNvPr id="57" name="Diamond 56"/>
          <p:cNvSpPr/>
          <p:nvPr/>
        </p:nvSpPr>
        <p:spPr>
          <a:xfrm>
            <a:off x="4919345" y="2137410"/>
            <a:ext cx="1703070" cy="1012825"/>
          </a:xfrm>
          <a:prstGeom prst="diamond">
            <a:avLst/>
          </a:prstGeom>
          <a:solidFill>
            <a:schemeClr val="accent2">
              <a:lumMod val="40000"/>
              <a:lumOff val="60000"/>
            </a:schemeClr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t-x==5</a:t>
            </a:r>
          </a:p>
        </p:txBody>
      </p:sp>
      <p:sp>
        <p:nvSpPr>
          <p:cNvPr id="59" name="Text Box 58"/>
          <p:cNvSpPr txBox="1"/>
          <p:nvPr/>
        </p:nvSpPr>
        <p:spPr>
          <a:xfrm>
            <a:off x="2068830" y="2372995"/>
            <a:ext cx="56832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false</a:t>
            </a:r>
          </a:p>
        </p:txBody>
      </p:sp>
      <p:sp>
        <p:nvSpPr>
          <p:cNvPr id="60" name="Text Box 59"/>
          <p:cNvSpPr txBox="1"/>
          <p:nvPr/>
        </p:nvSpPr>
        <p:spPr>
          <a:xfrm>
            <a:off x="4331970" y="2312035"/>
            <a:ext cx="75946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false</a:t>
            </a:r>
          </a:p>
        </p:txBody>
      </p:sp>
      <p:sp>
        <p:nvSpPr>
          <p:cNvPr id="61" name="Text Box 60"/>
          <p:cNvSpPr txBox="1"/>
          <p:nvPr/>
        </p:nvSpPr>
        <p:spPr>
          <a:xfrm>
            <a:off x="518795" y="3168015"/>
            <a:ext cx="57086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True</a:t>
            </a:r>
          </a:p>
        </p:txBody>
      </p:sp>
      <p:sp>
        <p:nvSpPr>
          <p:cNvPr id="62" name="Text Box 61"/>
          <p:cNvSpPr txBox="1"/>
          <p:nvPr/>
        </p:nvSpPr>
        <p:spPr>
          <a:xfrm>
            <a:off x="2830195" y="3168015"/>
            <a:ext cx="56070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True</a:t>
            </a:r>
          </a:p>
        </p:txBody>
      </p:sp>
      <p:sp>
        <p:nvSpPr>
          <p:cNvPr id="63" name="Flowchart: Alternate Process 62"/>
          <p:cNvSpPr/>
          <p:nvPr/>
        </p:nvSpPr>
        <p:spPr>
          <a:xfrm>
            <a:off x="615950" y="5013325"/>
            <a:ext cx="3589655" cy="452755"/>
          </a:xfrm>
          <a:prstGeom prst="flowChartAlternateProcess">
            <a:avLst/>
          </a:prstGeom>
          <a:solidFill>
            <a:schemeClr val="bg2"/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END</a:t>
            </a:r>
          </a:p>
        </p:txBody>
      </p:sp>
      <p:sp>
        <p:nvSpPr>
          <p:cNvPr id="64" name="Text Box 63"/>
          <p:cNvSpPr txBox="1"/>
          <p:nvPr/>
        </p:nvSpPr>
        <p:spPr>
          <a:xfrm>
            <a:off x="4586605" y="635000"/>
            <a:ext cx="64731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EXERCISE </a:t>
            </a:r>
            <a:r>
              <a:rPr lang="en-US" b="1" u="sng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 III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Process 7"/>
          <p:cNvSpPr/>
          <p:nvPr/>
        </p:nvSpPr>
        <p:spPr>
          <a:xfrm>
            <a:off x="440690" y="1915160"/>
            <a:ext cx="3590290" cy="601345"/>
          </a:xfrm>
          <a:prstGeom prst="flowChartProcess">
            <a:avLst/>
          </a:prstGeom>
          <a:solidFill>
            <a:schemeClr val="accent6">
              <a:lumMod val="20000"/>
              <a:lumOff val="80000"/>
            </a:schemeClr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B=max(a)</a:t>
            </a:r>
          </a:p>
        </p:txBody>
      </p:sp>
      <p:sp>
        <p:nvSpPr>
          <p:cNvPr id="9" name="Flowchart: Data 8"/>
          <p:cNvSpPr/>
          <p:nvPr/>
        </p:nvSpPr>
        <p:spPr>
          <a:xfrm>
            <a:off x="436880" y="989965"/>
            <a:ext cx="3543935" cy="645160"/>
          </a:xfrm>
          <a:prstGeom prst="flowChartInputOutput">
            <a:avLst/>
          </a:prstGeom>
          <a:solidFill>
            <a:schemeClr val="accent1">
              <a:lumMod val="20000"/>
              <a:lumOff val="80000"/>
            </a:schemeClr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sym typeface="+mn-ea"/>
              </a:rPr>
              <a:t>A=[8,3,7]</a:t>
            </a:r>
          </a:p>
        </p:txBody>
      </p:sp>
      <p:sp>
        <p:nvSpPr>
          <p:cNvPr id="12" name="Flowchart: Alternate Process 11"/>
          <p:cNvSpPr/>
          <p:nvPr/>
        </p:nvSpPr>
        <p:spPr>
          <a:xfrm>
            <a:off x="391160" y="78105"/>
            <a:ext cx="3589655" cy="645795"/>
          </a:xfrm>
          <a:prstGeom prst="flowChartAlternateProcess">
            <a:avLst/>
          </a:prstGeom>
          <a:solidFill>
            <a:schemeClr val="bg2"/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209165" y="723900"/>
            <a:ext cx="20955" cy="2660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230120" y="1635125"/>
            <a:ext cx="10795" cy="2584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259965" y="2526030"/>
            <a:ext cx="9525" cy="3086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2254250" y="1657350"/>
            <a:ext cx="5080" cy="2578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280285" y="3379470"/>
            <a:ext cx="635" cy="2228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owchart: Process 23"/>
          <p:cNvSpPr/>
          <p:nvPr/>
        </p:nvSpPr>
        <p:spPr>
          <a:xfrm>
            <a:off x="441325" y="2834640"/>
            <a:ext cx="3589655" cy="544830"/>
          </a:xfrm>
          <a:prstGeom prst="flowChartProcess">
            <a:avLst/>
          </a:prstGeom>
          <a:solidFill>
            <a:schemeClr val="accent6">
              <a:lumMod val="20000"/>
              <a:lumOff val="80000"/>
            </a:schemeClr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C=min(a)</a:t>
            </a:r>
          </a:p>
        </p:txBody>
      </p:sp>
      <p:sp>
        <p:nvSpPr>
          <p:cNvPr id="25" name="Flowchart: Process 24"/>
          <p:cNvSpPr/>
          <p:nvPr/>
        </p:nvSpPr>
        <p:spPr>
          <a:xfrm>
            <a:off x="440690" y="3602355"/>
            <a:ext cx="3590290" cy="544830"/>
          </a:xfrm>
          <a:prstGeom prst="flowChartProcess">
            <a:avLst/>
          </a:prstGeom>
          <a:solidFill>
            <a:schemeClr val="accent6">
              <a:lumMod val="20000"/>
              <a:lumOff val="80000"/>
            </a:schemeClr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ym typeface="+mn-ea"/>
              </a:rPr>
              <a:t>D=sum(a)-B-C</a:t>
            </a:r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2266315" y="4158615"/>
            <a:ext cx="7620" cy="2635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owchart: Alternate Process 28"/>
          <p:cNvSpPr/>
          <p:nvPr/>
        </p:nvSpPr>
        <p:spPr>
          <a:xfrm>
            <a:off x="483870" y="5230495"/>
            <a:ext cx="3545840" cy="645795"/>
          </a:xfrm>
          <a:prstGeom prst="flowChartAlternateProcess">
            <a:avLst/>
          </a:prstGeom>
          <a:solidFill>
            <a:schemeClr val="bg2"/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  <a:r>
              <a:rPr lang="en-US" dirty="0">
                <a:solidFill>
                  <a:schemeClr val="tx1"/>
                </a:solidFill>
              </a:rPr>
              <a:t>END</a:t>
            </a:r>
          </a:p>
        </p:txBody>
      </p:sp>
      <p:sp>
        <p:nvSpPr>
          <p:cNvPr id="32" name="Flowchart: Process 31"/>
          <p:cNvSpPr/>
          <p:nvPr/>
        </p:nvSpPr>
        <p:spPr>
          <a:xfrm>
            <a:off x="436880" y="4422140"/>
            <a:ext cx="3589655" cy="544830"/>
          </a:xfrm>
          <a:prstGeom prst="flowChartProcess">
            <a:avLst/>
          </a:prstGeom>
          <a:solidFill>
            <a:schemeClr val="accent6">
              <a:lumMod val="20000"/>
              <a:lumOff val="80000"/>
            </a:schemeClr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PRINT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2272665" y="4966970"/>
            <a:ext cx="7620" cy="2635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4006215" y="2227580"/>
            <a:ext cx="2644140" cy="114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6650355" y="2237740"/>
            <a:ext cx="10160" cy="24523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4030980" y="3862070"/>
            <a:ext cx="1459230" cy="120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4030980" y="3102610"/>
            <a:ext cx="2064385" cy="12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5469890" y="3852545"/>
            <a:ext cx="10160" cy="8674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085205" y="3105150"/>
            <a:ext cx="20320" cy="16148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32" idx="3"/>
          </p:cNvCxnSpPr>
          <p:nvPr/>
        </p:nvCxnSpPr>
        <p:spPr>
          <a:xfrm flipH="1" flipV="1">
            <a:off x="4026535" y="4694555"/>
            <a:ext cx="2623820" cy="5715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 Box 45"/>
          <p:cNvSpPr txBox="1"/>
          <p:nvPr/>
        </p:nvSpPr>
        <p:spPr>
          <a:xfrm>
            <a:off x="5494020" y="257810"/>
            <a:ext cx="49745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EXERCISE 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lowchart: Alternate Process 11"/>
          <p:cNvSpPr/>
          <p:nvPr/>
        </p:nvSpPr>
        <p:spPr>
          <a:xfrm>
            <a:off x="330200" y="128905"/>
            <a:ext cx="3589655" cy="452755"/>
          </a:xfrm>
          <a:prstGeom prst="flowChartAlternateProcess">
            <a:avLst/>
          </a:prstGeom>
          <a:solidFill>
            <a:schemeClr val="bg2"/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109470" y="625475"/>
            <a:ext cx="3175" cy="2222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094865" y="1892935"/>
            <a:ext cx="10795" cy="2584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2098040" y="1226185"/>
            <a:ext cx="7620" cy="2635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owchart: Data 16"/>
          <p:cNvSpPr/>
          <p:nvPr/>
        </p:nvSpPr>
        <p:spPr>
          <a:xfrm>
            <a:off x="8542" y="1468913"/>
            <a:ext cx="4208206" cy="558483"/>
          </a:xfrm>
          <a:prstGeom prst="flowChartInputOutput">
            <a:avLst/>
          </a:prstGeom>
          <a:solidFill>
            <a:schemeClr val="accent1">
              <a:lumMod val="20000"/>
              <a:lumOff val="80000"/>
            </a:schemeClr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sym typeface="+mn-ea"/>
              </a:rPr>
              <a:t>A=(</a:t>
            </a:r>
            <a:r>
              <a:rPr lang="en-US" dirty="0" err="1">
                <a:solidFill>
                  <a:schemeClr val="tx1"/>
                </a:solidFill>
                <a:sym typeface="+mn-ea"/>
              </a:rPr>
              <a:t>int</a:t>
            </a:r>
            <a:r>
              <a:rPr lang="en-US" dirty="0">
                <a:solidFill>
                  <a:schemeClr val="tx1"/>
                </a:solidFill>
                <a:sym typeface="+mn-ea"/>
              </a:rPr>
              <a:t>(input("Enter value:")))]</a:t>
            </a:r>
            <a:endParaRPr lang="en-US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21" name="Flowchart: Data 20"/>
          <p:cNvSpPr/>
          <p:nvPr/>
        </p:nvSpPr>
        <p:spPr>
          <a:xfrm>
            <a:off x="330200" y="847725"/>
            <a:ext cx="3543935" cy="378460"/>
          </a:xfrm>
          <a:prstGeom prst="flowChartInputOutput">
            <a:avLst/>
          </a:prstGeom>
          <a:solidFill>
            <a:schemeClr val="accent1">
              <a:lumMod val="20000"/>
              <a:lumOff val="80000"/>
            </a:schemeClr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sym typeface="+mn-ea"/>
              </a:rPr>
              <a:t>A=6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2082165" y="2505075"/>
            <a:ext cx="7620" cy="2635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lowchart: Data 8"/>
          <p:cNvSpPr/>
          <p:nvPr/>
        </p:nvSpPr>
        <p:spPr>
          <a:xfrm>
            <a:off x="304800" y="2126615"/>
            <a:ext cx="3543935" cy="378460"/>
          </a:xfrm>
          <a:prstGeom prst="flowChartInputOutput">
            <a:avLst/>
          </a:prstGeom>
          <a:solidFill>
            <a:schemeClr val="accent1">
              <a:lumMod val="20000"/>
              <a:lumOff val="80000"/>
            </a:schemeClr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sym typeface="+mn-ea"/>
              </a:rPr>
              <a:t>B</a:t>
            </a:r>
            <a:r>
              <a:rPr lang="en-US" dirty="0" smtClean="0">
                <a:solidFill>
                  <a:schemeClr val="tx1"/>
                </a:solidFill>
                <a:sym typeface="+mn-ea"/>
              </a:rPr>
              <a:t>[0</a:t>
            </a:r>
            <a:r>
              <a:rPr lang="en-US" dirty="0">
                <a:solidFill>
                  <a:schemeClr val="tx1"/>
                </a:solidFill>
                <a:sym typeface="+mn-ea"/>
              </a:rPr>
              <a:t>]=B[0]**3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084070" y="2546350"/>
            <a:ext cx="3175" cy="2222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069465" y="3813810"/>
            <a:ext cx="10795" cy="2584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2072640" y="3147060"/>
            <a:ext cx="7620" cy="2635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lowchart: Data 22"/>
          <p:cNvSpPr/>
          <p:nvPr/>
        </p:nvSpPr>
        <p:spPr>
          <a:xfrm>
            <a:off x="279400" y="3435350"/>
            <a:ext cx="3543935" cy="378460"/>
          </a:xfrm>
          <a:prstGeom prst="flowChartInputOutput">
            <a:avLst/>
          </a:prstGeom>
          <a:solidFill>
            <a:schemeClr val="accent1">
              <a:lumMod val="20000"/>
              <a:lumOff val="80000"/>
            </a:schemeClr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sym typeface="+mn-ea"/>
              </a:rPr>
              <a:t>D</a:t>
            </a:r>
            <a:r>
              <a:rPr lang="en-US" dirty="0" smtClean="0">
                <a:solidFill>
                  <a:schemeClr val="tx1"/>
                </a:solidFill>
                <a:sym typeface="+mn-ea"/>
              </a:rPr>
              <a:t>[2</a:t>
            </a:r>
            <a:r>
              <a:rPr lang="en-US" dirty="0">
                <a:solidFill>
                  <a:schemeClr val="tx1"/>
                </a:solidFill>
                <a:sym typeface="+mn-ea"/>
              </a:rPr>
              <a:t>]=B[2]**3</a:t>
            </a:r>
          </a:p>
        </p:txBody>
      </p:sp>
      <p:sp>
        <p:nvSpPr>
          <p:cNvPr id="24" name="Flowchart: Data 23"/>
          <p:cNvSpPr/>
          <p:nvPr/>
        </p:nvSpPr>
        <p:spPr>
          <a:xfrm>
            <a:off x="288290" y="2768600"/>
            <a:ext cx="3543935" cy="378460"/>
          </a:xfrm>
          <a:prstGeom prst="flowChartInputOutput">
            <a:avLst/>
          </a:prstGeom>
          <a:solidFill>
            <a:schemeClr val="accent1">
              <a:lumMod val="20000"/>
              <a:lumOff val="80000"/>
            </a:schemeClr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sym typeface="+mn-ea"/>
              </a:rPr>
              <a:t>C</a:t>
            </a:r>
            <a:r>
              <a:rPr lang="en-US" dirty="0" smtClean="0">
                <a:solidFill>
                  <a:schemeClr val="tx1"/>
                </a:solidFill>
                <a:sym typeface="+mn-ea"/>
              </a:rPr>
              <a:t>[1</a:t>
            </a:r>
            <a:r>
              <a:rPr lang="en-US" dirty="0">
                <a:solidFill>
                  <a:schemeClr val="tx1"/>
                </a:solidFill>
                <a:sym typeface="+mn-ea"/>
              </a:rPr>
              <a:t>]=B[1]**3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2056765" y="4425950"/>
            <a:ext cx="7620" cy="2635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owchart: Data 25"/>
          <p:cNvSpPr/>
          <p:nvPr/>
        </p:nvSpPr>
        <p:spPr>
          <a:xfrm>
            <a:off x="279400" y="4047490"/>
            <a:ext cx="3543935" cy="378460"/>
          </a:xfrm>
          <a:prstGeom prst="flowChartInputOutput">
            <a:avLst/>
          </a:prstGeom>
          <a:solidFill>
            <a:schemeClr val="accent1">
              <a:lumMod val="20000"/>
              <a:lumOff val="80000"/>
            </a:schemeClr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sym typeface="+mn-ea"/>
              </a:rPr>
              <a:t>E</a:t>
            </a:r>
            <a:r>
              <a:rPr lang="en-US" dirty="0" smtClean="0">
                <a:solidFill>
                  <a:schemeClr val="tx1"/>
                </a:solidFill>
                <a:sym typeface="+mn-ea"/>
              </a:rPr>
              <a:t>[3</a:t>
            </a:r>
            <a:r>
              <a:rPr lang="en-US" dirty="0">
                <a:solidFill>
                  <a:schemeClr val="tx1"/>
                </a:solidFill>
                <a:sym typeface="+mn-ea"/>
              </a:rPr>
              <a:t>]=B[3]**3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2094230" y="4455795"/>
            <a:ext cx="10795" cy="2584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2081530" y="5067935"/>
            <a:ext cx="7620" cy="2635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lowchart: Data 29"/>
          <p:cNvSpPr/>
          <p:nvPr/>
        </p:nvSpPr>
        <p:spPr>
          <a:xfrm>
            <a:off x="304165" y="4689475"/>
            <a:ext cx="3543935" cy="378460"/>
          </a:xfrm>
          <a:prstGeom prst="flowChartInputOutput">
            <a:avLst/>
          </a:prstGeom>
          <a:solidFill>
            <a:schemeClr val="accent1">
              <a:lumMod val="20000"/>
              <a:lumOff val="80000"/>
            </a:schemeClr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sym typeface="+mn-ea"/>
              </a:rPr>
              <a:t>F</a:t>
            </a:r>
            <a:r>
              <a:rPr lang="en-US" dirty="0" smtClean="0">
                <a:solidFill>
                  <a:schemeClr val="tx1"/>
                </a:solidFill>
                <a:sym typeface="+mn-ea"/>
              </a:rPr>
              <a:t>[4</a:t>
            </a:r>
            <a:r>
              <a:rPr lang="en-US" dirty="0">
                <a:solidFill>
                  <a:schemeClr val="tx1"/>
                </a:solidFill>
                <a:sym typeface="+mn-ea"/>
              </a:rPr>
              <a:t>]=B[4]**3</a:t>
            </a:r>
          </a:p>
        </p:txBody>
      </p:sp>
      <p:sp>
        <p:nvSpPr>
          <p:cNvPr id="31" name="Flowchart: Process 30"/>
          <p:cNvSpPr/>
          <p:nvPr/>
        </p:nvSpPr>
        <p:spPr>
          <a:xfrm>
            <a:off x="442595" y="5331460"/>
            <a:ext cx="3263900" cy="393065"/>
          </a:xfrm>
          <a:prstGeom prst="flowChartProcess">
            <a:avLst/>
          </a:prstGeom>
          <a:solidFill>
            <a:schemeClr val="accent6">
              <a:lumMod val="20000"/>
              <a:lumOff val="80000"/>
            </a:schemeClr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  <a:r>
              <a:rPr lang="en-US" dirty="0" smtClean="0"/>
              <a:t>=(W+C+D+E+F)</a:t>
            </a:r>
            <a:endParaRPr lang="en-US" dirty="0"/>
          </a:p>
        </p:txBody>
      </p:sp>
      <p:sp>
        <p:nvSpPr>
          <p:cNvPr id="54" name="Flowchart: Alternate Process 53"/>
          <p:cNvSpPr/>
          <p:nvPr/>
        </p:nvSpPr>
        <p:spPr>
          <a:xfrm>
            <a:off x="4913117" y="6136199"/>
            <a:ext cx="3263900" cy="360680"/>
          </a:xfrm>
          <a:prstGeom prst="flowChartAlternateProcess">
            <a:avLst/>
          </a:prstGeom>
          <a:solidFill>
            <a:schemeClr val="bg2"/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END</a:t>
            </a:r>
          </a:p>
        </p:txBody>
      </p:sp>
      <p:cxnSp>
        <p:nvCxnSpPr>
          <p:cNvPr id="67" name="Straight Arrow Connector 66"/>
          <p:cNvCxnSpPr>
            <a:stCxn id="33" idx="3"/>
            <a:endCxn id="54" idx="1"/>
          </p:cNvCxnSpPr>
          <p:nvPr/>
        </p:nvCxnSpPr>
        <p:spPr>
          <a:xfrm>
            <a:off x="3708082" y="6307773"/>
            <a:ext cx="1205035" cy="87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Box 31"/>
          <p:cNvSpPr txBox="1"/>
          <p:nvPr/>
        </p:nvSpPr>
        <p:spPr>
          <a:xfrm>
            <a:off x="5371465" y="686435"/>
            <a:ext cx="68097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EXERCISE 5</a:t>
            </a:r>
          </a:p>
        </p:txBody>
      </p:sp>
      <p:sp>
        <p:nvSpPr>
          <p:cNvPr id="33" name="Flowchart: Process 32"/>
          <p:cNvSpPr/>
          <p:nvPr/>
        </p:nvSpPr>
        <p:spPr>
          <a:xfrm>
            <a:off x="444182" y="6111240"/>
            <a:ext cx="3263900" cy="393065"/>
          </a:xfrm>
          <a:prstGeom prst="flowChartProcess">
            <a:avLst/>
          </a:prstGeom>
          <a:solidFill>
            <a:schemeClr val="accent6">
              <a:lumMod val="20000"/>
              <a:lumOff val="80000"/>
            </a:schemeClr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PRINT(G)</a:t>
            </a:r>
            <a:endParaRPr lang="en-US" dirty="0"/>
          </a:p>
        </p:txBody>
      </p:sp>
      <p:cxnSp>
        <p:nvCxnSpPr>
          <p:cNvPr id="34" name="Straight Arrow Connector 33"/>
          <p:cNvCxnSpPr>
            <a:stCxn id="31" idx="2"/>
            <a:endCxn id="33" idx="0"/>
          </p:cNvCxnSpPr>
          <p:nvPr/>
        </p:nvCxnSpPr>
        <p:spPr>
          <a:xfrm>
            <a:off x="2074545" y="5724525"/>
            <a:ext cx="1587" cy="3867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15</TotalTime>
  <Words>187</Words>
  <Application>Microsoft Office PowerPoint</Application>
  <PresentationFormat>Widescreen</PresentationFormat>
  <Paragraphs>105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SST-LAB</cp:lastModifiedBy>
  <cp:revision>11</cp:revision>
  <dcterms:created xsi:type="dcterms:W3CDTF">2021-04-24T20:23:56Z</dcterms:created>
  <dcterms:modified xsi:type="dcterms:W3CDTF">2021-04-20T11:47:05Z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1033-11.2.0.10101</vt:lpwstr>
  </property>
</Properties>
</file>