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Uoie/UJ+3Z5qTeqKZMU2OBXSs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81df2c6c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81df2c6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10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0.png"/><Relationship Id="rId13" Type="http://schemas.openxmlformats.org/officeDocument/2006/relationships/image" Target="../media/image3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2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d81df2c6c_1_3"/>
          <p:cNvSpPr txBox="1"/>
          <p:nvPr>
            <p:ph type="title"/>
          </p:nvPr>
        </p:nvSpPr>
        <p:spPr>
          <a:xfrm>
            <a:off x="2702250" y="1042950"/>
            <a:ext cx="6817200" cy="107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u="sng"/>
              <a:t>FLOWCHART &amp; PSEUDOCODE ASSIGNMENT</a:t>
            </a:r>
            <a:endParaRPr sz="3300" u="sng"/>
          </a:p>
        </p:txBody>
      </p:sp>
      <p:sp>
        <p:nvSpPr>
          <p:cNvPr id="85" name="Google Shape;85;gcd81df2c6c_1_3"/>
          <p:cNvSpPr txBox="1"/>
          <p:nvPr>
            <p:ph idx="1" type="body"/>
          </p:nvPr>
        </p:nvSpPr>
        <p:spPr>
          <a:xfrm>
            <a:off x="2742075" y="2412275"/>
            <a:ext cx="6986700" cy="119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AYOMILALA NWANI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COMPUTER SCIENCE 100LEVEL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cd81df2c6c_1_3"/>
          <p:cNvSpPr txBox="1"/>
          <p:nvPr/>
        </p:nvSpPr>
        <p:spPr>
          <a:xfrm>
            <a:off x="9389875" y="6303900"/>
            <a:ext cx="263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07085729414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idx="1" type="body"/>
          </p:nvPr>
        </p:nvSpPr>
        <p:spPr>
          <a:xfrm>
            <a:off x="0" y="673496"/>
            <a:ext cx="4883400" cy="6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NUM1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NUM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NUM 1 &gt; NUM2 =TRUE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Smaller num=NUM1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NUM 2 &gt; NUM1 =TRUE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Smaller num=NUM2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 I=RANGE(Smaller num+1)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X%I==0 AND Y%I==0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LCM=I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X% I==0 AND Y%I==0&lt;num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4543925" y="498625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III)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FLOWCHART  TO GET LCM OF 2 NUMBERS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/>
          <p:nvPr/>
        </p:nvSpPr>
        <p:spPr>
          <a:xfrm>
            <a:off x="43815" y="0"/>
            <a:ext cx="2414270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139700" y="646430"/>
            <a:ext cx="209232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139700" y="1275715"/>
            <a:ext cx="209232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2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1"/>
          <p:cNvCxnSpPr>
            <a:stCxn id="264" idx="2"/>
          </p:cNvCxnSpPr>
          <p:nvPr/>
        </p:nvCxnSpPr>
        <p:spPr>
          <a:xfrm>
            <a:off x="1250950" y="404495"/>
            <a:ext cx="27900" cy="25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8" name="Google Shape;268;p11"/>
          <p:cNvCxnSpPr>
            <a:stCxn id="265" idx="4"/>
            <a:endCxn id="266" idx="1"/>
          </p:cNvCxnSpPr>
          <p:nvPr/>
        </p:nvCxnSpPr>
        <p:spPr>
          <a:xfrm>
            <a:off x="1185862" y="1040765"/>
            <a:ext cx="0" cy="23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69" name="Google Shape;269;p11"/>
          <p:cNvSpPr/>
          <p:nvPr/>
        </p:nvSpPr>
        <p:spPr>
          <a:xfrm>
            <a:off x="532130" y="1908810"/>
            <a:ext cx="1306830" cy="1004570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NUM 1&gt;NUM 2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11"/>
          <p:cNvCxnSpPr/>
          <p:nvPr/>
        </p:nvCxnSpPr>
        <p:spPr>
          <a:xfrm flipH="1">
            <a:off x="1187450" y="2912745"/>
            <a:ext cx="15875" cy="2990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1" name="Google Shape;271;p11"/>
          <p:cNvCxnSpPr/>
          <p:nvPr/>
        </p:nvCxnSpPr>
        <p:spPr>
          <a:xfrm flipH="1" rot="10800000">
            <a:off x="1838960" y="2430145"/>
            <a:ext cx="607060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72" name="Google Shape;272;p11"/>
          <p:cNvSpPr txBox="1"/>
          <p:nvPr/>
        </p:nvSpPr>
        <p:spPr>
          <a:xfrm>
            <a:off x="1928495" y="1966595"/>
            <a:ext cx="6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1186172" y="2842250"/>
            <a:ext cx="8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11"/>
          <p:cNvCxnSpPr>
            <a:stCxn id="266" idx="4"/>
            <a:endCxn id="269" idx="0"/>
          </p:cNvCxnSpPr>
          <p:nvPr/>
        </p:nvCxnSpPr>
        <p:spPr>
          <a:xfrm flipH="1">
            <a:off x="1185562" y="1670050"/>
            <a:ext cx="300" cy="2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75" name="Google Shape;275;p11"/>
          <p:cNvSpPr/>
          <p:nvPr/>
        </p:nvSpPr>
        <p:spPr>
          <a:xfrm>
            <a:off x="43815" y="3212465"/>
            <a:ext cx="209232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num=NUM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2136140" y="2334895"/>
            <a:ext cx="209232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num=NUM2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11"/>
          <p:cNvCxnSpPr>
            <a:stCxn id="276" idx="4"/>
            <a:endCxn id="278" idx="1"/>
          </p:cNvCxnSpPr>
          <p:nvPr/>
        </p:nvCxnSpPr>
        <p:spPr>
          <a:xfrm>
            <a:off x="3182303" y="2729230"/>
            <a:ext cx="0" cy="48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9" name="Google Shape;279;p11"/>
          <p:cNvCxnSpPr/>
          <p:nvPr/>
        </p:nvCxnSpPr>
        <p:spPr>
          <a:xfrm>
            <a:off x="3239770" y="3425825"/>
            <a:ext cx="700405" cy="755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78" name="Google Shape;278;p11"/>
          <p:cNvSpPr/>
          <p:nvPr/>
        </p:nvSpPr>
        <p:spPr>
          <a:xfrm>
            <a:off x="2136140" y="3212465"/>
            <a:ext cx="209232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I=Range(smaller num+1)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1"/>
          <p:cNvCxnSpPr/>
          <p:nvPr/>
        </p:nvCxnSpPr>
        <p:spPr>
          <a:xfrm flipH="1">
            <a:off x="3176905" y="3606800"/>
            <a:ext cx="5715" cy="36639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81" name="Google Shape;281;p11"/>
          <p:cNvSpPr/>
          <p:nvPr/>
        </p:nvSpPr>
        <p:spPr>
          <a:xfrm>
            <a:off x="2440305" y="3973195"/>
            <a:ext cx="1478915" cy="1450340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X% I==0 AND Y%I==0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11"/>
          <p:cNvCxnSpPr>
            <a:stCxn id="281" idx="2"/>
            <a:endCxn id="283" idx="1"/>
          </p:cNvCxnSpPr>
          <p:nvPr/>
        </p:nvCxnSpPr>
        <p:spPr>
          <a:xfrm flipH="1">
            <a:off x="3162063" y="5423535"/>
            <a:ext cx="17700" cy="74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84" name="Google Shape;284;p11"/>
          <p:cNvCxnSpPr>
            <a:stCxn id="281" idx="3"/>
            <a:endCxn id="285" idx="1"/>
          </p:cNvCxnSpPr>
          <p:nvPr/>
        </p:nvCxnSpPr>
        <p:spPr>
          <a:xfrm>
            <a:off x="3919220" y="4698365"/>
            <a:ext cx="60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86" name="Google Shape;286;p11"/>
          <p:cNvSpPr txBox="1"/>
          <p:nvPr/>
        </p:nvSpPr>
        <p:spPr>
          <a:xfrm>
            <a:off x="3940175" y="4295775"/>
            <a:ext cx="65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2232025" y="5382260"/>
            <a:ext cx="70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2115820" y="6165850"/>
            <a:ext cx="209232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lcm=I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11"/>
          <p:cNvCxnSpPr>
            <a:stCxn id="283" idx="5"/>
            <a:endCxn id="289" idx="1"/>
          </p:cNvCxnSpPr>
          <p:nvPr/>
        </p:nvCxnSpPr>
        <p:spPr>
          <a:xfrm flipH="1" rot="10800000">
            <a:off x="3998912" y="6362717"/>
            <a:ext cx="6945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89" name="Google Shape;289;p11"/>
          <p:cNvSpPr/>
          <p:nvPr/>
        </p:nvSpPr>
        <p:spPr>
          <a:xfrm>
            <a:off x="4693285" y="6062345"/>
            <a:ext cx="1153795" cy="600710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(HCF)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11"/>
          <p:cNvCxnSpPr>
            <a:stCxn id="285" idx="2"/>
          </p:cNvCxnSpPr>
          <p:nvPr/>
        </p:nvCxnSpPr>
        <p:spPr>
          <a:xfrm flipH="1">
            <a:off x="5247352" y="5423535"/>
            <a:ext cx="11400" cy="24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91" name="Google Shape;291;p11"/>
          <p:cNvCxnSpPr/>
          <p:nvPr/>
        </p:nvCxnSpPr>
        <p:spPr>
          <a:xfrm>
            <a:off x="5826760" y="6363335"/>
            <a:ext cx="924560" cy="114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92" name="Google Shape;292;p11"/>
          <p:cNvSpPr/>
          <p:nvPr/>
        </p:nvSpPr>
        <p:spPr>
          <a:xfrm>
            <a:off x="6751320" y="6165850"/>
            <a:ext cx="1308735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4519295" y="3973195"/>
            <a:ext cx="1478915" cy="1450340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X% I==0 AND Y%I==0&lt;num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11"/>
          <p:cNvCxnSpPr/>
          <p:nvPr/>
        </p:nvCxnSpPr>
        <p:spPr>
          <a:xfrm rot="10800000">
            <a:off x="5257800" y="3780155"/>
            <a:ext cx="12700" cy="1930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94" name="Google Shape;294;p11"/>
          <p:cNvCxnSpPr/>
          <p:nvPr/>
        </p:nvCxnSpPr>
        <p:spPr>
          <a:xfrm flipH="1">
            <a:off x="3166745" y="3780155"/>
            <a:ext cx="2091055" cy="69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95" name="Google Shape;295;p11"/>
          <p:cNvSpPr txBox="1"/>
          <p:nvPr/>
        </p:nvSpPr>
        <p:spPr>
          <a:xfrm>
            <a:off x="5270500" y="3723640"/>
            <a:ext cx="73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11"/>
          <p:cNvCxnSpPr/>
          <p:nvPr/>
        </p:nvCxnSpPr>
        <p:spPr>
          <a:xfrm rot="10800000">
            <a:off x="3166745" y="5668645"/>
            <a:ext cx="2091055" cy="203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97" name="Google Shape;297;p11"/>
          <p:cNvSpPr txBox="1"/>
          <p:nvPr/>
        </p:nvSpPr>
        <p:spPr>
          <a:xfrm>
            <a:off x="4556760" y="5361940"/>
            <a:ext cx="61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 txBox="1"/>
          <p:nvPr/>
        </p:nvSpPr>
        <p:spPr>
          <a:xfrm>
            <a:off x="3836175" y="727900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IV)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FLOWCHART  TO GET LCM OF 2 NUMBERS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/>
          <p:nvPr>
            <p:ph idx="1" type="body"/>
          </p:nvPr>
        </p:nvSpPr>
        <p:spPr>
          <a:xfrm>
            <a:off x="677170" y="250666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INPUT NUM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INPUT FACT=1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NUM&lt;0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 (“NO FACTORIAL EXIST FOR THIS VALUE”)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NUM=0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 (FACT)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COMPUTE N=N-1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COMPUTE FACT=FACT*N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PRINT (FACT)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 txBox="1"/>
          <p:nvPr/>
        </p:nvSpPr>
        <p:spPr>
          <a:xfrm>
            <a:off x="3836175" y="727900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PSEUDOCODE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GET FACTORIAL OF A NUMBER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/>
          <p:nvPr/>
        </p:nvSpPr>
        <p:spPr>
          <a:xfrm>
            <a:off x="902970" y="189865"/>
            <a:ext cx="2304415" cy="66992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169159" y="1458864"/>
            <a:ext cx="3133993" cy="516479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NUM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231775" y="2340007"/>
            <a:ext cx="3071376" cy="516479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782675" y="3450924"/>
            <a:ext cx="1739350" cy="1221701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NUM&lt;0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2562107" y="3710811"/>
            <a:ext cx="10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5796740" y="3648386"/>
            <a:ext cx="2577900" cy="795600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FACT=FACT*N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9192406" y="3671786"/>
            <a:ext cx="2577900" cy="795600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N=N-1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8433707" y="4866067"/>
            <a:ext cx="3478068" cy="516479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FACT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3"/>
          <p:cNvSpPr txBox="1"/>
          <p:nvPr/>
        </p:nvSpPr>
        <p:spPr>
          <a:xfrm>
            <a:off x="453780" y="4574151"/>
            <a:ext cx="114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3"/>
          <p:cNvSpPr/>
          <p:nvPr/>
        </p:nvSpPr>
        <p:spPr>
          <a:xfrm>
            <a:off x="219850" y="4934425"/>
            <a:ext cx="2858100" cy="516500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 “NO FACTORIALS EXIST FOR NEGATIVE NUMBERS”)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9025081" y="6070751"/>
            <a:ext cx="2295300" cy="541200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13"/>
          <p:cNvCxnSpPr>
            <a:stCxn id="318" idx="5"/>
            <a:endCxn id="321" idx="2"/>
          </p:cNvCxnSpPr>
          <p:nvPr/>
        </p:nvCxnSpPr>
        <p:spPr>
          <a:xfrm>
            <a:off x="2792140" y="5192675"/>
            <a:ext cx="466500" cy="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2" name="Google Shape;322;p13"/>
          <p:cNvCxnSpPr>
            <a:stCxn id="316" idx="4"/>
          </p:cNvCxnSpPr>
          <p:nvPr/>
        </p:nvCxnSpPr>
        <p:spPr>
          <a:xfrm>
            <a:off x="10172741" y="5382546"/>
            <a:ext cx="45900" cy="68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3" name="Google Shape;323;p13"/>
          <p:cNvCxnSpPr>
            <a:endCxn id="318" idx="1"/>
          </p:cNvCxnSpPr>
          <p:nvPr/>
        </p:nvCxnSpPr>
        <p:spPr>
          <a:xfrm>
            <a:off x="1639900" y="4574725"/>
            <a:ext cx="9000" cy="35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4" name="Google Shape;324;p13"/>
          <p:cNvCxnSpPr/>
          <p:nvPr/>
        </p:nvCxnSpPr>
        <p:spPr>
          <a:xfrm>
            <a:off x="10574515" y="4467386"/>
            <a:ext cx="3300" cy="42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5" name="Google Shape;325;p13"/>
          <p:cNvCxnSpPr>
            <a:stCxn id="312" idx="3"/>
          </p:cNvCxnSpPr>
          <p:nvPr/>
        </p:nvCxnSpPr>
        <p:spPr>
          <a:xfrm>
            <a:off x="2522025" y="4061775"/>
            <a:ext cx="717600" cy="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6" name="Google Shape;326;p13"/>
          <p:cNvCxnSpPr/>
          <p:nvPr/>
        </p:nvCxnSpPr>
        <p:spPr>
          <a:xfrm flipH="1" rot="10800000">
            <a:off x="8382102" y="4054436"/>
            <a:ext cx="810300" cy="1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7" name="Google Shape;327;p13"/>
          <p:cNvCxnSpPr>
            <a:stCxn id="310" idx="4"/>
            <a:endCxn id="311" idx="1"/>
          </p:cNvCxnSpPr>
          <p:nvPr/>
        </p:nvCxnSpPr>
        <p:spPr>
          <a:xfrm>
            <a:off x="1736155" y="1975343"/>
            <a:ext cx="31200" cy="3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8" name="Google Shape;328;p13"/>
          <p:cNvCxnSpPr>
            <a:endCxn id="312" idx="0"/>
          </p:cNvCxnSpPr>
          <p:nvPr/>
        </p:nvCxnSpPr>
        <p:spPr>
          <a:xfrm>
            <a:off x="1645450" y="2856624"/>
            <a:ext cx="6900" cy="59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29" name="Google Shape;329;p13"/>
          <p:cNvCxnSpPr>
            <a:endCxn id="310" idx="1"/>
          </p:cNvCxnSpPr>
          <p:nvPr/>
        </p:nvCxnSpPr>
        <p:spPr>
          <a:xfrm flipH="1">
            <a:off x="1736155" y="859764"/>
            <a:ext cx="16500" cy="59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30" name="Google Shape;330;p13"/>
          <p:cNvSpPr/>
          <p:nvPr/>
        </p:nvSpPr>
        <p:spPr>
          <a:xfrm>
            <a:off x="3239625" y="3458574"/>
            <a:ext cx="1739350" cy="1221701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NUM=0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4856882" y="3664286"/>
            <a:ext cx="10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3"/>
          <p:cNvSpPr txBox="1"/>
          <p:nvPr/>
        </p:nvSpPr>
        <p:spPr>
          <a:xfrm>
            <a:off x="4120030" y="4574138"/>
            <a:ext cx="114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3"/>
          <p:cNvSpPr/>
          <p:nvPr/>
        </p:nvSpPr>
        <p:spPr>
          <a:xfrm>
            <a:off x="3017100" y="4935175"/>
            <a:ext cx="2415475" cy="516500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PRINT(FACT)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13"/>
          <p:cNvCxnSpPr/>
          <p:nvPr/>
        </p:nvCxnSpPr>
        <p:spPr>
          <a:xfrm>
            <a:off x="4104796" y="4672635"/>
            <a:ext cx="9000" cy="35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34" name="Google Shape;334;p13"/>
          <p:cNvCxnSpPr>
            <a:stCxn id="330" idx="3"/>
            <a:endCxn id="314" idx="1"/>
          </p:cNvCxnSpPr>
          <p:nvPr/>
        </p:nvCxnSpPr>
        <p:spPr>
          <a:xfrm flipH="1" rot="10800000">
            <a:off x="4978975" y="4046325"/>
            <a:ext cx="817800" cy="2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35" name="Google Shape;335;p13"/>
          <p:cNvCxnSpPr>
            <a:stCxn id="318" idx="4"/>
          </p:cNvCxnSpPr>
          <p:nvPr/>
        </p:nvCxnSpPr>
        <p:spPr>
          <a:xfrm>
            <a:off x="1648900" y="5450925"/>
            <a:ext cx="15600" cy="77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36" name="Google Shape;336;p13"/>
          <p:cNvCxnSpPr>
            <a:endCxn id="319" idx="1"/>
          </p:cNvCxnSpPr>
          <p:nvPr/>
        </p:nvCxnSpPr>
        <p:spPr>
          <a:xfrm>
            <a:off x="1654681" y="6220151"/>
            <a:ext cx="7370400" cy="12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37" name="Google Shape;337;p13"/>
          <p:cNvCxnSpPr/>
          <p:nvPr/>
        </p:nvCxnSpPr>
        <p:spPr>
          <a:xfrm>
            <a:off x="4120025" y="5538712"/>
            <a:ext cx="26700" cy="72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338" name="Google Shape;338;p13"/>
          <p:cNvSpPr txBox="1"/>
          <p:nvPr/>
        </p:nvSpPr>
        <p:spPr>
          <a:xfrm>
            <a:off x="3836175" y="727900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5.II)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FLOWCHART  TO GET FACTORIAL OF A NUMBER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idx="1" type="body"/>
          </p:nvPr>
        </p:nvSpPr>
        <p:spPr>
          <a:xfrm>
            <a:off x="519225" y="1175175"/>
            <a:ext cx="10515600" cy="435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250075" y="518325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PSEUDOCODE FOR QUADRATIC EQUATION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374015" y="119380"/>
            <a:ext cx="3978275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68985" y="1479550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039100" y="6196330"/>
            <a:ext cx="2830830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73380" y="778510"/>
            <a:ext cx="3977640" cy="394335"/>
          </a:xfrm>
          <a:prstGeom prst="flowChartInputOutput">
            <a:avLst/>
          </a:prstGeom>
          <a:blipFill rotWithShape="1">
            <a:blip r:embed="rId4">
              <a:alphaModFix/>
            </a:blip>
            <a:stretch>
              <a:fillRect b="-1609" l="-685" r="-668" t="-1609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768985" y="2108835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74065" y="2808605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28270" y="3505200"/>
            <a:ext cx="4417695" cy="787400"/>
          </a:xfrm>
          <a:prstGeom prst="flowChartInputOutput">
            <a:avLst/>
          </a:prstGeom>
          <a:blipFill rotWithShape="1">
            <a:blip r:embed="rId5">
              <a:alphaModFix/>
            </a:blip>
            <a:stretch>
              <a:fillRect b="-3305" l="-386" r="-373" t="-3143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4781550" y="3719195"/>
            <a:ext cx="1464310" cy="34544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836" l="-433" r="-433" t="-1837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781550" y="4304030"/>
            <a:ext cx="1464310" cy="3543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789" l="-433" r="-433" t="-1790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4716780" y="4815205"/>
            <a:ext cx="1877695" cy="482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15" l="-337" r="-337" t="-1315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4716780" y="5505450"/>
            <a:ext cx="1877695" cy="482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15" l="-337" r="-337" t="-1315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>
            <a:off x="2364740" y="489585"/>
            <a:ext cx="4445" cy="276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9" name="Google Shape;109;p2"/>
          <p:cNvCxnSpPr/>
          <p:nvPr/>
        </p:nvCxnSpPr>
        <p:spPr>
          <a:xfrm>
            <a:off x="2360930" y="1191895"/>
            <a:ext cx="8255" cy="294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0" name="Google Shape;110;p2"/>
          <p:cNvCxnSpPr/>
          <p:nvPr/>
        </p:nvCxnSpPr>
        <p:spPr>
          <a:xfrm>
            <a:off x="2350770" y="1885315"/>
            <a:ext cx="1905" cy="2235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1" name="Google Shape;111;p2"/>
          <p:cNvCxnSpPr/>
          <p:nvPr/>
        </p:nvCxnSpPr>
        <p:spPr>
          <a:xfrm>
            <a:off x="2341245" y="2508885"/>
            <a:ext cx="3175" cy="2997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2" name="Google Shape;112;p2"/>
          <p:cNvCxnSpPr/>
          <p:nvPr/>
        </p:nvCxnSpPr>
        <p:spPr>
          <a:xfrm flipH="1">
            <a:off x="2332990" y="3202305"/>
            <a:ext cx="8255" cy="2965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3" name="Google Shape;113;p2"/>
          <p:cNvCxnSpPr>
            <a:stCxn id="103" idx="5"/>
          </p:cNvCxnSpPr>
          <p:nvPr/>
        </p:nvCxnSpPr>
        <p:spPr>
          <a:xfrm flipH="1" rot="10800000">
            <a:off x="4104195" y="3885700"/>
            <a:ext cx="669300" cy="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4" name="Google Shape;114;p2"/>
          <p:cNvCxnSpPr/>
          <p:nvPr/>
        </p:nvCxnSpPr>
        <p:spPr>
          <a:xfrm flipH="1">
            <a:off x="5511165" y="4103370"/>
            <a:ext cx="5715" cy="2146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5" name="Google Shape;115;p2"/>
          <p:cNvCxnSpPr/>
          <p:nvPr/>
        </p:nvCxnSpPr>
        <p:spPr>
          <a:xfrm flipH="1">
            <a:off x="9453245" y="5944235"/>
            <a:ext cx="2540" cy="25209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6" name="Google Shape;116;p2"/>
          <p:cNvCxnSpPr/>
          <p:nvPr/>
        </p:nvCxnSpPr>
        <p:spPr>
          <a:xfrm>
            <a:off x="8418830" y="5747385"/>
            <a:ext cx="41465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7" name="Google Shape;117;p2"/>
          <p:cNvCxnSpPr>
            <a:stCxn id="107" idx="3"/>
          </p:cNvCxnSpPr>
          <p:nvPr/>
        </p:nvCxnSpPr>
        <p:spPr>
          <a:xfrm>
            <a:off x="6594475" y="5746750"/>
            <a:ext cx="58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8" name="Google Shape;118;p2"/>
          <p:cNvCxnSpPr/>
          <p:nvPr/>
        </p:nvCxnSpPr>
        <p:spPr>
          <a:xfrm flipH="1">
            <a:off x="5516880" y="4600575"/>
            <a:ext cx="5715" cy="2146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9" name="Google Shape;119;p2"/>
          <p:cNvCxnSpPr/>
          <p:nvPr/>
        </p:nvCxnSpPr>
        <p:spPr>
          <a:xfrm flipH="1">
            <a:off x="5522595" y="5297805"/>
            <a:ext cx="5715" cy="2146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0" name="Google Shape;120;p2"/>
          <p:cNvSpPr/>
          <p:nvPr/>
        </p:nvSpPr>
        <p:spPr>
          <a:xfrm>
            <a:off x="8710295" y="5549265"/>
            <a:ext cx="1487805" cy="394335"/>
          </a:xfrm>
          <a:prstGeom prst="flowChartInputOutput">
            <a:avLst/>
          </a:prstGeom>
          <a:blipFill rotWithShape="1">
            <a:blip r:embed="rId10">
              <a:alphaModFix/>
            </a:blip>
            <a:stretch>
              <a:fillRect b="-1609" l="-895" r="-852" t="-1609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PRINT X2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000"/>
          </a:p>
        </p:txBody>
      </p:sp>
      <p:sp>
        <p:nvSpPr>
          <p:cNvPr id="121" name="Google Shape;121;p2"/>
          <p:cNvSpPr/>
          <p:nvPr/>
        </p:nvSpPr>
        <p:spPr>
          <a:xfrm>
            <a:off x="7058660" y="5549900"/>
            <a:ext cx="1487805" cy="394335"/>
          </a:xfrm>
          <a:prstGeom prst="flowChartInputOutput">
            <a:avLst/>
          </a:prstGeom>
          <a:blipFill rotWithShape="1">
            <a:blip r:embed="rId10">
              <a:alphaModFix/>
            </a:blip>
            <a:stretch>
              <a:fillRect b="-1609" l="-895" r="-852" t="-1609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PRINT X1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000"/>
          </a:p>
        </p:txBody>
      </p:sp>
      <p:sp>
        <p:nvSpPr>
          <p:cNvPr id="122" name="Google Shape;122;p2"/>
          <p:cNvSpPr txBox="1"/>
          <p:nvPr/>
        </p:nvSpPr>
        <p:spPr>
          <a:xfrm>
            <a:off x="5303500" y="1061850"/>
            <a:ext cx="633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IIFLOW CHART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QUADRATIC EQUATION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678725" y="378010"/>
            <a:ext cx="10515600" cy="435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76" l="0" r="0" t="-172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3329825" y="777500"/>
            <a:ext cx="586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PSEUDOCODE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QUADRATIC EQUATION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374015" y="119380"/>
            <a:ext cx="3729355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315085" y="1485900"/>
            <a:ext cx="2043430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0370820" y="6248400"/>
            <a:ext cx="1729105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373380" y="778510"/>
            <a:ext cx="3730625" cy="394335"/>
          </a:xfrm>
          <a:prstGeom prst="flowChartInputOutput">
            <a:avLst/>
          </a:prstGeom>
          <a:blipFill rotWithShape="1">
            <a:blip r:embed="rId4">
              <a:alphaModFix/>
            </a:blip>
            <a:stretch>
              <a:fillRect b="-1609" l="-696" r="-679" t="-1609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1356995" y="2114550"/>
            <a:ext cx="201993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356995" y="2807970"/>
            <a:ext cx="201993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667125" y="2856865"/>
            <a:ext cx="1812925" cy="34544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36" l="-349" r="-349" t="-1837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2991485" y="3455670"/>
            <a:ext cx="2488565" cy="354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89" l="-253" r="-253" t="-1790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3255645" y="3952875"/>
            <a:ext cx="2224405" cy="6032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052" l="-284" r="-284" t="-1052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3255645" y="4784090"/>
            <a:ext cx="2223135" cy="60325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052" l="-285" r="-284" t="-1052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3" name="Google Shape;143;p4"/>
          <p:cNvCxnSpPr/>
          <p:nvPr/>
        </p:nvCxnSpPr>
        <p:spPr>
          <a:xfrm>
            <a:off x="2364740" y="489585"/>
            <a:ext cx="4445" cy="276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4" name="Google Shape;144;p4"/>
          <p:cNvCxnSpPr/>
          <p:nvPr/>
        </p:nvCxnSpPr>
        <p:spPr>
          <a:xfrm>
            <a:off x="2360930" y="1191895"/>
            <a:ext cx="8255" cy="294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5" name="Google Shape;145;p4"/>
          <p:cNvCxnSpPr/>
          <p:nvPr/>
        </p:nvCxnSpPr>
        <p:spPr>
          <a:xfrm>
            <a:off x="2350770" y="1885315"/>
            <a:ext cx="1905" cy="2235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6" name="Google Shape;146;p4"/>
          <p:cNvCxnSpPr/>
          <p:nvPr/>
        </p:nvCxnSpPr>
        <p:spPr>
          <a:xfrm>
            <a:off x="2341245" y="2508885"/>
            <a:ext cx="3175" cy="2997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" name="Google Shape;147;p4"/>
          <p:cNvCxnSpPr/>
          <p:nvPr/>
        </p:nvCxnSpPr>
        <p:spPr>
          <a:xfrm>
            <a:off x="3152775" y="3005455"/>
            <a:ext cx="514350" cy="381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8" name="Google Shape;148;p4"/>
          <p:cNvCxnSpPr/>
          <p:nvPr/>
        </p:nvCxnSpPr>
        <p:spPr>
          <a:xfrm flipH="1">
            <a:off x="4396740" y="3241040"/>
            <a:ext cx="5715" cy="2146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9" name="Google Shape;149;p4"/>
          <p:cNvCxnSpPr>
            <a:stCxn id="150" idx="2"/>
            <a:endCxn id="151" idx="0"/>
          </p:cNvCxnSpPr>
          <p:nvPr/>
        </p:nvCxnSpPr>
        <p:spPr>
          <a:xfrm>
            <a:off x="10381932" y="3547745"/>
            <a:ext cx="300" cy="4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2" name="Google Shape;152;p4"/>
          <p:cNvCxnSpPr>
            <a:stCxn id="153" idx="3"/>
          </p:cNvCxnSpPr>
          <p:nvPr/>
        </p:nvCxnSpPr>
        <p:spPr>
          <a:xfrm>
            <a:off x="8072120" y="3138170"/>
            <a:ext cx="570900" cy="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4" name="Google Shape;154;p4"/>
          <p:cNvCxnSpPr/>
          <p:nvPr/>
        </p:nvCxnSpPr>
        <p:spPr>
          <a:xfrm>
            <a:off x="5480050" y="4882515"/>
            <a:ext cx="227965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5" name="Google Shape;155;p4"/>
          <p:cNvCxnSpPr/>
          <p:nvPr/>
        </p:nvCxnSpPr>
        <p:spPr>
          <a:xfrm flipH="1">
            <a:off x="4402455" y="3810000"/>
            <a:ext cx="5715" cy="2146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6" name="Google Shape;156;p4"/>
          <p:cNvCxnSpPr/>
          <p:nvPr/>
        </p:nvCxnSpPr>
        <p:spPr>
          <a:xfrm flipH="1">
            <a:off x="4396740" y="4556125"/>
            <a:ext cx="5715" cy="2146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53" name="Google Shape;153;p4"/>
          <p:cNvSpPr/>
          <p:nvPr/>
        </p:nvSpPr>
        <p:spPr>
          <a:xfrm>
            <a:off x="5939155" y="2728595"/>
            <a:ext cx="2132965" cy="819150"/>
          </a:xfrm>
          <a:prstGeom prst="flowChartProcess">
            <a:avLst/>
          </a:prstGeom>
          <a:blipFill rotWithShape="1">
            <a:blip r:embed="rId9">
              <a:alphaModFix/>
            </a:blip>
            <a:stretch>
              <a:fillRect b="-774" l="-296" r="-297" t="-773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8664575" y="3952875"/>
            <a:ext cx="3435350" cy="603885"/>
          </a:xfrm>
          <a:prstGeom prst="flowChartProcess">
            <a:avLst/>
          </a:prstGeom>
          <a:blipFill rotWithShape="1">
            <a:blip r:embed="rId10">
              <a:alphaModFix/>
            </a:blip>
            <a:stretch>
              <a:fillRect b="-1051" l="-184" r="-183" t="-1051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57" name="Google Shape;157;p4"/>
          <p:cNvCxnSpPr/>
          <p:nvPr/>
        </p:nvCxnSpPr>
        <p:spPr>
          <a:xfrm rot="10800000">
            <a:off x="5698490" y="3136900"/>
            <a:ext cx="9525" cy="17418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58" name="Google Shape;158;p4"/>
          <p:cNvCxnSpPr>
            <a:endCxn id="153" idx="1"/>
          </p:cNvCxnSpPr>
          <p:nvPr/>
        </p:nvCxnSpPr>
        <p:spPr>
          <a:xfrm>
            <a:off x="5697955" y="3129770"/>
            <a:ext cx="2412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50" name="Google Shape;150;p4"/>
          <p:cNvSpPr/>
          <p:nvPr/>
        </p:nvSpPr>
        <p:spPr>
          <a:xfrm>
            <a:off x="8664575" y="2854960"/>
            <a:ext cx="3434715" cy="692785"/>
          </a:xfrm>
          <a:prstGeom prst="flowChartProcess">
            <a:avLst/>
          </a:prstGeom>
          <a:blipFill rotWithShape="1">
            <a:blip r:embed="rId11">
              <a:alphaModFix/>
            </a:blip>
            <a:stretch>
              <a:fillRect b="-916" l="-184" r="-183" t="-916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59" name="Google Shape;159;p4"/>
          <p:cNvCxnSpPr/>
          <p:nvPr/>
        </p:nvCxnSpPr>
        <p:spPr>
          <a:xfrm>
            <a:off x="11003280" y="5210810"/>
            <a:ext cx="41465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0" name="Google Shape;160;p4"/>
          <p:cNvSpPr/>
          <p:nvPr/>
        </p:nvSpPr>
        <p:spPr>
          <a:xfrm>
            <a:off x="7713345" y="4888865"/>
            <a:ext cx="1487805" cy="394335"/>
          </a:xfrm>
          <a:prstGeom prst="flowChartInputOutput">
            <a:avLst/>
          </a:prstGeom>
          <a:blipFill rotWithShape="1">
            <a:blip r:embed="rId12">
              <a:alphaModFix/>
            </a:blip>
            <a:stretch>
              <a:fillRect b="-1609" l="-895" r="-852" t="-1609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PRINT X1</a:t>
            </a:r>
            <a:endParaRPr sz="1100"/>
          </a:p>
        </p:txBody>
      </p:sp>
      <p:cxnSp>
        <p:nvCxnSpPr>
          <p:cNvPr id="161" name="Google Shape;161;p4"/>
          <p:cNvCxnSpPr/>
          <p:nvPr/>
        </p:nvCxnSpPr>
        <p:spPr>
          <a:xfrm>
            <a:off x="9055100" y="5084445"/>
            <a:ext cx="300990" cy="25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2" name="Google Shape;162;p4"/>
          <p:cNvSpPr/>
          <p:nvPr/>
        </p:nvSpPr>
        <p:spPr>
          <a:xfrm>
            <a:off x="9201150" y="4888865"/>
            <a:ext cx="1487805" cy="394335"/>
          </a:xfrm>
          <a:prstGeom prst="flowChartInputOutput">
            <a:avLst/>
          </a:prstGeom>
          <a:blipFill rotWithShape="1">
            <a:blip r:embed="rId13">
              <a:alphaModFix/>
            </a:blip>
            <a:stretch>
              <a:fillRect b="-1609" l="-895" r="-852" t="-1609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 PRINT X2</a:t>
            </a:r>
            <a:endParaRPr sz="800"/>
          </a:p>
        </p:txBody>
      </p:sp>
      <p:cxnSp>
        <p:nvCxnSpPr>
          <p:cNvPr id="163" name="Google Shape;163;p4"/>
          <p:cNvCxnSpPr/>
          <p:nvPr/>
        </p:nvCxnSpPr>
        <p:spPr>
          <a:xfrm>
            <a:off x="10553065" y="5086985"/>
            <a:ext cx="287020" cy="184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4" name="Google Shape;164;p4"/>
          <p:cNvSpPr/>
          <p:nvPr/>
        </p:nvSpPr>
        <p:spPr>
          <a:xfrm>
            <a:off x="10704195" y="4888865"/>
            <a:ext cx="1487805" cy="394335"/>
          </a:xfrm>
          <a:prstGeom prst="flowChartInputOutput">
            <a:avLst/>
          </a:prstGeom>
          <a:blipFill rotWithShape="1">
            <a:blip r:embed="rId14">
              <a:alphaModFix/>
            </a:blip>
            <a:stretch>
              <a:fillRect b="-1609" l="-895" r="-852" t="-1609"/>
            </a:stretch>
          </a:blip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PRINT X3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000"/>
          </a:p>
        </p:txBody>
      </p:sp>
      <p:cxnSp>
        <p:nvCxnSpPr>
          <p:cNvPr id="165" name="Google Shape;165;p4"/>
          <p:cNvCxnSpPr/>
          <p:nvPr/>
        </p:nvCxnSpPr>
        <p:spPr>
          <a:xfrm flipH="1">
            <a:off x="11243310" y="5283200"/>
            <a:ext cx="7620" cy="9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66" name="Google Shape;166;p4"/>
          <p:cNvCxnSpPr>
            <a:stCxn id="151" idx="2"/>
          </p:cNvCxnSpPr>
          <p:nvPr/>
        </p:nvCxnSpPr>
        <p:spPr>
          <a:xfrm flipH="1">
            <a:off x="10372050" y="4556760"/>
            <a:ext cx="10200" cy="3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7" name="Google Shape;167;p4"/>
          <p:cNvSpPr txBox="1"/>
          <p:nvPr/>
        </p:nvSpPr>
        <p:spPr>
          <a:xfrm>
            <a:off x="5829775" y="698000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II) FLOWCHART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CUBIC EQUATION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838200" y="1643299"/>
            <a:ext cx="10515600" cy="4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INPUT NUM1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INPUT NUM2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INPUT NUM3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NUM 1 &gt; NUM 2 AND NUM 1 &gt; NUM 3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PRINT NUM 1 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NUM 2 &gt; NUM 1 AND NUM 2&gt; NUM 3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PRINT NUM 2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NUM 3 &gt; NUM 2 AND NUM 3 &gt; NUM 1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PRINT NUM 3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ELSE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PRINT ALL NUMS ARE EQUAL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END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5"/>
          <p:cNvSpPr txBox="1"/>
          <p:nvPr/>
        </p:nvSpPr>
        <p:spPr>
          <a:xfrm>
            <a:off x="3509250" y="648150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PSEUDOCODE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GET THE MAX VALUE OUT OF 3 VALUES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201930" y="0"/>
            <a:ext cx="3978275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98170" y="646430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98170" y="1275715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2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603250" y="1975485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6"/>
          <p:cNvCxnSpPr/>
          <p:nvPr/>
        </p:nvCxnSpPr>
        <p:spPr>
          <a:xfrm>
            <a:off x="2192655" y="370205"/>
            <a:ext cx="4445" cy="276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3" name="Google Shape;183;p6"/>
          <p:cNvCxnSpPr/>
          <p:nvPr/>
        </p:nvCxnSpPr>
        <p:spPr>
          <a:xfrm>
            <a:off x="2179955" y="1052195"/>
            <a:ext cx="1905" cy="2235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4" name="Google Shape;184;p6"/>
          <p:cNvCxnSpPr/>
          <p:nvPr/>
        </p:nvCxnSpPr>
        <p:spPr>
          <a:xfrm>
            <a:off x="2170430" y="1675765"/>
            <a:ext cx="3175" cy="2997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5" name="Google Shape;185;p6"/>
          <p:cNvCxnSpPr/>
          <p:nvPr/>
        </p:nvCxnSpPr>
        <p:spPr>
          <a:xfrm>
            <a:off x="2167255" y="2369820"/>
            <a:ext cx="3175" cy="2997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6" name="Google Shape;186;p6"/>
          <p:cNvSpPr/>
          <p:nvPr/>
        </p:nvSpPr>
        <p:spPr>
          <a:xfrm>
            <a:off x="1173480" y="2669540"/>
            <a:ext cx="1990090" cy="1004570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NUM 1&gt;NUM 2 AND NUM1 &gt;NUM 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173480" y="3938905"/>
            <a:ext cx="1990090" cy="1004570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NUM 2&gt;NUM 1 AND NUM2 &gt;NUM 3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201420" y="5208270"/>
            <a:ext cx="1990090" cy="1004570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NUM 3&gt;NUM 1 AND NUM 3&gt;NUM 2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6"/>
          <p:cNvCxnSpPr/>
          <p:nvPr/>
        </p:nvCxnSpPr>
        <p:spPr>
          <a:xfrm>
            <a:off x="2173605" y="3674110"/>
            <a:ext cx="3175" cy="2997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0" name="Google Shape;190;p6"/>
          <p:cNvCxnSpPr/>
          <p:nvPr/>
        </p:nvCxnSpPr>
        <p:spPr>
          <a:xfrm>
            <a:off x="2197100" y="4943475"/>
            <a:ext cx="3175" cy="2997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1" name="Google Shape;191;p6"/>
          <p:cNvCxnSpPr/>
          <p:nvPr/>
        </p:nvCxnSpPr>
        <p:spPr>
          <a:xfrm>
            <a:off x="3163570" y="3159760"/>
            <a:ext cx="1069340" cy="69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2" name="Google Shape;192;p6"/>
          <p:cNvCxnSpPr/>
          <p:nvPr/>
        </p:nvCxnSpPr>
        <p:spPr>
          <a:xfrm flipH="1" rot="10800000">
            <a:off x="3160395" y="4455795"/>
            <a:ext cx="1021715" cy="101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93" name="Google Shape;193;p6"/>
          <p:cNvCxnSpPr/>
          <p:nvPr/>
        </p:nvCxnSpPr>
        <p:spPr>
          <a:xfrm flipH="1" rot="10800000">
            <a:off x="3191510" y="5755640"/>
            <a:ext cx="960755" cy="5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94" name="Google Shape;194;p6"/>
          <p:cNvSpPr/>
          <p:nvPr/>
        </p:nvSpPr>
        <p:spPr>
          <a:xfrm>
            <a:off x="4232910" y="2925445"/>
            <a:ext cx="1967865" cy="475615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NUM1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4232910" y="4229735"/>
            <a:ext cx="1967230" cy="422910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NUM2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4232910" y="5555615"/>
            <a:ext cx="1966595" cy="405130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NUM3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3177540" y="2791460"/>
            <a:ext cx="9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3177540" y="4029710"/>
            <a:ext cx="9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3197860" y="5349240"/>
            <a:ext cx="9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1268728" y="3604900"/>
            <a:ext cx="8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1289050" y="4872355"/>
            <a:ext cx="7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6"/>
          <p:cNvCxnSpPr/>
          <p:nvPr/>
        </p:nvCxnSpPr>
        <p:spPr>
          <a:xfrm>
            <a:off x="2200275" y="6212840"/>
            <a:ext cx="1905" cy="20701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03" name="Google Shape;203;p6"/>
          <p:cNvSpPr/>
          <p:nvPr/>
        </p:nvSpPr>
        <p:spPr>
          <a:xfrm>
            <a:off x="1212850" y="6419850"/>
            <a:ext cx="1967230" cy="422910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all numbers are equal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6"/>
          <p:cNvCxnSpPr/>
          <p:nvPr/>
        </p:nvCxnSpPr>
        <p:spPr>
          <a:xfrm flipH="1" rot="10800000">
            <a:off x="3163570" y="6626225"/>
            <a:ext cx="1021715" cy="101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5" name="Google Shape;205;p6"/>
          <p:cNvCxnSpPr/>
          <p:nvPr/>
        </p:nvCxnSpPr>
        <p:spPr>
          <a:xfrm flipH="1" rot="10800000">
            <a:off x="6200775" y="3149600"/>
            <a:ext cx="1021715" cy="101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6" name="Google Shape;206;p6"/>
          <p:cNvCxnSpPr/>
          <p:nvPr/>
        </p:nvCxnSpPr>
        <p:spPr>
          <a:xfrm>
            <a:off x="7222490" y="3149600"/>
            <a:ext cx="5080" cy="34632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07" name="Google Shape;207;p6"/>
          <p:cNvCxnSpPr/>
          <p:nvPr/>
        </p:nvCxnSpPr>
        <p:spPr>
          <a:xfrm flipH="1">
            <a:off x="6293485" y="6572250"/>
            <a:ext cx="923925" cy="101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08" name="Google Shape;208;p6"/>
          <p:cNvSpPr/>
          <p:nvPr/>
        </p:nvSpPr>
        <p:spPr>
          <a:xfrm>
            <a:off x="4232910" y="6428740"/>
            <a:ext cx="2049780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6"/>
          <p:cNvCxnSpPr/>
          <p:nvPr/>
        </p:nvCxnSpPr>
        <p:spPr>
          <a:xfrm flipH="1" rot="10800000">
            <a:off x="6244590" y="4398010"/>
            <a:ext cx="1021715" cy="101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10" name="Google Shape;210;p6"/>
          <p:cNvCxnSpPr/>
          <p:nvPr/>
        </p:nvCxnSpPr>
        <p:spPr>
          <a:xfrm flipH="1" rot="10800000">
            <a:off x="6195695" y="5760720"/>
            <a:ext cx="1021715" cy="101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1" name="Google Shape;211;p6"/>
          <p:cNvSpPr txBox="1"/>
          <p:nvPr/>
        </p:nvSpPr>
        <p:spPr>
          <a:xfrm>
            <a:off x="1212850" y="6050555"/>
            <a:ext cx="7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5829775" y="698000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3.II) 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FLOWCHART  TO GET THE MAX VALUE OUT OF 3 VALUES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658775" y="192846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INPUT NUM1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INPUT NUM 2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NUM 1 &gt; NUM2 =TRUE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PRINT Smaller num=NUM2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NUM 2 &gt; NUM1 =TRUE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PRINT Smaller num=NUM1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COMPUTE I=RANGE(Smaller num+1)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X%I==0 AND Y%I==0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HCF=I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8"/>
          <p:cNvSpPr txBox="1"/>
          <p:nvPr/>
        </p:nvSpPr>
        <p:spPr>
          <a:xfrm>
            <a:off x="3836175" y="804100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PSEUDOCODE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TO GET HCF OF 2 NUMBERS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/>
          <p:nvPr/>
        </p:nvSpPr>
        <p:spPr>
          <a:xfrm>
            <a:off x="201930" y="0"/>
            <a:ext cx="3978275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598170" y="646430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598170" y="1275715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2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>
            <a:off x="2192655" y="370205"/>
            <a:ext cx="4445" cy="276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7" name="Google Shape;227;p9"/>
          <p:cNvCxnSpPr/>
          <p:nvPr/>
        </p:nvCxnSpPr>
        <p:spPr>
          <a:xfrm>
            <a:off x="2179955" y="1052195"/>
            <a:ext cx="1905" cy="2235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28" name="Google Shape;228;p9"/>
          <p:cNvSpPr/>
          <p:nvPr/>
        </p:nvSpPr>
        <p:spPr>
          <a:xfrm>
            <a:off x="1200150" y="1908175"/>
            <a:ext cx="1990090" cy="1004570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NUM 1&gt;NUM 2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>
            <a:off x="2200275" y="2912745"/>
            <a:ext cx="3175" cy="2997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0" name="Google Shape;230;p9"/>
          <p:cNvCxnSpPr>
            <a:endCxn id="231" idx="2"/>
          </p:cNvCxnSpPr>
          <p:nvPr/>
        </p:nvCxnSpPr>
        <p:spPr>
          <a:xfrm>
            <a:off x="3190185" y="2398177"/>
            <a:ext cx="1308600" cy="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2" name="Google Shape;232;p9"/>
          <p:cNvSpPr txBox="1"/>
          <p:nvPr/>
        </p:nvSpPr>
        <p:spPr>
          <a:xfrm>
            <a:off x="3204210" y="2030095"/>
            <a:ext cx="9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1305560" y="2842260"/>
            <a:ext cx="8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9"/>
          <p:cNvCxnSpPr/>
          <p:nvPr/>
        </p:nvCxnSpPr>
        <p:spPr>
          <a:xfrm>
            <a:off x="2181860" y="1670050"/>
            <a:ext cx="3175" cy="2997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5" name="Google Shape;235;p9"/>
          <p:cNvSpPr/>
          <p:nvPr/>
        </p:nvSpPr>
        <p:spPr>
          <a:xfrm>
            <a:off x="502285" y="3212465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num=NUM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4180205" y="2213610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num=NUM2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9"/>
          <p:cNvCxnSpPr>
            <a:stCxn id="231" idx="4"/>
            <a:endCxn id="237" idx="1"/>
          </p:cNvCxnSpPr>
          <p:nvPr/>
        </p:nvCxnSpPr>
        <p:spPr>
          <a:xfrm>
            <a:off x="5773103" y="2607945"/>
            <a:ext cx="0" cy="60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38" name="Google Shape;238;p9"/>
          <p:cNvCxnSpPr/>
          <p:nvPr/>
        </p:nvCxnSpPr>
        <p:spPr>
          <a:xfrm>
            <a:off x="3393440" y="3425825"/>
            <a:ext cx="1069340" cy="69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7" name="Google Shape;237;p9"/>
          <p:cNvSpPr/>
          <p:nvPr/>
        </p:nvSpPr>
        <p:spPr>
          <a:xfrm>
            <a:off x="4180205" y="3210560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I=Range(smaller num+1)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9"/>
          <p:cNvCxnSpPr/>
          <p:nvPr/>
        </p:nvCxnSpPr>
        <p:spPr>
          <a:xfrm>
            <a:off x="5773420" y="3604895"/>
            <a:ext cx="0" cy="6026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0" name="Google Shape;240;p9"/>
          <p:cNvSpPr/>
          <p:nvPr/>
        </p:nvSpPr>
        <p:spPr>
          <a:xfrm>
            <a:off x="4646295" y="4207510"/>
            <a:ext cx="2253615" cy="1450340"/>
          </a:xfrm>
          <a:prstGeom prst="flowChartDecision">
            <a:avLst/>
          </a:prstGeom>
          <a:solidFill>
            <a:srgbClr val="F7CAA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X% I==0 AND Y%I==0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9"/>
          <p:cNvCxnSpPr/>
          <p:nvPr/>
        </p:nvCxnSpPr>
        <p:spPr>
          <a:xfrm>
            <a:off x="5770245" y="5657850"/>
            <a:ext cx="3175" cy="2997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42" name="Google Shape;242;p9"/>
          <p:cNvCxnSpPr>
            <a:stCxn id="240" idx="3"/>
            <a:endCxn id="243" idx="1"/>
          </p:cNvCxnSpPr>
          <p:nvPr/>
        </p:nvCxnSpPr>
        <p:spPr>
          <a:xfrm>
            <a:off x="6899910" y="4932680"/>
            <a:ext cx="5499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4" name="Google Shape;244;p9"/>
          <p:cNvSpPr txBox="1"/>
          <p:nvPr/>
        </p:nvSpPr>
        <p:spPr>
          <a:xfrm>
            <a:off x="6819265" y="4610100"/>
            <a:ext cx="71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4775200" y="5657850"/>
            <a:ext cx="83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4180840" y="5957570"/>
            <a:ext cx="3185795" cy="394335"/>
          </a:xfrm>
          <a:prstGeom prst="flowChartInputOutput">
            <a:avLst/>
          </a:prstGeom>
          <a:solidFill>
            <a:srgbClr val="D8E2F3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HCF=I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449820" y="4610100"/>
            <a:ext cx="2199640" cy="645795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(“NO HCF EXIST FOR THESE 2 SET OF NUM”)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9"/>
          <p:cNvCxnSpPr>
            <a:stCxn id="246" idx="5"/>
            <a:endCxn id="248" idx="1"/>
          </p:cNvCxnSpPr>
          <p:nvPr/>
        </p:nvCxnSpPr>
        <p:spPr>
          <a:xfrm>
            <a:off x="7048055" y="6154737"/>
            <a:ext cx="924300" cy="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8" name="Google Shape;248;p9"/>
          <p:cNvSpPr/>
          <p:nvPr/>
        </p:nvSpPr>
        <p:spPr>
          <a:xfrm>
            <a:off x="7972425" y="5866130"/>
            <a:ext cx="1153795" cy="600710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(HCF)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9"/>
          <p:cNvCxnSpPr>
            <a:stCxn id="243" idx="3"/>
          </p:cNvCxnSpPr>
          <p:nvPr/>
        </p:nvCxnSpPr>
        <p:spPr>
          <a:xfrm>
            <a:off x="9649460" y="4932998"/>
            <a:ext cx="10701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0" name="Google Shape;250;p9"/>
          <p:cNvCxnSpPr/>
          <p:nvPr/>
        </p:nvCxnSpPr>
        <p:spPr>
          <a:xfrm>
            <a:off x="9126220" y="6270625"/>
            <a:ext cx="924560" cy="114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51" name="Google Shape;251;p9"/>
          <p:cNvCxnSpPr>
            <a:endCxn id="252" idx="0"/>
          </p:cNvCxnSpPr>
          <p:nvPr/>
        </p:nvCxnSpPr>
        <p:spPr>
          <a:xfrm flipH="1">
            <a:off x="10705147" y="4927745"/>
            <a:ext cx="3900" cy="113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52" name="Google Shape;252;p9"/>
          <p:cNvSpPr/>
          <p:nvPr/>
        </p:nvSpPr>
        <p:spPr>
          <a:xfrm>
            <a:off x="10050780" y="6062345"/>
            <a:ext cx="1308735" cy="404495"/>
          </a:xfrm>
          <a:prstGeom prst="flowChartAlternateProcess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836175" y="727900"/>
            <a:ext cx="51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4.II) </a:t>
            </a:r>
            <a:r>
              <a:rPr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FLOWCHART  TO GET HCF OF 2 NUMBERS</a:t>
            </a:r>
            <a:endParaRPr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2021-04-25T15:30:00Z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