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3.xml" ContentType="application/vnd.openxmlformats-officedocument.theme+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6" r:id="rId1"/>
    <p:sldMasterId id="2147483706" r:id="rId2"/>
    <p:sldMasterId id="2147483712" r:id="rId3"/>
    <p:sldMasterId id="2147483724" r:id="rId4"/>
  </p:sldMasterIdLst>
  <p:notesMasterIdLst>
    <p:notesMasterId r:id="rId15"/>
  </p:notesMasterIdLst>
  <p:handoutMasterIdLst>
    <p:handoutMasterId r:id="rId16"/>
  </p:handoutMasterIdLst>
  <p:sldIdLst>
    <p:sldId id="446" r:id="rId5"/>
    <p:sldId id="447" r:id="rId6"/>
    <p:sldId id="449" r:id="rId7"/>
    <p:sldId id="453" r:id="rId8"/>
    <p:sldId id="457" r:id="rId9"/>
    <p:sldId id="454" r:id="rId10"/>
    <p:sldId id="458" r:id="rId11"/>
    <p:sldId id="455" r:id="rId12"/>
    <p:sldId id="456" r:id="rId13"/>
    <p:sldId id="45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672" userDrawn="1">
          <p15:clr>
            <a:srgbClr val="A4A3A4"/>
          </p15:clr>
        </p15:guide>
        <p15:guide id="2" pos="288" userDrawn="1">
          <p15:clr>
            <a:srgbClr val="F26B43"/>
          </p15:clr>
        </p15:guide>
        <p15:guide id="3" orient="horz" pos="4056" userDrawn="1">
          <p15:clr>
            <a:srgbClr val="F26B43"/>
          </p15:clr>
        </p15:guide>
        <p15:guide id="4" orient="horz" pos="1488" userDrawn="1">
          <p15:clr>
            <a:srgbClr val="A4A3A4"/>
          </p15:clr>
        </p15:guide>
        <p15:guide id="5" pos="3816" userDrawn="1">
          <p15:clr>
            <a:srgbClr val="A4A3A4"/>
          </p15:clr>
        </p15:guide>
        <p15:guide id="6" pos="7416" userDrawn="1">
          <p15:clr>
            <a:srgbClr val="F26B43"/>
          </p15:clr>
        </p15:guide>
        <p15:guide id="7" orient="horz" pos="312" userDrawn="1">
          <p15:clr>
            <a:srgbClr val="F26B43"/>
          </p15:clr>
        </p15:guide>
        <p15:guide id="8" orient="horz" pos="2160" userDrawn="1">
          <p15:clr>
            <a:srgbClr val="A4A3A4"/>
          </p15:clr>
        </p15:guide>
        <p15:guide id="9" orient="horz" pos="2304"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288B6"/>
    <a:srgbClr val="D75078"/>
    <a:srgbClr val="DFD3D4"/>
    <a:srgbClr val="C6ADB0"/>
    <a:srgbClr val="745155"/>
    <a:srgbClr val="8C5896"/>
    <a:srgbClr val="7C6560"/>
    <a:srgbClr val="29282D"/>
    <a:srgbClr val="B38F6A"/>
    <a:srgbClr val="6667A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7"/>
      </p:cViewPr>
      <p:guideLst>
        <p:guide orient="horz" pos="3672"/>
        <p:guide pos="288"/>
        <p:guide orient="horz" pos="4056"/>
        <p:guide orient="horz" pos="1488"/>
        <p:guide pos="3816"/>
        <p:guide pos="7416"/>
        <p:guide orient="horz" pos="312"/>
        <p:guide orient="horz" pos="2160"/>
        <p:guide orient="horz" pos="2304"/>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2640" y="-6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slideMaster" Target="slideMasters/slideMaster3.xml"/><Relationship Id="rId21"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8C2C7B8-E19A-4FED-AA76-142BA0FA298C}" type="doc">
      <dgm:prSet loTypeId="urn:microsoft.com/office/officeart/2005/8/layout/radial5" loCatId="relationship" qsTypeId="urn:microsoft.com/office/officeart/2005/8/quickstyle/simple1" qsCatId="simple" csTypeId="urn:microsoft.com/office/officeart/2005/8/colors/accent1_2" csCatId="accent1" phldr="0"/>
      <dgm:spPr/>
      <dgm:t>
        <a:bodyPr/>
        <a:lstStyle/>
        <a:p>
          <a:endParaRPr lang="en-IN"/>
        </a:p>
      </dgm:t>
    </dgm:pt>
    <dgm:pt modelId="{97C18379-C9A1-448F-9DEC-C0D2596F8F28}" type="pres">
      <dgm:prSet presAssocID="{98C2C7B8-E19A-4FED-AA76-142BA0FA298C}" presName="Name0" presStyleCnt="0">
        <dgm:presLayoutVars>
          <dgm:chMax val="1"/>
          <dgm:dir/>
          <dgm:animLvl val="ctr"/>
          <dgm:resizeHandles val="exact"/>
        </dgm:presLayoutVars>
      </dgm:prSet>
      <dgm:spPr/>
    </dgm:pt>
  </dgm:ptLst>
  <dgm:cxnLst>
    <dgm:cxn modelId="{5E1EAB0C-4240-4A92-9660-A39CDBF403EE}" type="presOf" srcId="{98C2C7B8-E19A-4FED-AA76-142BA0FA298C}" destId="{97C18379-C9A1-448F-9DEC-C0D2596F8F28}" srcOrd="0" destOrd="0" presId="urn:microsoft.com/office/officeart/2005/8/layout/radial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B3440B4-626E-4F3C-BAEA-93BE989AF4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E53A5570-8E4E-4AA9-B246-5A27A383B99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54A69E4-EFBB-4687-8058-A94EE1B5781B}" type="datetimeFigureOut">
              <a:rPr lang="en-US" smtClean="0"/>
              <a:t>12/14/2022</a:t>
            </a:fld>
            <a:endParaRPr lang="en-US" dirty="0"/>
          </a:p>
        </p:txBody>
      </p:sp>
      <p:sp>
        <p:nvSpPr>
          <p:cNvPr id="4" name="Footer Placeholder 3">
            <a:extLst>
              <a:ext uri="{FF2B5EF4-FFF2-40B4-BE49-F238E27FC236}">
                <a16:creationId xmlns:a16="http://schemas.microsoft.com/office/drawing/2014/main" id="{D50D364A-9468-466A-ACCD-ABB3762BE8B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E9EF394-4AD6-48D1-9C4C-1B3D44BBF58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2004FE7-BA7C-4FF4-9756-C6A1F2BCA37F}" type="slidenum">
              <a:rPr lang="en-US" smtClean="0"/>
              <a:t>‹#›</a:t>
            </a:fld>
            <a:endParaRPr lang="en-US" dirty="0"/>
          </a:p>
        </p:txBody>
      </p:sp>
    </p:spTree>
    <p:extLst>
      <p:ext uri="{BB962C8B-B14F-4D97-AF65-F5344CB8AC3E}">
        <p14:creationId xmlns:p14="http://schemas.microsoft.com/office/powerpoint/2010/main" val="20977173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DE546B2-EB9C-4E9C-8793-C25F32D58B9A}" type="datetimeFigureOut">
              <a:rPr lang="en-US" smtClean="0"/>
              <a:t>12/14/2022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83F1C3-4FA3-4491-97F4-43CA9C8BDFDF}" type="slidenum">
              <a:rPr lang="en-US" smtClean="0"/>
              <a:t>‹#›</a:t>
            </a:fld>
            <a:endParaRPr lang="en-US" dirty="0"/>
          </a:p>
        </p:txBody>
      </p:sp>
    </p:spTree>
    <p:extLst>
      <p:ext uri="{BB962C8B-B14F-4D97-AF65-F5344CB8AC3E}">
        <p14:creationId xmlns:p14="http://schemas.microsoft.com/office/powerpoint/2010/main" val="37963469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t>1</a:t>
            </a:fld>
            <a:endParaRPr lang="en-US" dirty="0"/>
          </a:p>
        </p:txBody>
      </p:sp>
    </p:spTree>
    <p:extLst>
      <p:ext uri="{BB962C8B-B14F-4D97-AF65-F5344CB8AC3E}">
        <p14:creationId xmlns:p14="http://schemas.microsoft.com/office/powerpoint/2010/main" val="36319560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t>2</a:t>
            </a:fld>
            <a:endParaRPr lang="en-US" dirty="0"/>
          </a:p>
        </p:txBody>
      </p:sp>
    </p:spTree>
    <p:extLst>
      <p:ext uri="{BB962C8B-B14F-4D97-AF65-F5344CB8AC3E}">
        <p14:creationId xmlns:p14="http://schemas.microsoft.com/office/powerpoint/2010/main" val="27440805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DF9C7667-EADA-40AC-B931-4642E0A9A4DE}"/>
              </a:ext>
            </a:extLst>
          </p:cNvPr>
          <p:cNvSpPr>
            <a:spLocks noGrp="1"/>
          </p:cNvSpPr>
          <p:nvPr>
            <p:ph type="pic" sz="quarter" idx="13"/>
          </p:nvPr>
        </p:nvSpPr>
        <p:spPr>
          <a:xfrm>
            <a:off x="0" y="0"/>
            <a:ext cx="12192000" cy="6858000"/>
          </a:xfrm>
          <a:prstGeom prst="rect">
            <a:avLst/>
          </a:prstGeom>
          <a:solidFill>
            <a:schemeClr val="tx1">
              <a:lumMod val="65000"/>
              <a:lumOff val="35000"/>
            </a:schemeClr>
          </a:solidFill>
        </p:spPr>
        <p:txBody>
          <a:bodyPr anchor="ctr"/>
          <a:lstStyle>
            <a:lvl1pPr marL="0" indent="0" algn="ctr">
              <a:buNone/>
              <a:defRPr>
                <a:solidFill>
                  <a:schemeClr val="bg1"/>
                </a:solidFill>
              </a:defRPr>
            </a:lvl1pPr>
          </a:lstStyle>
          <a:p>
            <a:r>
              <a:rPr lang="en-US"/>
              <a:t>Click icon to add picture</a:t>
            </a:r>
            <a:endParaRPr lang="en-US" dirty="0"/>
          </a:p>
        </p:txBody>
      </p: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a:xfrm>
            <a:off x="457200" y="4517136"/>
            <a:ext cx="6581554" cy="1371600"/>
          </a:xfrm>
        </p:spPr>
        <p:txBody>
          <a:bodyPr>
            <a:normAutofit/>
          </a:bodyPr>
          <a:lstStyle>
            <a:lvl1pPr>
              <a:lnSpc>
                <a:spcPts val="4600"/>
              </a:lnSpc>
              <a:defRPr sz="3600" cap="all" baseline="0">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6502427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alette Amusements">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79CA9-81D6-424A-8046-4B56E1D25059}"/>
              </a:ext>
            </a:extLst>
          </p:cNvPr>
          <p:cNvSpPr>
            <a:spLocks noGrp="1"/>
          </p:cNvSpPr>
          <p:nvPr>
            <p:ph type="title" hasCustomPrompt="1"/>
          </p:nvPr>
        </p:nvSpPr>
        <p:spPr>
          <a:xfrm>
            <a:off x="457199" y="2569464"/>
            <a:ext cx="3619501" cy="1179576"/>
          </a:xfrm>
        </p:spPr>
        <p:txBody>
          <a:bodyPr anchor="b" anchorCtr="0">
            <a:normAutofit/>
          </a:bodyPr>
          <a:lstStyle>
            <a:lvl1pPr>
              <a:lnSpc>
                <a:spcPts val="4000"/>
              </a:lnSpc>
              <a:defRPr sz="3200"/>
            </a:lvl1pPr>
          </a:lstStyle>
          <a:p>
            <a:r>
              <a:rPr lang="en-US" dirty="0"/>
              <a:t>Click to edit title</a:t>
            </a:r>
          </a:p>
        </p:txBody>
      </p:sp>
      <p:sp>
        <p:nvSpPr>
          <p:cNvPr id="9" name="Picture Placeholder 8">
            <a:extLst>
              <a:ext uri="{FF2B5EF4-FFF2-40B4-BE49-F238E27FC236}">
                <a16:creationId xmlns:a16="http://schemas.microsoft.com/office/drawing/2014/main" id="{B2F51F73-5064-47F8-83FD-440E0ED1950B}"/>
              </a:ext>
            </a:extLst>
          </p:cNvPr>
          <p:cNvSpPr>
            <a:spLocks noGrp="1"/>
          </p:cNvSpPr>
          <p:nvPr>
            <p:ph type="pic" sz="quarter" idx="13"/>
          </p:nvPr>
        </p:nvSpPr>
        <p:spPr>
          <a:xfrm>
            <a:off x="4279392" y="1463040"/>
            <a:ext cx="1499616" cy="2194560"/>
          </a:xfrm>
          <a:prstGeom prst="rect">
            <a:avLst/>
          </a:prstGeom>
        </p:spPr>
        <p:txBody>
          <a:bodyPr/>
          <a:lstStyle>
            <a:lvl1pPr>
              <a:defRPr sz="2000"/>
            </a:lvl1pPr>
          </a:lstStyle>
          <a:p>
            <a:endParaRPr lang="en-US" dirty="0"/>
          </a:p>
        </p:txBody>
      </p:sp>
      <p:sp>
        <p:nvSpPr>
          <p:cNvPr id="18" name="Picture Placeholder 8">
            <a:extLst>
              <a:ext uri="{FF2B5EF4-FFF2-40B4-BE49-F238E27FC236}">
                <a16:creationId xmlns:a16="http://schemas.microsoft.com/office/drawing/2014/main" id="{06FF689A-8221-42E8-96D4-ED4D3AD501F8}"/>
              </a:ext>
            </a:extLst>
          </p:cNvPr>
          <p:cNvSpPr>
            <a:spLocks noGrp="1"/>
          </p:cNvSpPr>
          <p:nvPr>
            <p:ph type="pic" sz="quarter" idx="14"/>
          </p:nvPr>
        </p:nvSpPr>
        <p:spPr>
          <a:xfrm>
            <a:off x="6227064" y="1463040"/>
            <a:ext cx="1499616" cy="2194560"/>
          </a:xfrm>
          <a:prstGeom prst="rect">
            <a:avLst/>
          </a:prstGeom>
        </p:spPr>
        <p:txBody>
          <a:bodyPr/>
          <a:lstStyle>
            <a:lvl1pPr>
              <a:defRPr sz="2000"/>
            </a:lvl1pPr>
          </a:lstStyle>
          <a:p>
            <a:endParaRPr lang="en-US" dirty="0"/>
          </a:p>
        </p:txBody>
      </p:sp>
      <p:sp>
        <p:nvSpPr>
          <p:cNvPr id="19" name="Picture Placeholder 8">
            <a:extLst>
              <a:ext uri="{FF2B5EF4-FFF2-40B4-BE49-F238E27FC236}">
                <a16:creationId xmlns:a16="http://schemas.microsoft.com/office/drawing/2014/main" id="{96424DB2-4D46-493F-A5B8-8901EDA394F2}"/>
              </a:ext>
            </a:extLst>
          </p:cNvPr>
          <p:cNvSpPr>
            <a:spLocks noGrp="1"/>
          </p:cNvSpPr>
          <p:nvPr>
            <p:ph type="pic" sz="quarter" idx="15"/>
          </p:nvPr>
        </p:nvSpPr>
        <p:spPr>
          <a:xfrm>
            <a:off x="8174736" y="1463040"/>
            <a:ext cx="1499616" cy="2194560"/>
          </a:xfrm>
          <a:prstGeom prst="rect">
            <a:avLst/>
          </a:prstGeom>
        </p:spPr>
        <p:txBody>
          <a:bodyPr/>
          <a:lstStyle>
            <a:lvl1pPr>
              <a:defRPr sz="2000"/>
            </a:lvl1pPr>
          </a:lstStyle>
          <a:p>
            <a:endParaRPr lang="en-US" dirty="0"/>
          </a:p>
        </p:txBody>
      </p:sp>
      <p:sp>
        <p:nvSpPr>
          <p:cNvPr id="20" name="Picture Placeholder 8">
            <a:extLst>
              <a:ext uri="{FF2B5EF4-FFF2-40B4-BE49-F238E27FC236}">
                <a16:creationId xmlns:a16="http://schemas.microsoft.com/office/drawing/2014/main" id="{0AF2B6E1-5738-41B1-8C15-EA6715490140}"/>
              </a:ext>
            </a:extLst>
          </p:cNvPr>
          <p:cNvSpPr>
            <a:spLocks noGrp="1"/>
          </p:cNvSpPr>
          <p:nvPr>
            <p:ph type="pic" sz="quarter" idx="16"/>
          </p:nvPr>
        </p:nvSpPr>
        <p:spPr>
          <a:xfrm>
            <a:off x="10122408" y="1463040"/>
            <a:ext cx="1499616" cy="2194560"/>
          </a:xfrm>
          <a:prstGeom prst="rect">
            <a:avLst/>
          </a:prstGeom>
        </p:spPr>
        <p:txBody>
          <a:bodyPr/>
          <a:lstStyle>
            <a:lvl1pPr>
              <a:defRPr sz="2000"/>
            </a:lvl1pPr>
          </a:lstStyle>
          <a:p>
            <a:endParaRPr lang="en-US" dirty="0"/>
          </a:p>
        </p:txBody>
      </p:sp>
      <p:sp>
        <p:nvSpPr>
          <p:cNvPr id="21" name="Picture Placeholder 8">
            <a:extLst>
              <a:ext uri="{FF2B5EF4-FFF2-40B4-BE49-F238E27FC236}">
                <a16:creationId xmlns:a16="http://schemas.microsoft.com/office/drawing/2014/main" id="{6C8D73EB-347C-4E13-94C8-FA8FADE46559}"/>
              </a:ext>
            </a:extLst>
          </p:cNvPr>
          <p:cNvSpPr>
            <a:spLocks noGrp="1"/>
          </p:cNvSpPr>
          <p:nvPr>
            <p:ph type="pic" sz="quarter" idx="17"/>
          </p:nvPr>
        </p:nvSpPr>
        <p:spPr>
          <a:xfrm>
            <a:off x="4279392" y="4087368"/>
            <a:ext cx="1499616" cy="2194560"/>
          </a:xfrm>
          <a:prstGeom prst="rect">
            <a:avLst/>
          </a:prstGeom>
        </p:spPr>
        <p:txBody>
          <a:bodyPr/>
          <a:lstStyle>
            <a:lvl1pPr>
              <a:defRPr sz="2000"/>
            </a:lvl1pPr>
          </a:lstStyle>
          <a:p>
            <a:endParaRPr lang="en-US" dirty="0"/>
          </a:p>
        </p:txBody>
      </p:sp>
      <p:sp>
        <p:nvSpPr>
          <p:cNvPr id="22" name="Picture Placeholder 8">
            <a:extLst>
              <a:ext uri="{FF2B5EF4-FFF2-40B4-BE49-F238E27FC236}">
                <a16:creationId xmlns:a16="http://schemas.microsoft.com/office/drawing/2014/main" id="{9DFA5C56-9B47-4F87-8E12-30A936274F1B}"/>
              </a:ext>
            </a:extLst>
          </p:cNvPr>
          <p:cNvSpPr>
            <a:spLocks noGrp="1"/>
          </p:cNvSpPr>
          <p:nvPr>
            <p:ph type="pic" sz="quarter" idx="18"/>
          </p:nvPr>
        </p:nvSpPr>
        <p:spPr>
          <a:xfrm>
            <a:off x="6227064" y="4087368"/>
            <a:ext cx="1499616" cy="2194560"/>
          </a:xfrm>
          <a:prstGeom prst="rect">
            <a:avLst/>
          </a:prstGeom>
        </p:spPr>
        <p:txBody>
          <a:bodyPr/>
          <a:lstStyle>
            <a:lvl1pPr>
              <a:defRPr sz="2000"/>
            </a:lvl1pPr>
          </a:lstStyle>
          <a:p>
            <a:endParaRPr lang="en-US" dirty="0"/>
          </a:p>
        </p:txBody>
      </p:sp>
      <p:sp>
        <p:nvSpPr>
          <p:cNvPr id="23" name="Picture Placeholder 8">
            <a:extLst>
              <a:ext uri="{FF2B5EF4-FFF2-40B4-BE49-F238E27FC236}">
                <a16:creationId xmlns:a16="http://schemas.microsoft.com/office/drawing/2014/main" id="{1E3B5888-98ED-48E4-8AA8-5BAB43F8516C}"/>
              </a:ext>
            </a:extLst>
          </p:cNvPr>
          <p:cNvSpPr>
            <a:spLocks noGrp="1"/>
          </p:cNvSpPr>
          <p:nvPr>
            <p:ph type="pic" sz="quarter" idx="19"/>
          </p:nvPr>
        </p:nvSpPr>
        <p:spPr>
          <a:xfrm>
            <a:off x="8174736" y="4087368"/>
            <a:ext cx="1499616" cy="2194560"/>
          </a:xfrm>
          <a:prstGeom prst="rect">
            <a:avLst/>
          </a:prstGeom>
        </p:spPr>
        <p:txBody>
          <a:bodyPr/>
          <a:lstStyle>
            <a:lvl1pPr>
              <a:defRPr sz="2000"/>
            </a:lvl1pPr>
          </a:lstStyle>
          <a:p>
            <a:endParaRPr lang="en-US" dirty="0"/>
          </a:p>
        </p:txBody>
      </p:sp>
      <p:sp>
        <p:nvSpPr>
          <p:cNvPr id="24" name="Picture Placeholder 8">
            <a:extLst>
              <a:ext uri="{FF2B5EF4-FFF2-40B4-BE49-F238E27FC236}">
                <a16:creationId xmlns:a16="http://schemas.microsoft.com/office/drawing/2014/main" id="{569C9EE3-34D1-4DE0-B06C-2F6212F7C329}"/>
              </a:ext>
            </a:extLst>
          </p:cNvPr>
          <p:cNvSpPr>
            <a:spLocks noGrp="1"/>
          </p:cNvSpPr>
          <p:nvPr>
            <p:ph type="pic" sz="quarter" idx="20"/>
          </p:nvPr>
        </p:nvSpPr>
        <p:spPr>
          <a:xfrm>
            <a:off x="10122408" y="4087368"/>
            <a:ext cx="1499616" cy="2194560"/>
          </a:xfrm>
          <a:prstGeom prst="rect">
            <a:avLst/>
          </a:prstGeom>
        </p:spPr>
        <p:txBody>
          <a:bodyPr/>
          <a:lstStyle>
            <a:lvl1pPr>
              <a:defRPr sz="2000"/>
            </a:lvl1pPr>
          </a:lstStyle>
          <a:p>
            <a:endParaRPr lang="en-US" dirty="0"/>
          </a:p>
        </p:txBody>
      </p:sp>
    </p:spTree>
    <p:extLst>
      <p:ext uri="{BB962C8B-B14F-4D97-AF65-F5344CB8AC3E}">
        <p14:creationId xmlns:p14="http://schemas.microsoft.com/office/powerpoint/2010/main" val="15428899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mmersive palette Amusements">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3BC27-A809-4F76-931E-2DE01059A5AB}"/>
              </a:ext>
            </a:extLst>
          </p:cNvPr>
          <p:cNvSpPr/>
          <p:nvPr userDrawn="1"/>
        </p:nvSpPr>
        <p:spPr>
          <a:xfrm>
            <a:off x="6712974" y="1651000"/>
            <a:ext cx="460459" cy="5207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D96A5108-5EBA-43CE-BA4A-DA9EEF5D808A}"/>
              </a:ext>
            </a:extLst>
          </p:cNvPr>
          <p:cNvSpPr/>
          <p:nvPr userDrawn="1"/>
        </p:nvSpPr>
        <p:spPr>
          <a:xfrm>
            <a:off x="9271000" y="0"/>
            <a:ext cx="2921000" cy="53975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E2712910-50D0-4906-AB08-F37D02F96D4A}"/>
              </a:ext>
            </a:extLst>
          </p:cNvPr>
          <p:cNvSpPr/>
          <p:nvPr userDrawn="1"/>
        </p:nvSpPr>
        <p:spPr>
          <a:xfrm>
            <a:off x="0" y="2387600"/>
            <a:ext cx="5461000" cy="215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DAC760C-BE23-4DA2-A294-3B5668F8AECA}"/>
              </a:ext>
            </a:extLst>
          </p:cNvPr>
          <p:cNvSpPr/>
          <p:nvPr userDrawn="1"/>
        </p:nvSpPr>
        <p:spPr>
          <a:xfrm>
            <a:off x="228600" y="241300"/>
            <a:ext cx="11772900" cy="6400800"/>
          </a:xfrm>
          <a:prstGeom prst="rect">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a:xfrm>
            <a:off x="457199" y="914400"/>
            <a:ext cx="5605272" cy="1572126"/>
          </a:xfrm>
        </p:spPr>
        <p:txBody>
          <a:bodyPr anchor="ctr" anchorCtr="0"/>
          <a:lstStyle>
            <a:lvl1pPr>
              <a:defRPr>
                <a:solidFill>
                  <a:schemeClr val="bg1"/>
                </a:solidFill>
              </a:defRPr>
            </a:lvl1pPr>
          </a:lstStyle>
          <a:p>
            <a:r>
              <a:rPr lang="en-US" dirty="0"/>
              <a:t>Click to edit Master title style</a:t>
            </a:r>
          </a:p>
        </p:txBody>
      </p:sp>
      <p:sp>
        <p:nvSpPr>
          <p:cNvPr id="10" name="Text Placeholder 9">
            <a:extLst>
              <a:ext uri="{FF2B5EF4-FFF2-40B4-BE49-F238E27FC236}">
                <a16:creationId xmlns:a16="http://schemas.microsoft.com/office/drawing/2014/main" id="{2A60302F-65DB-4E93-B6C3-49E64C44FB53}"/>
              </a:ext>
            </a:extLst>
          </p:cNvPr>
          <p:cNvSpPr>
            <a:spLocks noGrp="1"/>
          </p:cNvSpPr>
          <p:nvPr>
            <p:ph type="body" sz="quarter" idx="14" hasCustomPrompt="1"/>
          </p:nvPr>
        </p:nvSpPr>
        <p:spPr>
          <a:xfrm>
            <a:off x="457200" y="3072384"/>
            <a:ext cx="4946904" cy="2871216"/>
          </a:xfrm>
          <a:prstGeom prst="rect">
            <a:avLst/>
          </a:prstGeom>
        </p:spPr>
        <p:txBody>
          <a:bodyPr/>
          <a:lstStyle>
            <a:lvl1pPr marL="0" indent="0">
              <a:lnSpc>
                <a:spcPts val="3000"/>
              </a:lnSpc>
              <a:spcBef>
                <a:spcPts val="0"/>
              </a:spcBef>
              <a:buNone/>
              <a:defRPr sz="1800">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Click to edit text</a:t>
            </a:r>
          </a:p>
        </p:txBody>
      </p:sp>
      <p:sp>
        <p:nvSpPr>
          <p:cNvPr id="7" name="Picture Placeholder 6">
            <a:extLst>
              <a:ext uri="{FF2B5EF4-FFF2-40B4-BE49-F238E27FC236}">
                <a16:creationId xmlns:a16="http://schemas.microsoft.com/office/drawing/2014/main" id="{9A66F217-0E52-4AD8-82BA-AB332C59638C}"/>
              </a:ext>
            </a:extLst>
          </p:cNvPr>
          <p:cNvSpPr>
            <a:spLocks noGrp="1"/>
          </p:cNvSpPr>
          <p:nvPr>
            <p:ph type="pic" sz="quarter" idx="15"/>
          </p:nvPr>
        </p:nvSpPr>
        <p:spPr>
          <a:xfrm>
            <a:off x="7178040" y="457200"/>
            <a:ext cx="4562856" cy="6400800"/>
          </a:xfrm>
          <a:prstGeom prst="rect">
            <a:avLst/>
          </a:prstGeom>
          <a:solidFill>
            <a:schemeClr val="accent5">
              <a:lumMod val="20000"/>
              <a:lumOff val="80000"/>
            </a:schemeClr>
          </a:solidFill>
        </p:spPr>
        <p:txBody>
          <a:bodyPr anchor="ctr"/>
          <a:lstStyle>
            <a:lvl1pPr marL="0" indent="0" algn="ctr">
              <a:buNone/>
              <a:defRPr/>
            </a:lvl1pPr>
          </a:lstStyle>
          <a:p>
            <a:endParaRPr lang="en-US" dirty="0"/>
          </a:p>
        </p:txBody>
      </p:sp>
    </p:spTree>
    <p:extLst>
      <p:ext uri="{BB962C8B-B14F-4D97-AF65-F5344CB8AC3E}">
        <p14:creationId xmlns:p14="http://schemas.microsoft.com/office/powerpoint/2010/main" val="4037176041"/>
      </p:ext>
    </p:extLst>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DF9C7667-EADA-40AC-B931-4642E0A9A4DE}"/>
              </a:ext>
            </a:extLst>
          </p:cNvPr>
          <p:cNvSpPr>
            <a:spLocks noGrp="1"/>
          </p:cNvSpPr>
          <p:nvPr>
            <p:ph type="pic" sz="quarter" idx="13"/>
          </p:nvPr>
        </p:nvSpPr>
        <p:spPr>
          <a:xfrm>
            <a:off x="0" y="0"/>
            <a:ext cx="12192000" cy="6858000"/>
          </a:xfrm>
          <a:prstGeom prst="rect">
            <a:avLst/>
          </a:prstGeom>
          <a:solidFill>
            <a:schemeClr val="tx1">
              <a:lumMod val="50000"/>
              <a:lumOff val="50000"/>
            </a:schemeClr>
          </a:solidFill>
        </p:spPr>
        <p:txBody>
          <a:bodyPr anchor="ctr"/>
          <a:lstStyle>
            <a:lvl1pPr marL="0" indent="0">
              <a:buNone/>
              <a:defRPr>
                <a:solidFill>
                  <a:schemeClr val="bg1"/>
                </a:solidFill>
              </a:defRPr>
            </a:lvl1pPr>
          </a:lstStyle>
          <a:p>
            <a:r>
              <a:rPr lang="en-US"/>
              <a:t>Click icon to add picture</a:t>
            </a:r>
            <a:endParaRPr lang="en-US" dirty="0"/>
          </a:p>
        </p:txBody>
      </p: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p:txBody>
          <a:bodyPr/>
          <a:lstStyle>
            <a:lvl1pPr>
              <a:defRPr cap="all" baseline="0">
                <a:solidFill>
                  <a:schemeClr val="bg1"/>
                </a:solidFill>
              </a:defRPr>
            </a:lvl1pPr>
          </a:lstStyle>
          <a:p>
            <a:r>
              <a:rPr lang="en-US"/>
              <a:t>Click to edit Master title style</a:t>
            </a:r>
            <a:endParaRPr lang="en-US" dirty="0"/>
          </a:p>
        </p:txBody>
      </p:sp>
      <p:sp>
        <p:nvSpPr>
          <p:cNvPr id="10" name="Text Placeholder 9">
            <a:extLst>
              <a:ext uri="{FF2B5EF4-FFF2-40B4-BE49-F238E27FC236}">
                <a16:creationId xmlns:a16="http://schemas.microsoft.com/office/drawing/2014/main" id="{2A60302F-65DB-4E93-B6C3-49E64C44FB53}"/>
              </a:ext>
            </a:extLst>
          </p:cNvPr>
          <p:cNvSpPr>
            <a:spLocks noGrp="1"/>
          </p:cNvSpPr>
          <p:nvPr>
            <p:ph type="body" sz="quarter" idx="14" hasCustomPrompt="1"/>
          </p:nvPr>
        </p:nvSpPr>
        <p:spPr>
          <a:xfrm>
            <a:off x="3429000" y="2240280"/>
            <a:ext cx="4645152" cy="4197096"/>
          </a:xfrm>
          <a:prstGeom prst="rect">
            <a:avLst/>
          </a:prstGeom>
        </p:spPr>
        <p:txBody>
          <a:bodyPr/>
          <a:lstStyle>
            <a:lvl1pPr marL="0" indent="0">
              <a:lnSpc>
                <a:spcPts val="2800"/>
              </a:lnSpc>
              <a:spcBef>
                <a:spcPts val="0"/>
              </a:spcBef>
              <a:buNone/>
              <a:defRPr sz="1800">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dirty="0"/>
              <a:t>Click to edit text</a:t>
            </a:r>
          </a:p>
        </p:txBody>
      </p:sp>
      <p:sp>
        <p:nvSpPr>
          <p:cNvPr id="7" name="Text Placeholder 6">
            <a:extLst>
              <a:ext uri="{FF2B5EF4-FFF2-40B4-BE49-F238E27FC236}">
                <a16:creationId xmlns:a16="http://schemas.microsoft.com/office/drawing/2014/main" id="{EC1CB8E8-F58A-4B26-B8AA-8977FC608E83}"/>
              </a:ext>
            </a:extLst>
          </p:cNvPr>
          <p:cNvSpPr>
            <a:spLocks noGrp="1"/>
          </p:cNvSpPr>
          <p:nvPr>
            <p:ph type="body" sz="quarter" idx="15" hasCustomPrompt="1"/>
          </p:nvPr>
        </p:nvSpPr>
        <p:spPr>
          <a:xfrm>
            <a:off x="630936" y="4498848"/>
            <a:ext cx="2121408" cy="621792"/>
          </a:xfrm>
          <a:prstGeom prst="rect">
            <a:avLst/>
          </a:prstGeom>
        </p:spPr>
        <p:txBody>
          <a:bodyPr lIns="0"/>
          <a:lstStyle>
            <a:lvl1pPr marL="0" indent="0">
              <a:lnSpc>
                <a:spcPts val="1800"/>
              </a:lnSpc>
              <a:spcBef>
                <a:spcPts val="0"/>
              </a:spcBef>
              <a:buNone/>
              <a:defRPr sz="1200" b="1"/>
            </a:lvl1pPr>
            <a:lvl2pPr marL="457200" indent="0">
              <a:lnSpc>
                <a:spcPts val="1800"/>
              </a:lnSpc>
              <a:spcBef>
                <a:spcPts val="0"/>
              </a:spcBef>
              <a:buNone/>
              <a:defRPr sz="1200" b="1"/>
            </a:lvl2pPr>
            <a:lvl3pPr marL="914400" indent="0">
              <a:lnSpc>
                <a:spcPts val="1800"/>
              </a:lnSpc>
              <a:spcBef>
                <a:spcPts val="0"/>
              </a:spcBef>
              <a:buNone/>
              <a:defRPr sz="1200" b="1"/>
            </a:lvl3pPr>
            <a:lvl4pPr marL="1371600" indent="0">
              <a:lnSpc>
                <a:spcPts val="1800"/>
              </a:lnSpc>
              <a:spcBef>
                <a:spcPts val="0"/>
              </a:spcBef>
              <a:buNone/>
              <a:defRPr sz="1200" b="1"/>
            </a:lvl4pPr>
            <a:lvl5pPr marL="1828800" indent="0">
              <a:lnSpc>
                <a:spcPts val="1800"/>
              </a:lnSpc>
              <a:spcBef>
                <a:spcPts val="0"/>
              </a:spcBef>
              <a:buNone/>
              <a:defRPr sz="1200" b="1"/>
            </a:lvl5pPr>
          </a:lstStyle>
          <a:p>
            <a:pPr lvl="0"/>
            <a:r>
              <a:rPr lang="en-US"/>
              <a:t>Click to text</a:t>
            </a:r>
          </a:p>
        </p:txBody>
      </p:sp>
    </p:spTree>
    <p:extLst>
      <p:ext uri="{BB962C8B-B14F-4D97-AF65-F5344CB8AC3E}">
        <p14:creationId xmlns:p14="http://schemas.microsoft.com/office/powerpoint/2010/main" val="19805938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alette Balance act">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79CA9-81D6-424A-8046-4B56E1D25059}"/>
              </a:ext>
            </a:extLst>
          </p:cNvPr>
          <p:cNvSpPr>
            <a:spLocks noGrp="1"/>
          </p:cNvSpPr>
          <p:nvPr>
            <p:ph type="title" hasCustomPrompt="1"/>
          </p:nvPr>
        </p:nvSpPr>
        <p:spPr>
          <a:xfrm>
            <a:off x="457199" y="2569464"/>
            <a:ext cx="3619501" cy="1179576"/>
          </a:xfrm>
        </p:spPr>
        <p:txBody>
          <a:bodyPr anchor="b" anchorCtr="0">
            <a:normAutofit/>
          </a:bodyPr>
          <a:lstStyle>
            <a:lvl1pPr>
              <a:lnSpc>
                <a:spcPts val="4000"/>
              </a:lnSpc>
              <a:defRPr sz="3200" cap="all" baseline="0"/>
            </a:lvl1pPr>
          </a:lstStyle>
          <a:p>
            <a:r>
              <a:rPr lang="en-US" dirty="0"/>
              <a:t>Click to edit title</a:t>
            </a:r>
          </a:p>
        </p:txBody>
      </p:sp>
      <p:sp>
        <p:nvSpPr>
          <p:cNvPr id="9" name="Picture Placeholder 8">
            <a:extLst>
              <a:ext uri="{FF2B5EF4-FFF2-40B4-BE49-F238E27FC236}">
                <a16:creationId xmlns:a16="http://schemas.microsoft.com/office/drawing/2014/main" id="{B2F51F73-5064-47F8-83FD-440E0ED1950B}"/>
              </a:ext>
            </a:extLst>
          </p:cNvPr>
          <p:cNvSpPr>
            <a:spLocks noGrp="1"/>
          </p:cNvSpPr>
          <p:nvPr>
            <p:ph type="pic" sz="quarter" idx="13"/>
          </p:nvPr>
        </p:nvSpPr>
        <p:spPr>
          <a:xfrm>
            <a:off x="4279392" y="1463040"/>
            <a:ext cx="1499616" cy="2194560"/>
          </a:xfrm>
          <a:prstGeom prst="rect">
            <a:avLst/>
          </a:prstGeom>
        </p:spPr>
        <p:txBody>
          <a:bodyPr/>
          <a:lstStyle>
            <a:lvl1pPr>
              <a:defRPr sz="2000"/>
            </a:lvl1pPr>
          </a:lstStyle>
          <a:p>
            <a:r>
              <a:rPr lang="en-US"/>
              <a:t>Click icon to add picture</a:t>
            </a:r>
            <a:endParaRPr lang="en-US" dirty="0"/>
          </a:p>
        </p:txBody>
      </p:sp>
      <p:sp>
        <p:nvSpPr>
          <p:cNvPr id="18" name="Picture Placeholder 8">
            <a:extLst>
              <a:ext uri="{FF2B5EF4-FFF2-40B4-BE49-F238E27FC236}">
                <a16:creationId xmlns:a16="http://schemas.microsoft.com/office/drawing/2014/main" id="{06FF689A-8221-42E8-96D4-ED4D3AD501F8}"/>
              </a:ext>
            </a:extLst>
          </p:cNvPr>
          <p:cNvSpPr>
            <a:spLocks noGrp="1"/>
          </p:cNvSpPr>
          <p:nvPr>
            <p:ph type="pic" sz="quarter" idx="14"/>
          </p:nvPr>
        </p:nvSpPr>
        <p:spPr>
          <a:xfrm>
            <a:off x="6227064" y="1463040"/>
            <a:ext cx="1499616" cy="2194560"/>
          </a:xfrm>
          <a:prstGeom prst="rect">
            <a:avLst/>
          </a:prstGeom>
        </p:spPr>
        <p:txBody>
          <a:bodyPr/>
          <a:lstStyle>
            <a:lvl1pPr>
              <a:defRPr sz="2000"/>
            </a:lvl1pPr>
          </a:lstStyle>
          <a:p>
            <a:r>
              <a:rPr lang="en-US"/>
              <a:t>Click icon to add picture</a:t>
            </a:r>
            <a:endParaRPr lang="en-US" dirty="0"/>
          </a:p>
        </p:txBody>
      </p:sp>
      <p:sp>
        <p:nvSpPr>
          <p:cNvPr id="19" name="Picture Placeholder 8">
            <a:extLst>
              <a:ext uri="{FF2B5EF4-FFF2-40B4-BE49-F238E27FC236}">
                <a16:creationId xmlns:a16="http://schemas.microsoft.com/office/drawing/2014/main" id="{96424DB2-4D46-493F-A5B8-8901EDA394F2}"/>
              </a:ext>
            </a:extLst>
          </p:cNvPr>
          <p:cNvSpPr>
            <a:spLocks noGrp="1"/>
          </p:cNvSpPr>
          <p:nvPr>
            <p:ph type="pic" sz="quarter" idx="15"/>
          </p:nvPr>
        </p:nvSpPr>
        <p:spPr>
          <a:xfrm>
            <a:off x="8174736" y="1463040"/>
            <a:ext cx="1499616" cy="2194560"/>
          </a:xfrm>
          <a:prstGeom prst="rect">
            <a:avLst/>
          </a:prstGeom>
        </p:spPr>
        <p:txBody>
          <a:bodyPr/>
          <a:lstStyle>
            <a:lvl1pPr>
              <a:defRPr sz="2000"/>
            </a:lvl1pPr>
          </a:lstStyle>
          <a:p>
            <a:r>
              <a:rPr lang="en-US"/>
              <a:t>Click icon to add picture</a:t>
            </a:r>
            <a:endParaRPr lang="en-US" dirty="0"/>
          </a:p>
        </p:txBody>
      </p:sp>
      <p:sp>
        <p:nvSpPr>
          <p:cNvPr id="20" name="Picture Placeholder 8">
            <a:extLst>
              <a:ext uri="{FF2B5EF4-FFF2-40B4-BE49-F238E27FC236}">
                <a16:creationId xmlns:a16="http://schemas.microsoft.com/office/drawing/2014/main" id="{0AF2B6E1-5738-41B1-8C15-EA6715490140}"/>
              </a:ext>
            </a:extLst>
          </p:cNvPr>
          <p:cNvSpPr>
            <a:spLocks noGrp="1"/>
          </p:cNvSpPr>
          <p:nvPr>
            <p:ph type="pic" sz="quarter" idx="16"/>
          </p:nvPr>
        </p:nvSpPr>
        <p:spPr>
          <a:xfrm>
            <a:off x="10122408" y="1463040"/>
            <a:ext cx="1499616" cy="2194560"/>
          </a:xfrm>
          <a:prstGeom prst="rect">
            <a:avLst/>
          </a:prstGeom>
        </p:spPr>
        <p:txBody>
          <a:bodyPr/>
          <a:lstStyle>
            <a:lvl1pPr>
              <a:defRPr sz="2000"/>
            </a:lvl1pPr>
          </a:lstStyle>
          <a:p>
            <a:r>
              <a:rPr lang="en-US"/>
              <a:t>Click icon to add picture</a:t>
            </a:r>
            <a:endParaRPr lang="en-US" dirty="0"/>
          </a:p>
        </p:txBody>
      </p:sp>
      <p:sp>
        <p:nvSpPr>
          <p:cNvPr id="21" name="Picture Placeholder 8">
            <a:extLst>
              <a:ext uri="{FF2B5EF4-FFF2-40B4-BE49-F238E27FC236}">
                <a16:creationId xmlns:a16="http://schemas.microsoft.com/office/drawing/2014/main" id="{6C8D73EB-347C-4E13-94C8-FA8FADE46559}"/>
              </a:ext>
            </a:extLst>
          </p:cNvPr>
          <p:cNvSpPr>
            <a:spLocks noGrp="1"/>
          </p:cNvSpPr>
          <p:nvPr>
            <p:ph type="pic" sz="quarter" idx="17"/>
          </p:nvPr>
        </p:nvSpPr>
        <p:spPr>
          <a:xfrm>
            <a:off x="4279392" y="4087368"/>
            <a:ext cx="1499616" cy="2194560"/>
          </a:xfrm>
          <a:prstGeom prst="rect">
            <a:avLst/>
          </a:prstGeom>
        </p:spPr>
        <p:txBody>
          <a:bodyPr/>
          <a:lstStyle>
            <a:lvl1pPr>
              <a:defRPr sz="2000"/>
            </a:lvl1pPr>
          </a:lstStyle>
          <a:p>
            <a:r>
              <a:rPr lang="en-US"/>
              <a:t>Click icon to add picture</a:t>
            </a:r>
            <a:endParaRPr lang="en-US" dirty="0"/>
          </a:p>
        </p:txBody>
      </p:sp>
      <p:sp>
        <p:nvSpPr>
          <p:cNvPr id="22" name="Picture Placeholder 8">
            <a:extLst>
              <a:ext uri="{FF2B5EF4-FFF2-40B4-BE49-F238E27FC236}">
                <a16:creationId xmlns:a16="http://schemas.microsoft.com/office/drawing/2014/main" id="{9DFA5C56-9B47-4F87-8E12-30A936274F1B}"/>
              </a:ext>
            </a:extLst>
          </p:cNvPr>
          <p:cNvSpPr>
            <a:spLocks noGrp="1"/>
          </p:cNvSpPr>
          <p:nvPr>
            <p:ph type="pic" sz="quarter" idx="18"/>
          </p:nvPr>
        </p:nvSpPr>
        <p:spPr>
          <a:xfrm>
            <a:off x="6227064" y="4087368"/>
            <a:ext cx="1499616" cy="2194560"/>
          </a:xfrm>
          <a:prstGeom prst="rect">
            <a:avLst/>
          </a:prstGeom>
        </p:spPr>
        <p:txBody>
          <a:bodyPr/>
          <a:lstStyle>
            <a:lvl1pPr>
              <a:defRPr sz="2000"/>
            </a:lvl1pPr>
          </a:lstStyle>
          <a:p>
            <a:r>
              <a:rPr lang="en-US"/>
              <a:t>Click icon to add picture</a:t>
            </a:r>
            <a:endParaRPr lang="en-US" dirty="0"/>
          </a:p>
        </p:txBody>
      </p:sp>
      <p:sp>
        <p:nvSpPr>
          <p:cNvPr id="23" name="Picture Placeholder 8">
            <a:extLst>
              <a:ext uri="{FF2B5EF4-FFF2-40B4-BE49-F238E27FC236}">
                <a16:creationId xmlns:a16="http://schemas.microsoft.com/office/drawing/2014/main" id="{1E3B5888-98ED-48E4-8AA8-5BAB43F8516C}"/>
              </a:ext>
            </a:extLst>
          </p:cNvPr>
          <p:cNvSpPr>
            <a:spLocks noGrp="1"/>
          </p:cNvSpPr>
          <p:nvPr>
            <p:ph type="pic" sz="quarter" idx="19"/>
          </p:nvPr>
        </p:nvSpPr>
        <p:spPr>
          <a:xfrm>
            <a:off x="8174736" y="4087368"/>
            <a:ext cx="1499616" cy="2194560"/>
          </a:xfrm>
          <a:prstGeom prst="rect">
            <a:avLst/>
          </a:prstGeom>
        </p:spPr>
        <p:txBody>
          <a:bodyPr/>
          <a:lstStyle>
            <a:lvl1pPr>
              <a:defRPr sz="2000"/>
            </a:lvl1pPr>
          </a:lstStyle>
          <a:p>
            <a:r>
              <a:rPr lang="en-US"/>
              <a:t>Click icon to add picture</a:t>
            </a:r>
            <a:endParaRPr lang="en-US" dirty="0"/>
          </a:p>
        </p:txBody>
      </p:sp>
      <p:sp>
        <p:nvSpPr>
          <p:cNvPr id="24" name="Picture Placeholder 8">
            <a:extLst>
              <a:ext uri="{FF2B5EF4-FFF2-40B4-BE49-F238E27FC236}">
                <a16:creationId xmlns:a16="http://schemas.microsoft.com/office/drawing/2014/main" id="{569C9EE3-34D1-4DE0-B06C-2F6212F7C329}"/>
              </a:ext>
            </a:extLst>
          </p:cNvPr>
          <p:cNvSpPr>
            <a:spLocks noGrp="1"/>
          </p:cNvSpPr>
          <p:nvPr>
            <p:ph type="pic" sz="quarter" idx="20"/>
          </p:nvPr>
        </p:nvSpPr>
        <p:spPr>
          <a:xfrm>
            <a:off x="10122408" y="4087368"/>
            <a:ext cx="1499616" cy="2194560"/>
          </a:xfrm>
          <a:prstGeom prst="rect">
            <a:avLst/>
          </a:prstGeom>
        </p:spPr>
        <p:txBody>
          <a:bodyPr/>
          <a:lstStyle>
            <a:lvl1pPr>
              <a:defRPr sz="2000"/>
            </a:lvl1pPr>
          </a:lstStyle>
          <a:p>
            <a:r>
              <a:rPr lang="en-US"/>
              <a:t>Click icon to add picture</a:t>
            </a:r>
            <a:endParaRPr lang="en-US" dirty="0"/>
          </a:p>
        </p:txBody>
      </p:sp>
    </p:spTree>
    <p:extLst>
      <p:ext uri="{BB962C8B-B14F-4D97-AF65-F5344CB8AC3E}">
        <p14:creationId xmlns:p14="http://schemas.microsoft.com/office/powerpoint/2010/main" val="29019032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mmersive palette Balancing Act">
    <p:bg>
      <p:bgPr>
        <a:solidFill>
          <a:schemeClr val="accent5"/>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50869985-B973-4011-9FA2-83D7EBB2EA53}"/>
              </a:ext>
            </a:extLst>
          </p:cNvPr>
          <p:cNvSpPr/>
          <p:nvPr userDrawn="1"/>
        </p:nvSpPr>
        <p:spPr>
          <a:xfrm>
            <a:off x="0" y="2400300"/>
            <a:ext cx="4267200" cy="4457700"/>
          </a:xfrm>
          <a:prstGeom prst="rect">
            <a:avLst/>
          </a:prstGeom>
          <a:solidFill>
            <a:srgbClr val="D293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a:xfrm>
            <a:off x="457199" y="1399032"/>
            <a:ext cx="3619501" cy="877824"/>
          </a:xfrm>
        </p:spPr>
        <p:txBody>
          <a:bodyPr/>
          <a:lstStyle>
            <a:lvl1pPr>
              <a:defRPr cap="all" baseline="0">
                <a:solidFill>
                  <a:schemeClr val="bg1"/>
                </a:solidFill>
              </a:defRPr>
            </a:lvl1pPr>
          </a:lstStyle>
          <a:p>
            <a:r>
              <a:rPr lang="en-US"/>
              <a:t>Click to edit Master title style</a:t>
            </a:r>
            <a:endParaRPr lang="en-US" dirty="0"/>
          </a:p>
        </p:txBody>
      </p:sp>
      <p:sp>
        <p:nvSpPr>
          <p:cNvPr id="10" name="Text Placeholder 9">
            <a:extLst>
              <a:ext uri="{FF2B5EF4-FFF2-40B4-BE49-F238E27FC236}">
                <a16:creationId xmlns:a16="http://schemas.microsoft.com/office/drawing/2014/main" id="{2A60302F-65DB-4E93-B6C3-49E64C44FB53}"/>
              </a:ext>
            </a:extLst>
          </p:cNvPr>
          <p:cNvSpPr>
            <a:spLocks noGrp="1"/>
          </p:cNvSpPr>
          <p:nvPr>
            <p:ph type="body" sz="quarter" idx="14" hasCustomPrompt="1"/>
          </p:nvPr>
        </p:nvSpPr>
        <p:spPr>
          <a:xfrm>
            <a:off x="457200" y="2779776"/>
            <a:ext cx="3465576" cy="3255264"/>
          </a:xfrm>
          <a:prstGeom prst="rect">
            <a:avLst/>
          </a:prstGeom>
        </p:spPr>
        <p:txBody>
          <a:bodyPr/>
          <a:lstStyle>
            <a:lvl1pPr marL="0" indent="0">
              <a:lnSpc>
                <a:spcPts val="3000"/>
              </a:lnSpc>
              <a:spcBef>
                <a:spcPts val="0"/>
              </a:spcBef>
              <a:buNone/>
              <a:defRPr sz="1800">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dirty="0"/>
              <a:t>Click to edit text</a:t>
            </a:r>
          </a:p>
        </p:txBody>
      </p:sp>
      <p:sp>
        <p:nvSpPr>
          <p:cNvPr id="7" name="Picture Placeholder 6">
            <a:extLst>
              <a:ext uri="{FF2B5EF4-FFF2-40B4-BE49-F238E27FC236}">
                <a16:creationId xmlns:a16="http://schemas.microsoft.com/office/drawing/2014/main" id="{9A66F217-0E52-4AD8-82BA-AB332C59638C}"/>
              </a:ext>
            </a:extLst>
          </p:cNvPr>
          <p:cNvSpPr>
            <a:spLocks noGrp="1"/>
          </p:cNvSpPr>
          <p:nvPr>
            <p:ph type="pic" sz="quarter" idx="15"/>
          </p:nvPr>
        </p:nvSpPr>
        <p:spPr>
          <a:xfrm>
            <a:off x="4254500" y="0"/>
            <a:ext cx="7480300" cy="6858000"/>
          </a:xfrm>
          <a:prstGeom prst="rect">
            <a:avLst/>
          </a:prstGeom>
        </p:spPr>
        <p:txBody>
          <a:bodyPr anchor="ctr"/>
          <a:lstStyle>
            <a:lvl1pPr marL="0" indent="0" algn="ctr">
              <a:buNone/>
              <a:defRPr>
                <a:solidFill>
                  <a:schemeClr val="bg1"/>
                </a:solidFill>
              </a:defRPr>
            </a:lvl1pPr>
          </a:lstStyle>
          <a:p>
            <a:r>
              <a:rPr lang="en-US"/>
              <a:t>Click icon to add picture</a:t>
            </a:r>
            <a:endParaRPr lang="en-US" dirty="0"/>
          </a:p>
        </p:txBody>
      </p:sp>
      <p:sp>
        <p:nvSpPr>
          <p:cNvPr id="8" name="Rectangle 7">
            <a:extLst>
              <a:ext uri="{FF2B5EF4-FFF2-40B4-BE49-F238E27FC236}">
                <a16:creationId xmlns:a16="http://schemas.microsoft.com/office/drawing/2014/main" id="{E75D44F0-DADD-4DCC-82EC-FDB3E9878AA9}"/>
              </a:ext>
            </a:extLst>
          </p:cNvPr>
          <p:cNvSpPr/>
          <p:nvPr userDrawn="1"/>
        </p:nvSpPr>
        <p:spPr>
          <a:xfrm>
            <a:off x="11734800" y="4445000"/>
            <a:ext cx="457200" cy="2413000"/>
          </a:xfrm>
          <a:prstGeom prst="rect">
            <a:avLst/>
          </a:prstGeom>
          <a:solidFill>
            <a:srgbClr val="884C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28CFE2C9-8B6E-4DDA-A5EA-04581F7629F0}"/>
              </a:ext>
            </a:extLst>
          </p:cNvPr>
          <p:cNvSpPr/>
          <p:nvPr userDrawn="1"/>
        </p:nvSpPr>
        <p:spPr>
          <a:xfrm>
            <a:off x="11734800" y="0"/>
            <a:ext cx="457200" cy="4462272"/>
          </a:xfrm>
          <a:prstGeom prst="rect">
            <a:avLst/>
          </a:prstGeom>
          <a:solidFill>
            <a:srgbClr val="86A2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371823428"/>
      </p:ext>
    </p:extLst>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structions">
    <p:spTree>
      <p:nvGrpSpPr>
        <p:cNvPr id="1" name=""/>
        <p:cNvGrpSpPr/>
        <p:nvPr/>
      </p:nvGrpSpPr>
      <p:grpSpPr>
        <a:xfrm>
          <a:off x="0" y="0"/>
          <a:ext cx="0" cy="0"/>
          <a:chOff x="0" y="0"/>
          <a:chExt cx="0" cy="0"/>
        </a:xfrm>
      </p:grpSpPr>
      <p:sp>
        <p:nvSpPr>
          <p:cNvPr id="9" name="Rectangle 8" hidden="1"/>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12" name="Title 1">
            <a:extLst>
              <a:ext uri="{FF2B5EF4-FFF2-40B4-BE49-F238E27FC236}">
                <a16:creationId xmlns:a16="http://schemas.microsoft.com/office/drawing/2014/main" id="{96FEDCD9-19A7-423B-ABE0-DDD032DE8879}"/>
              </a:ext>
            </a:extLst>
          </p:cNvPr>
          <p:cNvSpPr>
            <a:spLocks noGrp="1"/>
          </p:cNvSpPr>
          <p:nvPr>
            <p:ph type="title"/>
          </p:nvPr>
        </p:nvSpPr>
        <p:spPr>
          <a:xfrm>
            <a:off x="457199" y="914400"/>
            <a:ext cx="7467601" cy="1572768"/>
          </a:xfrm>
        </p:spPr>
        <p:txBody>
          <a:bodyPr/>
          <a:lstStyle>
            <a:lvl1pPr>
              <a:lnSpc>
                <a:spcPts val="4600"/>
              </a:lnSpc>
              <a:defRPr/>
            </a:lvl1pPr>
          </a:lstStyle>
          <a:p>
            <a:r>
              <a:rPr lang="en-US"/>
              <a:t>Click to edit Master title style</a:t>
            </a:r>
            <a:endParaRPr lang="en-US" dirty="0"/>
          </a:p>
        </p:txBody>
      </p:sp>
      <p:sp>
        <p:nvSpPr>
          <p:cNvPr id="14" name="Text Placeholder 9">
            <a:extLst>
              <a:ext uri="{FF2B5EF4-FFF2-40B4-BE49-F238E27FC236}">
                <a16:creationId xmlns:a16="http://schemas.microsoft.com/office/drawing/2014/main" id="{EBD7372B-17B4-4062-8BFA-745581B27349}"/>
              </a:ext>
            </a:extLst>
          </p:cNvPr>
          <p:cNvSpPr>
            <a:spLocks noGrp="1"/>
          </p:cNvSpPr>
          <p:nvPr>
            <p:ph type="body" sz="quarter" idx="14" hasCustomPrompt="1"/>
          </p:nvPr>
        </p:nvSpPr>
        <p:spPr>
          <a:xfrm>
            <a:off x="457200" y="2540000"/>
            <a:ext cx="6591300" cy="3403600"/>
          </a:xfrm>
          <a:prstGeom prst="rect">
            <a:avLst/>
          </a:prstGeom>
        </p:spPr>
        <p:txBody>
          <a:bodyPr/>
          <a:lstStyle>
            <a:lvl1pPr marL="342900" indent="-342900">
              <a:lnSpc>
                <a:spcPts val="3000"/>
              </a:lnSpc>
              <a:spcBef>
                <a:spcPts val="0"/>
              </a:spcBef>
              <a:buFont typeface="+mj-lt"/>
              <a:buAutoNum type="arabicPeriod"/>
              <a:defRPr sz="1800"/>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dirty="0"/>
              <a:t>Click to edit text</a:t>
            </a:r>
          </a:p>
        </p:txBody>
      </p:sp>
      <p:sp>
        <p:nvSpPr>
          <p:cNvPr id="3" name="Picture Placeholder 2">
            <a:extLst>
              <a:ext uri="{FF2B5EF4-FFF2-40B4-BE49-F238E27FC236}">
                <a16:creationId xmlns:a16="http://schemas.microsoft.com/office/drawing/2014/main" id="{C09A28F9-9D68-48A2-A1AD-C1C318C0EC8D}"/>
              </a:ext>
            </a:extLst>
          </p:cNvPr>
          <p:cNvSpPr>
            <a:spLocks noGrp="1"/>
          </p:cNvSpPr>
          <p:nvPr>
            <p:ph type="pic" sz="quarter" idx="15"/>
          </p:nvPr>
        </p:nvSpPr>
        <p:spPr>
          <a:xfrm>
            <a:off x="8115300" y="1384300"/>
            <a:ext cx="3410712" cy="4572000"/>
          </a:xfrm>
          <a:prstGeom prst="roundRect">
            <a:avLst>
              <a:gd name="adj" fmla="val 2543"/>
            </a:avLst>
          </a:prstGeom>
        </p:spPr>
        <p:txBody>
          <a:bodyPr anchor="ctr"/>
          <a:lstStyle>
            <a:lvl1pPr marL="0" indent="0" algn="ctr">
              <a:buNone/>
              <a:defRPr/>
            </a:lvl1pPr>
          </a:lstStyle>
          <a:p>
            <a:r>
              <a:rPr lang="en-US"/>
              <a:t>Click icon to add picture</a:t>
            </a:r>
            <a:endParaRPr lang="en-US" dirty="0"/>
          </a:p>
        </p:txBody>
      </p:sp>
    </p:spTree>
    <p:extLst>
      <p:ext uri="{BB962C8B-B14F-4D97-AF65-F5344CB8AC3E}">
        <p14:creationId xmlns:p14="http://schemas.microsoft.com/office/powerpoint/2010/main" val="2185836540"/>
      </p:ext>
    </p:extLst>
  </p:cSld>
  <p:clrMapOvr>
    <a:masterClrMapping/>
  </p:clrMapOvr>
  <p:extLst>
    <p:ext uri="{DCECCB84-F9BA-43D5-87BE-67443E8EF086}">
      <p15:sldGuideLst xmlns:p15="http://schemas.microsoft.com/office/powerpoint/2012/main">
        <p15:guide id="1" orient="horz" pos="1032" userDrawn="1">
          <p15:clr>
            <a:srgbClr val="FBAE40"/>
          </p15:clr>
        </p15:guide>
        <p15:guide id="2" pos="336"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alette Wellspring">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79CA9-81D6-424A-8046-4B56E1D25059}"/>
              </a:ext>
            </a:extLst>
          </p:cNvPr>
          <p:cNvSpPr>
            <a:spLocks noGrp="1"/>
          </p:cNvSpPr>
          <p:nvPr>
            <p:ph type="title" hasCustomPrompt="1"/>
          </p:nvPr>
        </p:nvSpPr>
        <p:spPr>
          <a:xfrm>
            <a:off x="457199" y="2569464"/>
            <a:ext cx="3619501" cy="1179576"/>
          </a:xfrm>
        </p:spPr>
        <p:txBody>
          <a:bodyPr anchor="b" anchorCtr="0">
            <a:normAutofit/>
          </a:bodyPr>
          <a:lstStyle>
            <a:lvl1pPr>
              <a:lnSpc>
                <a:spcPts val="4000"/>
              </a:lnSpc>
              <a:defRPr sz="3200"/>
            </a:lvl1pPr>
          </a:lstStyle>
          <a:p>
            <a:r>
              <a:rPr lang="en-US" dirty="0"/>
              <a:t>Click to edit title</a:t>
            </a:r>
          </a:p>
        </p:txBody>
      </p:sp>
      <p:sp>
        <p:nvSpPr>
          <p:cNvPr id="9" name="Picture Placeholder 8">
            <a:extLst>
              <a:ext uri="{FF2B5EF4-FFF2-40B4-BE49-F238E27FC236}">
                <a16:creationId xmlns:a16="http://schemas.microsoft.com/office/drawing/2014/main" id="{B2F51F73-5064-47F8-83FD-440E0ED1950B}"/>
              </a:ext>
            </a:extLst>
          </p:cNvPr>
          <p:cNvSpPr>
            <a:spLocks noGrp="1"/>
          </p:cNvSpPr>
          <p:nvPr>
            <p:ph type="pic" sz="quarter" idx="13"/>
          </p:nvPr>
        </p:nvSpPr>
        <p:spPr>
          <a:xfrm>
            <a:off x="4279392" y="1463040"/>
            <a:ext cx="1499616" cy="2194560"/>
          </a:xfrm>
          <a:prstGeom prst="rect">
            <a:avLst/>
          </a:prstGeom>
        </p:spPr>
        <p:txBody>
          <a:bodyPr/>
          <a:lstStyle>
            <a:lvl1pPr>
              <a:defRPr sz="2000"/>
            </a:lvl1pPr>
          </a:lstStyle>
          <a:p>
            <a:endParaRPr lang="en-US" dirty="0"/>
          </a:p>
        </p:txBody>
      </p:sp>
      <p:sp>
        <p:nvSpPr>
          <p:cNvPr id="18" name="Picture Placeholder 8">
            <a:extLst>
              <a:ext uri="{FF2B5EF4-FFF2-40B4-BE49-F238E27FC236}">
                <a16:creationId xmlns:a16="http://schemas.microsoft.com/office/drawing/2014/main" id="{06FF689A-8221-42E8-96D4-ED4D3AD501F8}"/>
              </a:ext>
            </a:extLst>
          </p:cNvPr>
          <p:cNvSpPr>
            <a:spLocks noGrp="1"/>
          </p:cNvSpPr>
          <p:nvPr>
            <p:ph type="pic" sz="quarter" idx="14"/>
          </p:nvPr>
        </p:nvSpPr>
        <p:spPr>
          <a:xfrm>
            <a:off x="6227064" y="1463040"/>
            <a:ext cx="1499616" cy="2194560"/>
          </a:xfrm>
          <a:prstGeom prst="rect">
            <a:avLst/>
          </a:prstGeom>
        </p:spPr>
        <p:txBody>
          <a:bodyPr/>
          <a:lstStyle>
            <a:lvl1pPr>
              <a:defRPr sz="2000"/>
            </a:lvl1pPr>
          </a:lstStyle>
          <a:p>
            <a:endParaRPr lang="en-US" dirty="0"/>
          </a:p>
        </p:txBody>
      </p:sp>
      <p:sp>
        <p:nvSpPr>
          <p:cNvPr id="19" name="Picture Placeholder 8">
            <a:extLst>
              <a:ext uri="{FF2B5EF4-FFF2-40B4-BE49-F238E27FC236}">
                <a16:creationId xmlns:a16="http://schemas.microsoft.com/office/drawing/2014/main" id="{96424DB2-4D46-493F-A5B8-8901EDA394F2}"/>
              </a:ext>
            </a:extLst>
          </p:cNvPr>
          <p:cNvSpPr>
            <a:spLocks noGrp="1"/>
          </p:cNvSpPr>
          <p:nvPr>
            <p:ph type="pic" sz="quarter" idx="15"/>
          </p:nvPr>
        </p:nvSpPr>
        <p:spPr>
          <a:xfrm>
            <a:off x="8174736" y="1463040"/>
            <a:ext cx="1499616" cy="2194560"/>
          </a:xfrm>
          <a:prstGeom prst="rect">
            <a:avLst/>
          </a:prstGeom>
        </p:spPr>
        <p:txBody>
          <a:bodyPr/>
          <a:lstStyle>
            <a:lvl1pPr>
              <a:defRPr sz="2000"/>
            </a:lvl1pPr>
          </a:lstStyle>
          <a:p>
            <a:endParaRPr lang="en-US" dirty="0"/>
          </a:p>
        </p:txBody>
      </p:sp>
      <p:sp>
        <p:nvSpPr>
          <p:cNvPr id="20" name="Picture Placeholder 8">
            <a:extLst>
              <a:ext uri="{FF2B5EF4-FFF2-40B4-BE49-F238E27FC236}">
                <a16:creationId xmlns:a16="http://schemas.microsoft.com/office/drawing/2014/main" id="{0AF2B6E1-5738-41B1-8C15-EA6715490140}"/>
              </a:ext>
            </a:extLst>
          </p:cNvPr>
          <p:cNvSpPr>
            <a:spLocks noGrp="1"/>
          </p:cNvSpPr>
          <p:nvPr>
            <p:ph type="pic" sz="quarter" idx="16"/>
          </p:nvPr>
        </p:nvSpPr>
        <p:spPr>
          <a:xfrm>
            <a:off x="10122408" y="1463040"/>
            <a:ext cx="1499616" cy="2194560"/>
          </a:xfrm>
          <a:prstGeom prst="rect">
            <a:avLst/>
          </a:prstGeom>
        </p:spPr>
        <p:txBody>
          <a:bodyPr/>
          <a:lstStyle>
            <a:lvl1pPr>
              <a:defRPr sz="2000"/>
            </a:lvl1pPr>
          </a:lstStyle>
          <a:p>
            <a:endParaRPr lang="en-US" dirty="0"/>
          </a:p>
        </p:txBody>
      </p:sp>
      <p:sp>
        <p:nvSpPr>
          <p:cNvPr id="21" name="Picture Placeholder 8">
            <a:extLst>
              <a:ext uri="{FF2B5EF4-FFF2-40B4-BE49-F238E27FC236}">
                <a16:creationId xmlns:a16="http://schemas.microsoft.com/office/drawing/2014/main" id="{6C8D73EB-347C-4E13-94C8-FA8FADE46559}"/>
              </a:ext>
            </a:extLst>
          </p:cNvPr>
          <p:cNvSpPr>
            <a:spLocks noGrp="1"/>
          </p:cNvSpPr>
          <p:nvPr>
            <p:ph type="pic" sz="quarter" idx="17"/>
          </p:nvPr>
        </p:nvSpPr>
        <p:spPr>
          <a:xfrm>
            <a:off x="4279392" y="4087368"/>
            <a:ext cx="1499616" cy="2194560"/>
          </a:xfrm>
          <a:prstGeom prst="rect">
            <a:avLst/>
          </a:prstGeom>
        </p:spPr>
        <p:txBody>
          <a:bodyPr/>
          <a:lstStyle>
            <a:lvl1pPr>
              <a:defRPr sz="2000"/>
            </a:lvl1pPr>
          </a:lstStyle>
          <a:p>
            <a:endParaRPr lang="en-US" dirty="0"/>
          </a:p>
        </p:txBody>
      </p:sp>
      <p:sp>
        <p:nvSpPr>
          <p:cNvPr id="22" name="Picture Placeholder 8">
            <a:extLst>
              <a:ext uri="{FF2B5EF4-FFF2-40B4-BE49-F238E27FC236}">
                <a16:creationId xmlns:a16="http://schemas.microsoft.com/office/drawing/2014/main" id="{9DFA5C56-9B47-4F87-8E12-30A936274F1B}"/>
              </a:ext>
            </a:extLst>
          </p:cNvPr>
          <p:cNvSpPr>
            <a:spLocks noGrp="1"/>
          </p:cNvSpPr>
          <p:nvPr>
            <p:ph type="pic" sz="quarter" idx="18"/>
          </p:nvPr>
        </p:nvSpPr>
        <p:spPr>
          <a:xfrm>
            <a:off x="6227064" y="4087368"/>
            <a:ext cx="1499616" cy="2194560"/>
          </a:xfrm>
          <a:prstGeom prst="rect">
            <a:avLst/>
          </a:prstGeom>
        </p:spPr>
        <p:txBody>
          <a:bodyPr/>
          <a:lstStyle>
            <a:lvl1pPr>
              <a:defRPr sz="2000"/>
            </a:lvl1pPr>
          </a:lstStyle>
          <a:p>
            <a:endParaRPr lang="en-US" dirty="0"/>
          </a:p>
        </p:txBody>
      </p:sp>
      <p:sp>
        <p:nvSpPr>
          <p:cNvPr id="23" name="Picture Placeholder 8">
            <a:extLst>
              <a:ext uri="{FF2B5EF4-FFF2-40B4-BE49-F238E27FC236}">
                <a16:creationId xmlns:a16="http://schemas.microsoft.com/office/drawing/2014/main" id="{1E3B5888-98ED-48E4-8AA8-5BAB43F8516C}"/>
              </a:ext>
            </a:extLst>
          </p:cNvPr>
          <p:cNvSpPr>
            <a:spLocks noGrp="1"/>
          </p:cNvSpPr>
          <p:nvPr>
            <p:ph type="pic" sz="quarter" idx="19"/>
          </p:nvPr>
        </p:nvSpPr>
        <p:spPr>
          <a:xfrm>
            <a:off x="8174736" y="4087368"/>
            <a:ext cx="1499616" cy="2194560"/>
          </a:xfrm>
          <a:prstGeom prst="rect">
            <a:avLst/>
          </a:prstGeom>
        </p:spPr>
        <p:txBody>
          <a:bodyPr/>
          <a:lstStyle>
            <a:lvl1pPr>
              <a:defRPr sz="2000"/>
            </a:lvl1pPr>
          </a:lstStyle>
          <a:p>
            <a:endParaRPr lang="en-US" dirty="0"/>
          </a:p>
        </p:txBody>
      </p:sp>
      <p:sp>
        <p:nvSpPr>
          <p:cNvPr id="24" name="Picture Placeholder 8">
            <a:extLst>
              <a:ext uri="{FF2B5EF4-FFF2-40B4-BE49-F238E27FC236}">
                <a16:creationId xmlns:a16="http://schemas.microsoft.com/office/drawing/2014/main" id="{569C9EE3-34D1-4DE0-B06C-2F6212F7C329}"/>
              </a:ext>
            </a:extLst>
          </p:cNvPr>
          <p:cNvSpPr>
            <a:spLocks noGrp="1"/>
          </p:cNvSpPr>
          <p:nvPr>
            <p:ph type="pic" sz="quarter" idx="20"/>
          </p:nvPr>
        </p:nvSpPr>
        <p:spPr>
          <a:xfrm>
            <a:off x="10122408" y="4087368"/>
            <a:ext cx="1499616" cy="2194560"/>
          </a:xfrm>
          <a:prstGeom prst="rect">
            <a:avLst/>
          </a:prstGeom>
        </p:spPr>
        <p:txBody>
          <a:bodyPr/>
          <a:lstStyle>
            <a:lvl1pPr>
              <a:defRPr sz="2000"/>
            </a:lvl1pPr>
          </a:lstStyle>
          <a:p>
            <a:endParaRPr lang="en-US" dirty="0"/>
          </a:p>
        </p:txBody>
      </p:sp>
    </p:spTree>
    <p:extLst>
      <p:ext uri="{BB962C8B-B14F-4D97-AF65-F5344CB8AC3E}">
        <p14:creationId xmlns:p14="http://schemas.microsoft.com/office/powerpoint/2010/main" val="22059421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mmersive palette Wellspring">
    <p:bg>
      <p:bgPr>
        <a:solidFill>
          <a:schemeClr val="tx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186ECD6-DF3C-4CA6-9A77-ED32AC37F81F}"/>
              </a:ext>
            </a:extLst>
          </p:cNvPr>
          <p:cNvSpPr/>
          <p:nvPr userDrawn="1"/>
        </p:nvSpPr>
        <p:spPr>
          <a:xfrm>
            <a:off x="0" y="0"/>
            <a:ext cx="2445488" cy="457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8D3F081E-4462-4B33-A41E-0432A3B439D9}"/>
              </a:ext>
            </a:extLst>
          </p:cNvPr>
          <p:cNvSpPr/>
          <p:nvPr userDrawn="1"/>
        </p:nvSpPr>
        <p:spPr>
          <a:xfrm rot="5400000">
            <a:off x="10740656" y="5406656"/>
            <a:ext cx="2445488" cy="457200"/>
          </a:xfrm>
          <a:prstGeom prst="rect">
            <a:avLst/>
          </a:prstGeom>
          <a:solidFill>
            <a:srgbClr val="8A58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C05FA2D1-6BF4-4194-B815-8C66D013FD27}"/>
              </a:ext>
            </a:extLst>
          </p:cNvPr>
          <p:cNvSpPr/>
          <p:nvPr userDrawn="1"/>
        </p:nvSpPr>
        <p:spPr>
          <a:xfrm>
            <a:off x="7982712" y="495300"/>
            <a:ext cx="3753612" cy="5943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DC88F0DF-BC0B-473C-82DC-7FC46D38FAC1}"/>
              </a:ext>
            </a:extLst>
          </p:cNvPr>
          <p:cNvSpPr/>
          <p:nvPr userDrawn="1"/>
        </p:nvSpPr>
        <p:spPr>
          <a:xfrm>
            <a:off x="4251158" y="495300"/>
            <a:ext cx="3787056" cy="59436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 Placeholder 9">
            <a:extLst>
              <a:ext uri="{FF2B5EF4-FFF2-40B4-BE49-F238E27FC236}">
                <a16:creationId xmlns:a16="http://schemas.microsoft.com/office/drawing/2014/main" id="{2A60302F-65DB-4E93-B6C3-49E64C44FB53}"/>
              </a:ext>
            </a:extLst>
          </p:cNvPr>
          <p:cNvSpPr>
            <a:spLocks noGrp="1"/>
          </p:cNvSpPr>
          <p:nvPr>
            <p:ph type="body" sz="quarter" idx="14" hasCustomPrompt="1"/>
          </p:nvPr>
        </p:nvSpPr>
        <p:spPr>
          <a:xfrm>
            <a:off x="457200" y="2779776"/>
            <a:ext cx="3465576" cy="3255264"/>
          </a:xfrm>
          <a:prstGeom prst="rect">
            <a:avLst/>
          </a:prstGeom>
        </p:spPr>
        <p:txBody>
          <a:bodyPr/>
          <a:lstStyle>
            <a:lvl1pPr marL="0" indent="0">
              <a:lnSpc>
                <a:spcPts val="3000"/>
              </a:lnSpc>
              <a:spcBef>
                <a:spcPts val="0"/>
              </a:spcBef>
              <a:buNone/>
              <a:defRPr sz="1800">
                <a:solidFill>
                  <a:schemeClr val="tx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Click to edit text</a:t>
            </a:r>
          </a:p>
        </p:txBody>
      </p:sp>
      <p:sp>
        <p:nvSpPr>
          <p:cNvPr id="7" name="Picture Placeholder 6">
            <a:extLst>
              <a:ext uri="{FF2B5EF4-FFF2-40B4-BE49-F238E27FC236}">
                <a16:creationId xmlns:a16="http://schemas.microsoft.com/office/drawing/2014/main" id="{9A66F217-0E52-4AD8-82BA-AB332C59638C}"/>
              </a:ext>
            </a:extLst>
          </p:cNvPr>
          <p:cNvSpPr>
            <a:spLocks noGrp="1"/>
          </p:cNvSpPr>
          <p:nvPr>
            <p:ph type="pic" sz="quarter" idx="15"/>
          </p:nvPr>
        </p:nvSpPr>
        <p:spPr>
          <a:xfrm>
            <a:off x="4709160" y="960120"/>
            <a:ext cx="6574536" cy="5074920"/>
          </a:xfrm>
          <a:prstGeom prst="rect">
            <a:avLst/>
          </a:prstGeom>
        </p:spPr>
        <p:txBody>
          <a:bodyPr anchor="ctr"/>
          <a:lstStyle>
            <a:lvl1pPr marL="0" indent="0" algn="ctr">
              <a:buNone/>
              <a:defRPr>
                <a:solidFill>
                  <a:schemeClr val="bg1"/>
                </a:solidFill>
              </a:defRPr>
            </a:lvl1pPr>
          </a:lstStyle>
          <a:p>
            <a:endParaRPr lang="en-US" dirty="0"/>
          </a:p>
        </p:txBody>
      </p:sp>
      <p:sp>
        <p:nvSpPr>
          <p:cNvPr id="13" name="Rectangle 12">
            <a:extLst>
              <a:ext uri="{FF2B5EF4-FFF2-40B4-BE49-F238E27FC236}">
                <a16:creationId xmlns:a16="http://schemas.microsoft.com/office/drawing/2014/main" id="{FDF3E524-6AEB-4529-804C-0B9CD9992050}"/>
              </a:ext>
            </a:extLst>
          </p:cNvPr>
          <p:cNvSpPr/>
          <p:nvPr userDrawn="1"/>
        </p:nvSpPr>
        <p:spPr>
          <a:xfrm>
            <a:off x="228600" y="241300"/>
            <a:ext cx="11772900" cy="6400800"/>
          </a:xfrm>
          <a:prstGeom prst="rect">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4" name="Straight Connector 13">
            <a:extLst>
              <a:ext uri="{FF2B5EF4-FFF2-40B4-BE49-F238E27FC236}">
                <a16:creationId xmlns:a16="http://schemas.microsoft.com/office/drawing/2014/main" id="{4CFF2CAC-AD21-48FA-AD68-A643AAA6A8C4}"/>
              </a:ext>
            </a:extLst>
          </p:cNvPr>
          <p:cNvCxnSpPr>
            <a:cxnSpLocks/>
          </p:cNvCxnSpPr>
          <p:nvPr userDrawn="1"/>
        </p:nvCxnSpPr>
        <p:spPr>
          <a:xfrm>
            <a:off x="228600" y="2415910"/>
            <a:ext cx="4022558" cy="0"/>
          </a:xfrm>
          <a:prstGeom prst="line">
            <a:avLst/>
          </a:prstGeom>
          <a:ln w="25400">
            <a:solidFill>
              <a:schemeClr val="accent5"/>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a:xfrm>
            <a:off x="457199" y="1371600"/>
            <a:ext cx="3619501" cy="877824"/>
          </a:xfrm>
        </p:spPr>
        <p:txBody>
          <a:bodyPr/>
          <a:lstStyle>
            <a:lvl1pPr>
              <a:lnSpc>
                <a:spcPts val="4320"/>
              </a:lnSpc>
              <a:defRPr>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2512255900"/>
      </p:ext>
    </p:extLst>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alette Star of the show">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79CA9-81D6-424A-8046-4B56E1D25059}"/>
              </a:ext>
            </a:extLst>
          </p:cNvPr>
          <p:cNvSpPr>
            <a:spLocks noGrp="1"/>
          </p:cNvSpPr>
          <p:nvPr>
            <p:ph type="title" hasCustomPrompt="1"/>
          </p:nvPr>
        </p:nvSpPr>
        <p:spPr>
          <a:xfrm>
            <a:off x="457199" y="2569464"/>
            <a:ext cx="3619501" cy="1179576"/>
          </a:xfrm>
        </p:spPr>
        <p:txBody>
          <a:bodyPr anchor="t" anchorCtr="0">
            <a:normAutofit/>
          </a:bodyPr>
          <a:lstStyle>
            <a:lvl1pPr>
              <a:lnSpc>
                <a:spcPts val="4000"/>
              </a:lnSpc>
              <a:defRPr sz="3200"/>
            </a:lvl1pPr>
          </a:lstStyle>
          <a:p>
            <a:r>
              <a:rPr lang="en-US" dirty="0"/>
              <a:t>Click to edit title</a:t>
            </a:r>
          </a:p>
        </p:txBody>
      </p:sp>
      <p:sp>
        <p:nvSpPr>
          <p:cNvPr id="9" name="Picture Placeholder 8">
            <a:extLst>
              <a:ext uri="{FF2B5EF4-FFF2-40B4-BE49-F238E27FC236}">
                <a16:creationId xmlns:a16="http://schemas.microsoft.com/office/drawing/2014/main" id="{B2F51F73-5064-47F8-83FD-440E0ED1950B}"/>
              </a:ext>
            </a:extLst>
          </p:cNvPr>
          <p:cNvSpPr>
            <a:spLocks noGrp="1"/>
          </p:cNvSpPr>
          <p:nvPr>
            <p:ph type="pic" sz="quarter" idx="13"/>
          </p:nvPr>
        </p:nvSpPr>
        <p:spPr>
          <a:xfrm>
            <a:off x="4279392" y="1463040"/>
            <a:ext cx="1499616" cy="2194560"/>
          </a:xfrm>
          <a:prstGeom prst="rect">
            <a:avLst/>
          </a:prstGeom>
        </p:spPr>
        <p:txBody>
          <a:bodyPr/>
          <a:lstStyle>
            <a:lvl1pPr>
              <a:defRPr sz="2000"/>
            </a:lvl1pPr>
          </a:lstStyle>
          <a:p>
            <a:endParaRPr lang="en-US" dirty="0"/>
          </a:p>
        </p:txBody>
      </p:sp>
      <p:sp>
        <p:nvSpPr>
          <p:cNvPr id="18" name="Picture Placeholder 8">
            <a:extLst>
              <a:ext uri="{FF2B5EF4-FFF2-40B4-BE49-F238E27FC236}">
                <a16:creationId xmlns:a16="http://schemas.microsoft.com/office/drawing/2014/main" id="{06FF689A-8221-42E8-96D4-ED4D3AD501F8}"/>
              </a:ext>
            </a:extLst>
          </p:cNvPr>
          <p:cNvSpPr>
            <a:spLocks noGrp="1"/>
          </p:cNvSpPr>
          <p:nvPr>
            <p:ph type="pic" sz="quarter" idx="14"/>
          </p:nvPr>
        </p:nvSpPr>
        <p:spPr>
          <a:xfrm>
            <a:off x="6227064" y="1463040"/>
            <a:ext cx="1499616" cy="2194560"/>
          </a:xfrm>
          <a:prstGeom prst="rect">
            <a:avLst/>
          </a:prstGeom>
        </p:spPr>
        <p:txBody>
          <a:bodyPr/>
          <a:lstStyle>
            <a:lvl1pPr>
              <a:defRPr sz="2000"/>
            </a:lvl1pPr>
          </a:lstStyle>
          <a:p>
            <a:endParaRPr lang="en-US" dirty="0"/>
          </a:p>
        </p:txBody>
      </p:sp>
      <p:sp>
        <p:nvSpPr>
          <p:cNvPr id="19" name="Picture Placeholder 8">
            <a:extLst>
              <a:ext uri="{FF2B5EF4-FFF2-40B4-BE49-F238E27FC236}">
                <a16:creationId xmlns:a16="http://schemas.microsoft.com/office/drawing/2014/main" id="{96424DB2-4D46-493F-A5B8-8901EDA394F2}"/>
              </a:ext>
            </a:extLst>
          </p:cNvPr>
          <p:cNvSpPr>
            <a:spLocks noGrp="1"/>
          </p:cNvSpPr>
          <p:nvPr>
            <p:ph type="pic" sz="quarter" idx="15"/>
          </p:nvPr>
        </p:nvSpPr>
        <p:spPr>
          <a:xfrm>
            <a:off x="8174736" y="1463040"/>
            <a:ext cx="1499616" cy="2194560"/>
          </a:xfrm>
          <a:prstGeom prst="rect">
            <a:avLst/>
          </a:prstGeom>
        </p:spPr>
        <p:txBody>
          <a:bodyPr/>
          <a:lstStyle>
            <a:lvl1pPr>
              <a:defRPr sz="2000"/>
            </a:lvl1pPr>
          </a:lstStyle>
          <a:p>
            <a:endParaRPr lang="en-US" dirty="0"/>
          </a:p>
        </p:txBody>
      </p:sp>
      <p:sp>
        <p:nvSpPr>
          <p:cNvPr id="20" name="Picture Placeholder 8">
            <a:extLst>
              <a:ext uri="{FF2B5EF4-FFF2-40B4-BE49-F238E27FC236}">
                <a16:creationId xmlns:a16="http://schemas.microsoft.com/office/drawing/2014/main" id="{0AF2B6E1-5738-41B1-8C15-EA6715490140}"/>
              </a:ext>
            </a:extLst>
          </p:cNvPr>
          <p:cNvSpPr>
            <a:spLocks noGrp="1"/>
          </p:cNvSpPr>
          <p:nvPr>
            <p:ph type="pic" sz="quarter" idx="16"/>
          </p:nvPr>
        </p:nvSpPr>
        <p:spPr>
          <a:xfrm>
            <a:off x="10122408" y="1463040"/>
            <a:ext cx="1499616" cy="2194560"/>
          </a:xfrm>
          <a:prstGeom prst="rect">
            <a:avLst/>
          </a:prstGeom>
        </p:spPr>
        <p:txBody>
          <a:bodyPr/>
          <a:lstStyle>
            <a:lvl1pPr>
              <a:defRPr sz="2000"/>
            </a:lvl1pPr>
          </a:lstStyle>
          <a:p>
            <a:endParaRPr lang="en-US" dirty="0"/>
          </a:p>
        </p:txBody>
      </p:sp>
      <p:sp>
        <p:nvSpPr>
          <p:cNvPr id="21" name="Picture Placeholder 8">
            <a:extLst>
              <a:ext uri="{FF2B5EF4-FFF2-40B4-BE49-F238E27FC236}">
                <a16:creationId xmlns:a16="http://schemas.microsoft.com/office/drawing/2014/main" id="{6C8D73EB-347C-4E13-94C8-FA8FADE46559}"/>
              </a:ext>
            </a:extLst>
          </p:cNvPr>
          <p:cNvSpPr>
            <a:spLocks noGrp="1"/>
          </p:cNvSpPr>
          <p:nvPr>
            <p:ph type="pic" sz="quarter" idx="17"/>
          </p:nvPr>
        </p:nvSpPr>
        <p:spPr>
          <a:xfrm>
            <a:off x="4279392" y="4087368"/>
            <a:ext cx="1499616" cy="2194560"/>
          </a:xfrm>
          <a:prstGeom prst="rect">
            <a:avLst/>
          </a:prstGeom>
        </p:spPr>
        <p:txBody>
          <a:bodyPr/>
          <a:lstStyle>
            <a:lvl1pPr>
              <a:defRPr sz="2000"/>
            </a:lvl1pPr>
          </a:lstStyle>
          <a:p>
            <a:endParaRPr lang="en-US" dirty="0"/>
          </a:p>
        </p:txBody>
      </p:sp>
      <p:sp>
        <p:nvSpPr>
          <p:cNvPr id="22" name="Picture Placeholder 8">
            <a:extLst>
              <a:ext uri="{FF2B5EF4-FFF2-40B4-BE49-F238E27FC236}">
                <a16:creationId xmlns:a16="http://schemas.microsoft.com/office/drawing/2014/main" id="{9DFA5C56-9B47-4F87-8E12-30A936274F1B}"/>
              </a:ext>
            </a:extLst>
          </p:cNvPr>
          <p:cNvSpPr>
            <a:spLocks noGrp="1"/>
          </p:cNvSpPr>
          <p:nvPr>
            <p:ph type="pic" sz="quarter" idx="18"/>
          </p:nvPr>
        </p:nvSpPr>
        <p:spPr>
          <a:xfrm>
            <a:off x="6227064" y="4087368"/>
            <a:ext cx="1499616" cy="2194560"/>
          </a:xfrm>
          <a:prstGeom prst="rect">
            <a:avLst/>
          </a:prstGeom>
        </p:spPr>
        <p:txBody>
          <a:bodyPr/>
          <a:lstStyle>
            <a:lvl1pPr>
              <a:defRPr sz="2000"/>
            </a:lvl1pPr>
          </a:lstStyle>
          <a:p>
            <a:endParaRPr lang="en-US" dirty="0"/>
          </a:p>
        </p:txBody>
      </p:sp>
      <p:sp>
        <p:nvSpPr>
          <p:cNvPr id="23" name="Picture Placeholder 8">
            <a:extLst>
              <a:ext uri="{FF2B5EF4-FFF2-40B4-BE49-F238E27FC236}">
                <a16:creationId xmlns:a16="http://schemas.microsoft.com/office/drawing/2014/main" id="{1E3B5888-98ED-48E4-8AA8-5BAB43F8516C}"/>
              </a:ext>
            </a:extLst>
          </p:cNvPr>
          <p:cNvSpPr>
            <a:spLocks noGrp="1"/>
          </p:cNvSpPr>
          <p:nvPr>
            <p:ph type="pic" sz="quarter" idx="19"/>
          </p:nvPr>
        </p:nvSpPr>
        <p:spPr>
          <a:xfrm>
            <a:off x="8174736" y="4087368"/>
            <a:ext cx="1499616" cy="2194560"/>
          </a:xfrm>
          <a:prstGeom prst="rect">
            <a:avLst/>
          </a:prstGeom>
        </p:spPr>
        <p:txBody>
          <a:bodyPr/>
          <a:lstStyle>
            <a:lvl1pPr>
              <a:defRPr sz="2000"/>
            </a:lvl1pPr>
          </a:lstStyle>
          <a:p>
            <a:endParaRPr lang="en-US" dirty="0"/>
          </a:p>
        </p:txBody>
      </p:sp>
      <p:sp>
        <p:nvSpPr>
          <p:cNvPr id="24" name="Picture Placeholder 8">
            <a:extLst>
              <a:ext uri="{FF2B5EF4-FFF2-40B4-BE49-F238E27FC236}">
                <a16:creationId xmlns:a16="http://schemas.microsoft.com/office/drawing/2014/main" id="{569C9EE3-34D1-4DE0-B06C-2F6212F7C329}"/>
              </a:ext>
            </a:extLst>
          </p:cNvPr>
          <p:cNvSpPr>
            <a:spLocks noGrp="1"/>
          </p:cNvSpPr>
          <p:nvPr>
            <p:ph type="pic" sz="quarter" idx="20"/>
          </p:nvPr>
        </p:nvSpPr>
        <p:spPr>
          <a:xfrm>
            <a:off x="10122408" y="4087368"/>
            <a:ext cx="1499616" cy="2194560"/>
          </a:xfrm>
          <a:prstGeom prst="rect">
            <a:avLst/>
          </a:prstGeom>
        </p:spPr>
        <p:txBody>
          <a:bodyPr/>
          <a:lstStyle>
            <a:lvl1pPr>
              <a:defRPr sz="2000"/>
            </a:lvl1pPr>
          </a:lstStyle>
          <a:p>
            <a:endParaRPr lang="en-US" dirty="0"/>
          </a:p>
        </p:txBody>
      </p:sp>
    </p:spTree>
    <p:extLst>
      <p:ext uri="{BB962C8B-B14F-4D97-AF65-F5344CB8AC3E}">
        <p14:creationId xmlns:p14="http://schemas.microsoft.com/office/powerpoint/2010/main" val="15539207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mmersive palette Star of the show">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462B86F-90E5-425E-9F83-8477D8111E1D}"/>
              </a:ext>
            </a:extLst>
          </p:cNvPr>
          <p:cNvSpPr/>
          <p:nvPr userDrawn="1"/>
        </p:nvSpPr>
        <p:spPr>
          <a:xfrm>
            <a:off x="0" y="495300"/>
            <a:ext cx="6057900" cy="13335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F5269853-3C2C-4F9C-B1BB-E00F7A1DB9E1}"/>
              </a:ext>
            </a:extLst>
          </p:cNvPr>
          <p:cNvSpPr/>
          <p:nvPr userDrawn="1"/>
        </p:nvSpPr>
        <p:spPr>
          <a:xfrm>
            <a:off x="6530703" y="495300"/>
            <a:ext cx="2931587" cy="26289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93759D58-52AF-4785-8A33-F528F46D88A3}"/>
              </a:ext>
            </a:extLst>
          </p:cNvPr>
          <p:cNvSpPr/>
          <p:nvPr userDrawn="1"/>
        </p:nvSpPr>
        <p:spPr>
          <a:xfrm>
            <a:off x="8852618" y="3863713"/>
            <a:ext cx="2921000" cy="2590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6AD3E0F4-EC0D-43C2-AC84-A53134C8566E}"/>
              </a:ext>
            </a:extLst>
          </p:cNvPr>
          <p:cNvSpPr/>
          <p:nvPr userDrawn="1"/>
        </p:nvSpPr>
        <p:spPr>
          <a:xfrm>
            <a:off x="228600" y="241300"/>
            <a:ext cx="11772900" cy="6400800"/>
          </a:xfrm>
          <a:prstGeom prst="rect">
            <a:avLst/>
          </a:prstGeom>
          <a:no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a:xfrm>
            <a:off x="457199" y="914400"/>
            <a:ext cx="5638801" cy="1572126"/>
          </a:xfrm>
        </p:spPr>
        <p:txBody>
          <a:bodyPr anchor="t" anchorCtr="0">
            <a:noAutofit/>
          </a:bodyPr>
          <a:lstStyle>
            <a:lvl1pPr>
              <a:defRPr>
                <a:solidFill>
                  <a:schemeClr val="tx1"/>
                </a:solidFill>
              </a:defRPr>
            </a:lvl1pPr>
          </a:lstStyle>
          <a:p>
            <a:r>
              <a:rPr lang="en-US" dirty="0"/>
              <a:t>Click to edit Master title style</a:t>
            </a:r>
          </a:p>
        </p:txBody>
      </p:sp>
      <p:sp>
        <p:nvSpPr>
          <p:cNvPr id="10" name="Text Placeholder 9">
            <a:extLst>
              <a:ext uri="{FF2B5EF4-FFF2-40B4-BE49-F238E27FC236}">
                <a16:creationId xmlns:a16="http://schemas.microsoft.com/office/drawing/2014/main" id="{2A60302F-65DB-4E93-B6C3-49E64C44FB53}"/>
              </a:ext>
            </a:extLst>
          </p:cNvPr>
          <p:cNvSpPr>
            <a:spLocks noGrp="1"/>
          </p:cNvSpPr>
          <p:nvPr>
            <p:ph type="body" sz="quarter" idx="14" hasCustomPrompt="1"/>
          </p:nvPr>
        </p:nvSpPr>
        <p:spPr>
          <a:xfrm>
            <a:off x="457200" y="2489200"/>
            <a:ext cx="5202936" cy="3547872"/>
          </a:xfrm>
          <a:prstGeom prst="rect">
            <a:avLst/>
          </a:prstGeom>
        </p:spPr>
        <p:txBody>
          <a:bodyPr/>
          <a:lstStyle>
            <a:lvl1pPr marL="0" indent="0">
              <a:lnSpc>
                <a:spcPts val="3000"/>
              </a:lnSpc>
              <a:spcBef>
                <a:spcPts val="0"/>
              </a:spcBef>
              <a:buNone/>
              <a:defRPr sz="1800">
                <a:solidFill>
                  <a:schemeClr val="tx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Click to edit text</a:t>
            </a:r>
          </a:p>
        </p:txBody>
      </p:sp>
      <p:sp>
        <p:nvSpPr>
          <p:cNvPr id="7" name="Picture Placeholder 6">
            <a:extLst>
              <a:ext uri="{FF2B5EF4-FFF2-40B4-BE49-F238E27FC236}">
                <a16:creationId xmlns:a16="http://schemas.microsoft.com/office/drawing/2014/main" id="{9A66F217-0E52-4AD8-82BA-AB332C59638C}"/>
              </a:ext>
            </a:extLst>
          </p:cNvPr>
          <p:cNvSpPr>
            <a:spLocks noGrp="1"/>
          </p:cNvSpPr>
          <p:nvPr>
            <p:ph type="pic" sz="quarter" idx="15"/>
          </p:nvPr>
        </p:nvSpPr>
        <p:spPr>
          <a:xfrm>
            <a:off x="6997700" y="914400"/>
            <a:ext cx="4334256" cy="5093208"/>
          </a:xfrm>
          <a:prstGeom prst="rect">
            <a:avLst/>
          </a:prstGeom>
          <a:solidFill>
            <a:schemeClr val="accent3"/>
          </a:solidFill>
        </p:spPr>
        <p:txBody>
          <a:bodyPr anchor="ctr"/>
          <a:lstStyle>
            <a:lvl1pPr marL="0" indent="0" algn="ctr">
              <a:buNone/>
              <a:defRPr/>
            </a:lvl1pPr>
          </a:lstStyle>
          <a:p>
            <a:endParaRPr lang="en-US" dirty="0"/>
          </a:p>
        </p:txBody>
      </p:sp>
    </p:spTree>
    <p:extLst>
      <p:ext uri="{BB962C8B-B14F-4D97-AF65-F5344CB8AC3E}">
        <p14:creationId xmlns:p14="http://schemas.microsoft.com/office/powerpoint/2010/main" val="3180366801"/>
      </p:ext>
    </p:extLst>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7.xml"/><Relationship Id="rId1" Type="http://schemas.openxmlformats.org/officeDocument/2006/relationships/slideLayout" Target="../slideLayouts/slideLayout6.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9.xml"/><Relationship Id="rId1" Type="http://schemas.openxmlformats.org/officeDocument/2006/relationships/slideLayout" Target="../slideLayouts/slideLayout8.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11.xml"/><Relationship Id="rId1"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80DF88-AC53-41A3-8067-D7E6D5DB195F}"/>
              </a:ext>
            </a:extLst>
          </p:cNvPr>
          <p:cNvSpPr>
            <a:spLocks noGrp="1"/>
          </p:cNvSpPr>
          <p:nvPr>
            <p:ph type="title"/>
          </p:nvPr>
        </p:nvSpPr>
        <p:spPr>
          <a:xfrm>
            <a:off x="457199" y="914400"/>
            <a:ext cx="11174819" cy="903767"/>
          </a:xfrm>
          <a:prstGeom prst="rect">
            <a:avLst/>
          </a:prstGeom>
        </p:spPr>
        <p:txBody>
          <a:bodyPr vert="horz" lIns="91440" tIns="45720" rIns="91440" bIns="45720" rtlCol="0" anchor="ctr">
            <a:normAutofit/>
          </a:bodyPr>
          <a:lstStyle/>
          <a:p>
            <a:r>
              <a:rPr lang="en-US"/>
              <a:t>Click to edit Master title style</a:t>
            </a:r>
          </a:p>
        </p:txBody>
      </p:sp>
      <p:sp>
        <p:nvSpPr>
          <p:cNvPr id="4" name="Date Placeholder 3">
            <a:extLst>
              <a:ext uri="{FF2B5EF4-FFF2-40B4-BE49-F238E27FC236}">
                <a16:creationId xmlns:a16="http://schemas.microsoft.com/office/drawing/2014/main" id="{EA4755C1-18CC-4FD3-A030-3DAF469919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310904-DE8F-4B8E-99C6-5AFA03672FFA}" type="datetimeFigureOut">
              <a:rPr lang="en-US" smtClean="0"/>
              <a:t>12/14/2022</a:t>
            </a:fld>
            <a:endParaRPr lang="en-US" dirty="0"/>
          </a:p>
        </p:txBody>
      </p:sp>
      <p:sp>
        <p:nvSpPr>
          <p:cNvPr id="5" name="Footer Placeholder 4">
            <a:extLst>
              <a:ext uri="{FF2B5EF4-FFF2-40B4-BE49-F238E27FC236}">
                <a16:creationId xmlns:a16="http://schemas.microsoft.com/office/drawing/2014/main" id="{A8E029F1-B791-445F-A184-90CC7A1BEC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AD98767-7C9E-42DE-9782-D932A0FF1B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5FADE3-B84E-4AF7-91CC-AB47E1A43619}" type="slidenum">
              <a:rPr lang="en-US" smtClean="0"/>
              <a:t>‹#›</a:t>
            </a:fld>
            <a:endParaRPr lang="en-US" dirty="0"/>
          </a:p>
        </p:txBody>
      </p:sp>
    </p:spTree>
    <p:extLst>
      <p:ext uri="{BB962C8B-B14F-4D97-AF65-F5344CB8AC3E}">
        <p14:creationId xmlns:p14="http://schemas.microsoft.com/office/powerpoint/2010/main" val="2263488725"/>
      </p:ext>
    </p:extLst>
  </p:cSld>
  <p:clrMap bg1="lt1" tx1="dk1" bg2="lt2" tx2="dk2" accent1="accent1" accent2="accent2" accent3="accent3" accent4="accent4" accent5="accent5" accent6="accent6" hlink="hlink" folHlink="folHlink"/>
  <p:sldLayoutIdLst>
    <p:sldLayoutId id="2147483688" r:id="rId1"/>
    <p:sldLayoutId id="2147483700" r:id="rId2"/>
    <p:sldLayoutId id="2147483701" r:id="rId3"/>
    <p:sldLayoutId id="2147483702" r:id="rId4"/>
    <p:sldLayoutId id="2147483662" r:id="rId5"/>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112" userDrawn="1">
          <p15:clr>
            <a:srgbClr val="F26B43"/>
          </p15:clr>
        </p15:guide>
        <p15:guide id="2" pos="2568" userDrawn="1">
          <p15:clr>
            <a:srgbClr val="F26B43"/>
          </p15:clr>
        </p15:guide>
        <p15:guide id="3" pos="288" userDrawn="1">
          <p15:clr>
            <a:srgbClr val="5ACBF0"/>
          </p15:clr>
        </p15:guide>
        <p15:guide id="4" pos="7392" userDrawn="1">
          <p15:clr>
            <a:srgbClr val="5ACBF0"/>
          </p15:clr>
        </p15:guide>
        <p15:guide id="5" orient="horz" pos="576" userDrawn="1">
          <p15:clr>
            <a:srgbClr val="5ACBF0"/>
          </p15:clr>
        </p15:guide>
        <p15:guide id="6" orient="horz" pos="3744" userDrawn="1">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80DF88-AC53-41A3-8067-D7E6D5DB195F}"/>
              </a:ext>
            </a:extLst>
          </p:cNvPr>
          <p:cNvSpPr>
            <a:spLocks noGrp="1"/>
          </p:cNvSpPr>
          <p:nvPr>
            <p:ph type="title"/>
          </p:nvPr>
        </p:nvSpPr>
        <p:spPr>
          <a:xfrm>
            <a:off x="457199" y="914400"/>
            <a:ext cx="11174819" cy="903767"/>
          </a:xfrm>
          <a:prstGeom prst="rect">
            <a:avLst/>
          </a:prstGeom>
        </p:spPr>
        <p:txBody>
          <a:bodyPr vert="horz" lIns="91440" tIns="45720" rIns="91440" bIns="45720" rtlCol="0" anchor="ctr">
            <a:normAutofit/>
          </a:bodyPr>
          <a:lstStyle/>
          <a:p>
            <a:r>
              <a:rPr lang="en-US"/>
              <a:t>Click to edit Master title style</a:t>
            </a:r>
          </a:p>
        </p:txBody>
      </p:sp>
      <p:sp>
        <p:nvSpPr>
          <p:cNvPr id="4" name="Date Placeholder 3">
            <a:extLst>
              <a:ext uri="{FF2B5EF4-FFF2-40B4-BE49-F238E27FC236}">
                <a16:creationId xmlns:a16="http://schemas.microsoft.com/office/drawing/2014/main" id="{EA4755C1-18CC-4FD3-A030-3DAF469919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310904-DE8F-4B8E-99C6-5AFA03672FFA}" type="datetimeFigureOut">
              <a:rPr lang="en-US" smtClean="0"/>
              <a:t>12/14/2022</a:t>
            </a:fld>
            <a:endParaRPr lang="en-US" dirty="0"/>
          </a:p>
        </p:txBody>
      </p:sp>
      <p:sp>
        <p:nvSpPr>
          <p:cNvPr id="5" name="Footer Placeholder 4">
            <a:extLst>
              <a:ext uri="{FF2B5EF4-FFF2-40B4-BE49-F238E27FC236}">
                <a16:creationId xmlns:a16="http://schemas.microsoft.com/office/drawing/2014/main" id="{A8E029F1-B791-445F-A184-90CC7A1BEC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AD98767-7C9E-42DE-9782-D932A0FF1B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5FADE3-B84E-4AF7-91CC-AB47E1A43619}" type="slidenum">
              <a:rPr lang="en-US" smtClean="0"/>
              <a:t>‹#›</a:t>
            </a:fld>
            <a:endParaRPr lang="en-US" dirty="0"/>
          </a:p>
        </p:txBody>
      </p:sp>
    </p:spTree>
    <p:extLst>
      <p:ext uri="{BB962C8B-B14F-4D97-AF65-F5344CB8AC3E}">
        <p14:creationId xmlns:p14="http://schemas.microsoft.com/office/powerpoint/2010/main" val="2911603562"/>
      </p:ext>
    </p:extLst>
  </p:cSld>
  <p:clrMap bg1="lt1" tx1="dk1" bg2="lt2" tx2="dk2" accent1="accent1" accent2="accent2" accent3="accent3" accent4="accent4" accent5="accent5" accent6="accent6" hlink="hlink" folHlink="folHlink"/>
  <p:sldLayoutIdLst>
    <p:sldLayoutId id="2147483729" r:id="rId1"/>
    <p:sldLayoutId id="2147483711" r:id="rId2"/>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112" userDrawn="1">
          <p15:clr>
            <a:srgbClr val="F26B43"/>
          </p15:clr>
        </p15:guide>
        <p15:guide id="2" pos="2568" userDrawn="1">
          <p15:clr>
            <a:srgbClr val="F26B43"/>
          </p15:clr>
        </p15:guide>
        <p15:guide id="3" pos="288" userDrawn="1">
          <p15:clr>
            <a:srgbClr val="5ACBF0"/>
          </p15:clr>
        </p15:guide>
        <p15:guide id="4" pos="7392" userDrawn="1">
          <p15:clr>
            <a:srgbClr val="5ACBF0"/>
          </p15:clr>
        </p15:guide>
        <p15:guide id="5" orient="horz" pos="576" userDrawn="1">
          <p15:clr>
            <a:srgbClr val="5ACBF0"/>
          </p15:clr>
        </p15:guide>
        <p15:guide id="6" orient="horz" pos="3744" userDrawn="1">
          <p15:clr>
            <a:srgbClr val="5ACBF0"/>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80DF88-AC53-41A3-8067-D7E6D5DB195F}"/>
              </a:ext>
            </a:extLst>
          </p:cNvPr>
          <p:cNvSpPr>
            <a:spLocks noGrp="1"/>
          </p:cNvSpPr>
          <p:nvPr>
            <p:ph type="title"/>
          </p:nvPr>
        </p:nvSpPr>
        <p:spPr>
          <a:xfrm>
            <a:off x="457199" y="914400"/>
            <a:ext cx="11174819" cy="903767"/>
          </a:xfrm>
          <a:prstGeom prst="rect">
            <a:avLst/>
          </a:prstGeom>
        </p:spPr>
        <p:txBody>
          <a:bodyPr vert="horz" lIns="91440" tIns="45720" rIns="91440" bIns="45720" rtlCol="0" anchor="ctr">
            <a:normAutofit/>
          </a:bodyPr>
          <a:lstStyle/>
          <a:p>
            <a:r>
              <a:rPr lang="en-US"/>
              <a:t>Click to edit Master title style</a:t>
            </a:r>
          </a:p>
        </p:txBody>
      </p:sp>
      <p:sp>
        <p:nvSpPr>
          <p:cNvPr id="4" name="Date Placeholder 3">
            <a:extLst>
              <a:ext uri="{FF2B5EF4-FFF2-40B4-BE49-F238E27FC236}">
                <a16:creationId xmlns:a16="http://schemas.microsoft.com/office/drawing/2014/main" id="{EA4755C1-18CC-4FD3-A030-3DAF469919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310904-DE8F-4B8E-99C6-5AFA03672FFA}" type="datetimeFigureOut">
              <a:rPr lang="en-US" smtClean="0"/>
              <a:t>12/14/2022</a:t>
            </a:fld>
            <a:endParaRPr lang="en-US" dirty="0"/>
          </a:p>
        </p:txBody>
      </p:sp>
      <p:sp>
        <p:nvSpPr>
          <p:cNvPr id="5" name="Footer Placeholder 4">
            <a:extLst>
              <a:ext uri="{FF2B5EF4-FFF2-40B4-BE49-F238E27FC236}">
                <a16:creationId xmlns:a16="http://schemas.microsoft.com/office/drawing/2014/main" id="{A8E029F1-B791-445F-A184-90CC7A1BEC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AD98767-7C9E-42DE-9782-D932A0FF1B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5FADE3-B84E-4AF7-91CC-AB47E1A43619}" type="slidenum">
              <a:rPr lang="en-US" smtClean="0"/>
              <a:t>‹#›</a:t>
            </a:fld>
            <a:endParaRPr lang="en-US" dirty="0"/>
          </a:p>
        </p:txBody>
      </p:sp>
    </p:spTree>
    <p:extLst>
      <p:ext uri="{BB962C8B-B14F-4D97-AF65-F5344CB8AC3E}">
        <p14:creationId xmlns:p14="http://schemas.microsoft.com/office/powerpoint/2010/main" val="1044508539"/>
      </p:ext>
    </p:extLst>
  </p:cSld>
  <p:clrMap bg1="lt1" tx1="dk1" bg2="lt2" tx2="dk2" accent1="accent1" accent2="accent2" accent3="accent3" accent4="accent4" accent5="accent5" accent6="accent6" hlink="hlink" folHlink="folHlink"/>
  <p:sldLayoutIdLst>
    <p:sldLayoutId id="2147483730" r:id="rId1"/>
    <p:sldLayoutId id="2147483723" r:id="rId2"/>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112" userDrawn="1">
          <p15:clr>
            <a:srgbClr val="F26B43"/>
          </p15:clr>
        </p15:guide>
        <p15:guide id="2" pos="2568" userDrawn="1">
          <p15:clr>
            <a:srgbClr val="F26B43"/>
          </p15:clr>
        </p15:guide>
        <p15:guide id="3" pos="288" userDrawn="1">
          <p15:clr>
            <a:srgbClr val="5ACBF0"/>
          </p15:clr>
        </p15:guide>
        <p15:guide id="4" pos="7392" userDrawn="1">
          <p15:clr>
            <a:srgbClr val="5ACBF0"/>
          </p15:clr>
        </p15:guide>
        <p15:guide id="5" orient="horz" pos="576" userDrawn="1">
          <p15:clr>
            <a:srgbClr val="5ACBF0"/>
          </p15:clr>
        </p15:guide>
        <p15:guide id="6" orient="horz" pos="3744" userDrawn="1">
          <p15:clr>
            <a:srgbClr val="5ACBF0"/>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80DF88-AC53-41A3-8067-D7E6D5DB195F}"/>
              </a:ext>
            </a:extLst>
          </p:cNvPr>
          <p:cNvSpPr>
            <a:spLocks noGrp="1"/>
          </p:cNvSpPr>
          <p:nvPr>
            <p:ph type="title"/>
          </p:nvPr>
        </p:nvSpPr>
        <p:spPr>
          <a:xfrm>
            <a:off x="457199" y="914400"/>
            <a:ext cx="11174819" cy="903767"/>
          </a:xfrm>
          <a:prstGeom prst="rect">
            <a:avLst/>
          </a:prstGeom>
        </p:spPr>
        <p:txBody>
          <a:bodyPr vert="horz" lIns="91440" tIns="45720" rIns="91440" bIns="45720" rtlCol="0" anchor="ctr">
            <a:normAutofit/>
          </a:bodyPr>
          <a:lstStyle/>
          <a:p>
            <a:r>
              <a:rPr lang="en-US"/>
              <a:t>Click to edit Master title style</a:t>
            </a:r>
          </a:p>
        </p:txBody>
      </p:sp>
      <p:sp>
        <p:nvSpPr>
          <p:cNvPr id="4" name="Date Placeholder 3">
            <a:extLst>
              <a:ext uri="{FF2B5EF4-FFF2-40B4-BE49-F238E27FC236}">
                <a16:creationId xmlns:a16="http://schemas.microsoft.com/office/drawing/2014/main" id="{EA4755C1-18CC-4FD3-A030-3DAF469919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310904-DE8F-4B8E-99C6-5AFA03672FFA}" type="datetimeFigureOut">
              <a:rPr lang="en-US" smtClean="0"/>
              <a:t>12/14/2022</a:t>
            </a:fld>
            <a:endParaRPr lang="en-US" dirty="0"/>
          </a:p>
        </p:txBody>
      </p:sp>
      <p:sp>
        <p:nvSpPr>
          <p:cNvPr id="5" name="Footer Placeholder 4">
            <a:extLst>
              <a:ext uri="{FF2B5EF4-FFF2-40B4-BE49-F238E27FC236}">
                <a16:creationId xmlns:a16="http://schemas.microsoft.com/office/drawing/2014/main" id="{A8E029F1-B791-445F-A184-90CC7A1BEC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AD98767-7C9E-42DE-9782-D932A0FF1B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5FADE3-B84E-4AF7-91CC-AB47E1A43619}" type="slidenum">
              <a:rPr lang="en-US" smtClean="0"/>
              <a:t>‹#›</a:t>
            </a:fld>
            <a:endParaRPr lang="en-US" dirty="0"/>
          </a:p>
        </p:txBody>
      </p:sp>
    </p:spTree>
    <p:extLst>
      <p:ext uri="{BB962C8B-B14F-4D97-AF65-F5344CB8AC3E}">
        <p14:creationId xmlns:p14="http://schemas.microsoft.com/office/powerpoint/2010/main" val="2032013640"/>
      </p:ext>
    </p:extLst>
  </p:cSld>
  <p:clrMap bg1="lt1" tx1="dk1" bg2="lt2" tx2="dk2" accent1="accent1" accent2="accent2" accent3="accent3" accent4="accent4" accent5="accent5" accent6="accent6" hlink="hlink" folHlink="folHlink"/>
  <p:sldLayoutIdLst>
    <p:sldLayoutId id="2147483731" r:id="rId1"/>
    <p:sldLayoutId id="2147483704" r:id="rId2"/>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112" userDrawn="1">
          <p15:clr>
            <a:srgbClr val="F26B43"/>
          </p15:clr>
        </p15:guide>
        <p15:guide id="2" pos="2568" userDrawn="1">
          <p15:clr>
            <a:srgbClr val="F26B43"/>
          </p15:clr>
        </p15:guide>
        <p15:guide id="3" pos="288" userDrawn="1">
          <p15:clr>
            <a:srgbClr val="5ACBF0"/>
          </p15:clr>
        </p15:guide>
        <p15:guide id="4" pos="7392" userDrawn="1">
          <p15:clr>
            <a:srgbClr val="5ACBF0"/>
          </p15:clr>
        </p15:guide>
        <p15:guide id="5" orient="horz" pos="576" userDrawn="1">
          <p15:clr>
            <a:srgbClr val="5ACBF0"/>
          </p15:clr>
        </p15:guide>
        <p15:guide id="6" orient="horz" pos="3744" userDrawn="1">
          <p15:clr>
            <a:srgbClr val="5ACBF0"/>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svg"/><Relationship Id="rId3" Type="http://schemas.openxmlformats.org/officeDocument/2006/relationships/image" Target="../media/image2.jpeg"/><Relationship Id="rId7" Type="http://schemas.openxmlformats.org/officeDocument/2006/relationships/image" Target="../media/image6.svg"/><Relationship Id="rId12"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4.svg"/><Relationship Id="rId15" Type="http://schemas.openxmlformats.org/officeDocument/2006/relationships/image" Target="../media/image14.sv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svg"/><Relationship Id="rId14" Type="http://schemas.openxmlformats.org/officeDocument/2006/relationships/image" Target="../media/image13.png"/></Relationships>
</file>

<file path=ppt/slides/_rels/slide3.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diagramLayout" Target="../diagrams/layout1.xml"/><Relationship Id="rId7" Type="http://schemas.openxmlformats.org/officeDocument/2006/relationships/image" Target="../media/image21.png"/><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10" Type="http://schemas.openxmlformats.org/officeDocument/2006/relationships/image" Target="../media/image24.svg"/><Relationship Id="rId4" Type="http://schemas.openxmlformats.org/officeDocument/2006/relationships/diagramQuickStyle" Target="../diagrams/quickStyle1.xml"/><Relationship Id="rId9" Type="http://schemas.openxmlformats.org/officeDocument/2006/relationships/image" Target="../media/image23.png"/></Relationships>
</file>

<file path=ppt/slides/_rels/slide9.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pic>
        <p:nvPicPr>
          <p:cNvPr id="2" name="Content Placeholder 5" descr="indiarailwaybudget20097.jpg">
            <a:extLst>
              <a:ext uri="{FF2B5EF4-FFF2-40B4-BE49-F238E27FC236}">
                <a16:creationId xmlns:a16="http://schemas.microsoft.com/office/drawing/2014/main" id="{A1637D72-1E85-478C-5749-D3A30FC506F3}"/>
              </a:ext>
            </a:extLst>
          </p:cNvPr>
          <p:cNvPicPr>
            <a:picLocks noChangeAspect="1"/>
          </p:cNvPicPr>
          <p:nvPr/>
        </p:nvPicPr>
        <p:blipFill>
          <a:blip r:embed="rId3"/>
          <a:stretch>
            <a:fillRect/>
          </a:stretch>
        </p:blipFill>
        <p:spPr>
          <a:xfrm>
            <a:off x="0" y="0"/>
            <a:ext cx="12192000" cy="6857999"/>
          </a:xfrm>
          <a:prstGeom prst="rect">
            <a:avLst/>
          </a:prstGeom>
          <a:ln>
            <a:noFill/>
          </a:ln>
          <a:effectLst>
            <a:outerShdw blurRad="44450" dist="27940" dir="5400000" algn="ctr">
              <a:srgbClr val="000000">
                <a:alpha val="32000"/>
              </a:srgbClr>
            </a:outerShdw>
            <a:softEdge rad="112500"/>
          </a:effectLst>
          <a:scene3d>
            <a:camera prst="orthographicFront">
              <a:rot lat="0" lon="0" rev="0"/>
            </a:camera>
            <a:lightRig rig="balanced" dir="t">
              <a:rot lat="0" lon="0" rev="8700000"/>
            </a:lightRig>
          </a:scene3d>
          <a:sp3d>
            <a:bevelT w="190500" h="38100"/>
          </a:sp3d>
        </p:spPr>
      </p:pic>
      <p:sp>
        <p:nvSpPr>
          <p:cNvPr id="4" name="Title 3">
            <a:extLst>
              <a:ext uri="{FF2B5EF4-FFF2-40B4-BE49-F238E27FC236}">
                <a16:creationId xmlns:a16="http://schemas.microsoft.com/office/drawing/2014/main" id="{08347D8D-E852-43D5-858E-2D01BE57FA93}"/>
              </a:ext>
            </a:extLst>
          </p:cNvPr>
          <p:cNvSpPr>
            <a:spLocks noGrp="1"/>
          </p:cNvSpPr>
          <p:nvPr>
            <p:ph type="title"/>
          </p:nvPr>
        </p:nvSpPr>
        <p:spPr>
          <a:xfrm>
            <a:off x="90403" y="1069237"/>
            <a:ext cx="7050740" cy="1392880"/>
          </a:xfrm>
        </p:spPr>
        <p:txBody>
          <a:bodyPr anchor="t" anchorCtr="0">
            <a:normAutofit/>
          </a:bodyPr>
          <a:lstStyle/>
          <a:p>
            <a:r>
              <a:rPr lang="en-US" sz="4000" dirty="0">
                <a:effectLst>
                  <a:outerShdw blurRad="38100" dist="38100" dir="2700000" algn="tl">
                    <a:srgbClr val="000000">
                      <a:alpha val="43137"/>
                    </a:srgbClr>
                  </a:outerShdw>
                </a:effectLst>
                <a:latin typeface="Sitka Text Semibold" pitchFamily="2" charset="0"/>
              </a:rPr>
              <a:t>RAILWAY RESERVATION</a:t>
            </a:r>
            <a:br>
              <a:rPr lang="en-US" sz="4000" dirty="0">
                <a:effectLst>
                  <a:outerShdw blurRad="38100" dist="38100" dir="2700000" algn="tl">
                    <a:srgbClr val="000000">
                      <a:alpha val="43137"/>
                    </a:srgbClr>
                  </a:outerShdw>
                </a:effectLst>
                <a:latin typeface="Sitka Text Semibold" pitchFamily="2" charset="0"/>
              </a:rPr>
            </a:br>
            <a:r>
              <a:rPr lang="en-US" sz="4000" dirty="0">
                <a:effectLst>
                  <a:outerShdw blurRad="38100" dist="38100" dir="2700000" algn="tl">
                    <a:srgbClr val="000000">
                      <a:alpha val="43137"/>
                    </a:srgbClr>
                  </a:outerShdw>
                </a:effectLst>
                <a:latin typeface="Sitka Text Semibold" pitchFamily="2" charset="0"/>
              </a:rPr>
              <a:t>SYSTEM</a:t>
            </a:r>
          </a:p>
        </p:txBody>
      </p:sp>
    </p:spTree>
    <p:extLst>
      <p:ext uri="{BB962C8B-B14F-4D97-AF65-F5344CB8AC3E}">
        <p14:creationId xmlns:p14="http://schemas.microsoft.com/office/powerpoint/2010/main" val="15583151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pattFill prst="pct70">
          <a:fgClr>
            <a:schemeClr val="accent5"/>
          </a:fgClr>
          <a:bgClr>
            <a:schemeClr val="bg1"/>
          </a:bgClr>
        </a:patt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2219A53-983C-4CAC-81BB-5FADEB962F35}"/>
              </a:ext>
            </a:extLst>
          </p:cNvPr>
          <p:cNvSpPr>
            <a:spLocks noGrp="1"/>
          </p:cNvSpPr>
          <p:nvPr>
            <p:ph type="title"/>
          </p:nvPr>
        </p:nvSpPr>
        <p:spPr>
          <a:xfrm>
            <a:off x="4020810" y="-639340"/>
            <a:ext cx="6028626" cy="1497711"/>
          </a:xfrm>
        </p:spPr>
        <p:txBody>
          <a:bodyPr>
            <a:normAutofit/>
          </a:bodyPr>
          <a:lstStyle/>
          <a:p>
            <a:r>
              <a:rPr lang="en-US" sz="4400" b="1" dirty="0">
                <a:effectLst>
                  <a:outerShdw blurRad="38100" dist="38100" dir="2700000" algn="tl">
                    <a:srgbClr val="000000">
                      <a:alpha val="43137"/>
                    </a:srgbClr>
                  </a:outerShdw>
                </a:effectLst>
                <a:latin typeface="Bahnschrift SemiBold SemiConden" panose="020B0502040204020203" pitchFamily="34" charset="0"/>
              </a:rPr>
              <a:t>conclusion</a:t>
            </a:r>
          </a:p>
        </p:txBody>
      </p:sp>
      <p:sp>
        <p:nvSpPr>
          <p:cNvPr id="3" name="Title 1">
            <a:extLst>
              <a:ext uri="{FF2B5EF4-FFF2-40B4-BE49-F238E27FC236}">
                <a16:creationId xmlns:a16="http://schemas.microsoft.com/office/drawing/2014/main" id="{8E1880E4-1F52-4E9F-3190-A3B7DDBA652A}"/>
              </a:ext>
            </a:extLst>
          </p:cNvPr>
          <p:cNvSpPr txBox="1">
            <a:spLocks/>
          </p:cNvSpPr>
          <p:nvPr/>
        </p:nvSpPr>
        <p:spPr>
          <a:xfrm>
            <a:off x="1447800" y="609600"/>
            <a:ext cx="7086600" cy="838200"/>
          </a:xfrm>
          <a:prstGeom prst="rect">
            <a:avLst/>
          </a:prstGeom>
        </p:spPr>
        <p:txBody>
          <a:bodyPr vert="horz" lIns="91440" tIns="45720" rIns="91440" bIns="45720" rtlCol="0" anchor="b" anchorCtr="0">
            <a:normAutofit/>
          </a:bodyPr>
          <a:lstStyle>
            <a:lvl1pPr algn="l" defTabSz="914400" rtl="0" eaLnBrk="1" latinLnBrk="0" hangingPunct="1">
              <a:lnSpc>
                <a:spcPts val="4000"/>
              </a:lnSpc>
              <a:spcBef>
                <a:spcPct val="0"/>
              </a:spcBef>
              <a:buNone/>
              <a:defRPr sz="3200" kern="1200" cap="all" baseline="0">
                <a:solidFill>
                  <a:schemeClr val="tx1"/>
                </a:solidFill>
                <a:latin typeface="+mj-lt"/>
                <a:ea typeface="+mj-ea"/>
                <a:cs typeface="+mj-cs"/>
              </a:defRPr>
            </a:lvl1pPr>
          </a:lstStyle>
          <a:p>
            <a:endParaRPr lang="en-US" sz="4000" dirty="0">
              <a:latin typeface="Rockwell" pitchFamily="18" charset="0"/>
            </a:endParaRPr>
          </a:p>
        </p:txBody>
      </p:sp>
      <p:sp>
        <p:nvSpPr>
          <p:cNvPr id="5" name="Content Placeholder 2">
            <a:extLst>
              <a:ext uri="{FF2B5EF4-FFF2-40B4-BE49-F238E27FC236}">
                <a16:creationId xmlns:a16="http://schemas.microsoft.com/office/drawing/2014/main" id="{CEA53ABB-58B9-C4E1-BA58-986D6171A547}"/>
              </a:ext>
            </a:extLst>
          </p:cNvPr>
          <p:cNvSpPr txBox="1">
            <a:spLocks/>
          </p:cNvSpPr>
          <p:nvPr/>
        </p:nvSpPr>
        <p:spPr>
          <a:xfrm>
            <a:off x="477090" y="1373584"/>
            <a:ext cx="11572874" cy="411083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latin typeface="Palatino Linotype" panose="02040502050505030304" pitchFamily="18" charset="0"/>
              </a:rPr>
              <a:t> The aim of the project was to make a complete, fully working online </a:t>
            </a:r>
            <a:r>
              <a:rPr lang="en-US" sz="2400" b="1" dirty="0">
                <a:effectLst>
                  <a:outerShdw blurRad="38100" dist="38100" dir="2700000" algn="tl">
                    <a:srgbClr val="000000">
                      <a:alpha val="43137"/>
                    </a:srgbClr>
                  </a:outerShdw>
                </a:effectLst>
                <a:latin typeface="Palatino Linotype" panose="02040502050505030304" pitchFamily="18" charset="0"/>
              </a:rPr>
              <a:t>Railway Reservation System.</a:t>
            </a:r>
          </a:p>
          <a:p>
            <a:pPr marL="0" indent="0">
              <a:buNone/>
            </a:pPr>
            <a:endParaRPr lang="en-US" sz="2400" dirty="0">
              <a:latin typeface="Palatino Linotype" panose="02040502050505030304" pitchFamily="18" charset="0"/>
            </a:endParaRPr>
          </a:p>
          <a:p>
            <a:pPr>
              <a:buFont typeface="Arial" panose="020B0604020202020204" pitchFamily="34" charset="0"/>
              <a:buChar char="•"/>
            </a:pPr>
            <a:r>
              <a:rPr lang="en-US" sz="2400" dirty="0">
                <a:latin typeface="Palatino Linotype" panose="02040502050505030304" pitchFamily="18" charset="0"/>
              </a:rPr>
              <a:t>The  architecture describes the user interface, system database, enrollment and authentication modules.</a:t>
            </a:r>
          </a:p>
          <a:p>
            <a:pPr marL="0" indent="0">
              <a:buNone/>
            </a:pPr>
            <a:r>
              <a:rPr lang="en-US" sz="1600" dirty="0">
                <a:latin typeface="Palatino Linotype" panose="02040502050505030304" pitchFamily="18" charset="0"/>
              </a:rPr>
              <a:t>		</a:t>
            </a:r>
          </a:p>
          <a:p>
            <a:pPr marL="539496" indent="-457200">
              <a:buFont typeface="Arial" panose="020B0604020202020204" pitchFamily="34" charset="0"/>
              <a:buNone/>
            </a:pPr>
            <a:endParaRPr lang="en-US" sz="1600" dirty="0">
              <a:latin typeface="Palatino Linotype" panose="02040502050505030304" pitchFamily="18" charset="0"/>
            </a:endParaRPr>
          </a:p>
        </p:txBody>
      </p:sp>
      <p:sp>
        <p:nvSpPr>
          <p:cNvPr id="6" name="TextBox 5">
            <a:extLst>
              <a:ext uri="{FF2B5EF4-FFF2-40B4-BE49-F238E27FC236}">
                <a16:creationId xmlns:a16="http://schemas.microsoft.com/office/drawing/2014/main" id="{E94BA6D1-1D6B-E378-D2D7-793248288DBA}"/>
              </a:ext>
            </a:extLst>
          </p:cNvPr>
          <p:cNvSpPr txBox="1"/>
          <p:nvPr/>
        </p:nvSpPr>
        <p:spPr>
          <a:xfrm>
            <a:off x="279866" y="3769659"/>
            <a:ext cx="11141170" cy="2062103"/>
          </a:xfrm>
          <a:prstGeom prst="rect">
            <a:avLst/>
          </a:prstGeom>
          <a:noFill/>
        </p:spPr>
        <p:txBody>
          <a:bodyPr wrap="square">
            <a:spAutoFit/>
          </a:bodyPr>
          <a:lstStyle/>
          <a:p>
            <a:pPr algn="just">
              <a:buFont typeface="Arial" panose="020B0604020202020204" pitchFamily="34" charset="0"/>
              <a:buChar char="•"/>
            </a:pPr>
            <a:r>
              <a:rPr lang="en-US" dirty="0"/>
              <a:t>​</a:t>
            </a:r>
            <a:r>
              <a:rPr lang="en-US" sz="2400" dirty="0">
                <a:latin typeface="Palatino Linotype" panose="02040502050505030304" pitchFamily="18" charset="0"/>
              </a:rPr>
              <a:t>Our team’s top priority is the reliability and security of the service. Our core innovation principles remain the same</a:t>
            </a:r>
            <a:r>
              <a:rPr lang="en-US" sz="2400" dirty="0"/>
              <a:t>: </a:t>
            </a:r>
          </a:p>
          <a:p>
            <a:pPr algn="just">
              <a:buFont typeface="Arial" panose="020B0604020202020204" pitchFamily="34" charset="0"/>
              <a:buChar char="•"/>
            </a:pPr>
            <a:r>
              <a:rPr lang="en-US" sz="2400" dirty="0"/>
              <a:t>  </a:t>
            </a:r>
          </a:p>
          <a:p>
            <a:pPr marL="0" indent="0" algn="ctr">
              <a:buNone/>
            </a:pPr>
            <a:r>
              <a:rPr lang="en-US" sz="2000" b="1" dirty="0"/>
              <a:t>           </a:t>
            </a:r>
            <a:r>
              <a:rPr lang="en-US" sz="2800" b="1" dirty="0">
                <a:effectLst>
                  <a:outerShdw blurRad="38100" dist="38100" dir="2700000" algn="tl">
                    <a:srgbClr val="000000">
                      <a:alpha val="43137"/>
                    </a:srgbClr>
                  </a:outerShdw>
                </a:effectLst>
                <a:latin typeface="Constantia" panose="02030602050306030303" pitchFamily="18" charset="0"/>
              </a:rPr>
              <a:t>Build a simple, integrated, and           </a:t>
            </a:r>
          </a:p>
          <a:p>
            <a:pPr marL="0" indent="0" algn="ctr">
              <a:buNone/>
            </a:pPr>
            <a:r>
              <a:rPr lang="en-US" sz="2800" b="1" dirty="0">
                <a:effectLst>
                  <a:outerShdw blurRad="38100" dist="38100" dir="2700000" algn="tl">
                    <a:srgbClr val="000000">
                      <a:alpha val="43137"/>
                    </a:srgbClr>
                  </a:outerShdw>
                </a:effectLst>
                <a:latin typeface="Constantia" panose="02030602050306030303" pitchFamily="18" charset="0"/>
              </a:rPr>
              <a:t>        complete identity solution</a:t>
            </a:r>
            <a:endParaRPr lang="en-IN" sz="2800" dirty="0">
              <a:effectLst>
                <a:outerShdw blurRad="38100" dist="38100" dir="2700000" algn="tl">
                  <a:srgbClr val="000000">
                    <a:alpha val="43137"/>
                  </a:srgbClr>
                </a:outerShdw>
              </a:effectLst>
              <a:latin typeface="Constantia" panose="02030602050306030303" pitchFamily="18" charset="0"/>
            </a:endParaRPr>
          </a:p>
        </p:txBody>
      </p:sp>
      <p:pic>
        <p:nvPicPr>
          <p:cNvPr id="7" name="Graphic 6" descr="Home">
            <a:extLst>
              <a:ext uri="{FF2B5EF4-FFF2-40B4-BE49-F238E27FC236}">
                <a16:creationId xmlns:a16="http://schemas.microsoft.com/office/drawing/2014/main" id="{73918E11-82A8-E361-3E73-C3646068A07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416435" y="310133"/>
            <a:ext cx="438981" cy="438981"/>
          </a:xfrm>
          <a:prstGeom prst="rect">
            <a:avLst/>
          </a:prstGeom>
        </p:spPr>
      </p:pic>
    </p:spTree>
    <p:extLst>
      <p:ext uri="{BB962C8B-B14F-4D97-AF65-F5344CB8AC3E}">
        <p14:creationId xmlns:p14="http://schemas.microsoft.com/office/powerpoint/2010/main" val="42607860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A person standing on a rock while looking at the ocean wave with outstretched arms">
            <a:extLst>
              <a:ext uri="{FF2B5EF4-FFF2-40B4-BE49-F238E27FC236}">
                <a16:creationId xmlns:a16="http://schemas.microsoft.com/office/drawing/2014/main" id="{8C1A64BB-92C4-44CC-9AB7-8416F1B9BF56}"/>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a:ext>
            </a:extLst>
          </a:blip>
          <a:srcRect/>
          <a:stretch/>
        </p:blipFill>
        <p:spPr>
          <a:xfrm>
            <a:off x="0" y="0"/>
            <a:ext cx="12192000" cy="6858000"/>
          </a:xfrm>
          <a:solidFill>
            <a:srgbClr val="6768AB">
              <a:alpha val="75000"/>
            </a:srgbClr>
          </a:solidFill>
        </p:spPr>
      </p:pic>
      <p:sp>
        <p:nvSpPr>
          <p:cNvPr id="9" name="Rectangle 8" descr="Shaded overlay">
            <a:extLst>
              <a:ext uri="{FF2B5EF4-FFF2-40B4-BE49-F238E27FC236}">
                <a16:creationId xmlns:a16="http://schemas.microsoft.com/office/drawing/2014/main" id="{558C501A-DC1F-4BA4-BFFA-44EF8845A384}"/>
              </a:ext>
            </a:extLst>
          </p:cNvPr>
          <p:cNvSpPr/>
          <p:nvPr/>
        </p:nvSpPr>
        <p:spPr>
          <a:xfrm>
            <a:off x="-7769" y="0"/>
            <a:ext cx="12192000" cy="6858000"/>
          </a:xfrm>
          <a:prstGeom prst="rect">
            <a:avLst/>
          </a:prstGeom>
          <a:solidFill>
            <a:srgbClr val="6768AB">
              <a:alpha val="74902"/>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4" name="Title 3">
            <a:extLst>
              <a:ext uri="{FF2B5EF4-FFF2-40B4-BE49-F238E27FC236}">
                <a16:creationId xmlns:a16="http://schemas.microsoft.com/office/drawing/2014/main" id="{135A981B-6487-4B00-9EAF-D0D748FA6014}"/>
              </a:ext>
            </a:extLst>
          </p:cNvPr>
          <p:cNvSpPr>
            <a:spLocks noGrp="1"/>
          </p:cNvSpPr>
          <p:nvPr>
            <p:ph type="title"/>
          </p:nvPr>
        </p:nvSpPr>
        <p:spPr>
          <a:xfrm>
            <a:off x="567751" y="875075"/>
            <a:ext cx="11174819" cy="903767"/>
          </a:xfrm>
        </p:spPr>
        <p:txBody>
          <a:bodyPr/>
          <a:lstStyle/>
          <a:p>
            <a:r>
              <a:rPr lang="en-US" b="1" dirty="0">
                <a:solidFill>
                  <a:schemeClr val="tx1"/>
                </a:solidFill>
                <a:effectLst>
                  <a:outerShdw blurRad="38100" dist="38100" dir="2700000" algn="tl">
                    <a:srgbClr val="000000">
                      <a:alpha val="43137"/>
                    </a:srgbClr>
                  </a:outerShdw>
                </a:effectLst>
                <a:latin typeface="Constantia" panose="02030602050306030303" pitchFamily="18" charset="0"/>
              </a:rPr>
              <a:t>PROJECT INSIGHT</a:t>
            </a:r>
          </a:p>
        </p:txBody>
      </p:sp>
      <p:sp>
        <p:nvSpPr>
          <p:cNvPr id="6" name="Text Placeholder 5">
            <a:extLst>
              <a:ext uri="{FF2B5EF4-FFF2-40B4-BE49-F238E27FC236}">
                <a16:creationId xmlns:a16="http://schemas.microsoft.com/office/drawing/2014/main" id="{B43F7E3B-CE99-4770-8587-6554C15693F8}"/>
              </a:ext>
            </a:extLst>
          </p:cNvPr>
          <p:cNvSpPr>
            <a:spLocks noGrp="1"/>
          </p:cNvSpPr>
          <p:nvPr>
            <p:ph type="body" sz="quarter" idx="14"/>
          </p:nvPr>
        </p:nvSpPr>
        <p:spPr>
          <a:xfrm flipH="1" flipV="1">
            <a:off x="10939650" y="-204737"/>
            <a:ext cx="1384736" cy="148287"/>
          </a:xfrm>
        </p:spPr>
        <p:txBody>
          <a:bodyPr/>
          <a:lstStyle/>
          <a:p>
            <a:endParaRPr lang="en-US" dirty="0"/>
          </a:p>
        </p:txBody>
      </p:sp>
      <p:grpSp>
        <p:nvGrpSpPr>
          <p:cNvPr id="111" name="Group 110">
            <a:extLst>
              <a:ext uri="{FF2B5EF4-FFF2-40B4-BE49-F238E27FC236}">
                <a16:creationId xmlns:a16="http://schemas.microsoft.com/office/drawing/2014/main" id="{B1D2186A-4A24-B754-4F77-B9F5B21C38CE}"/>
              </a:ext>
            </a:extLst>
          </p:cNvPr>
          <p:cNvGrpSpPr/>
          <p:nvPr/>
        </p:nvGrpSpPr>
        <p:grpSpPr>
          <a:xfrm>
            <a:off x="7766" y="1715318"/>
            <a:ext cx="4159622" cy="4256293"/>
            <a:chOff x="2493264" y="1074259"/>
            <a:chExt cx="7283959" cy="5806442"/>
          </a:xfrm>
        </p:grpSpPr>
        <p:sp>
          <p:nvSpPr>
            <p:cNvPr id="113" name="Pentagon 5">
              <a:extLst>
                <a:ext uri="{FF2B5EF4-FFF2-40B4-BE49-F238E27FC236}">
                  <a16:creationId xmlns:a16="http://schemas.microsoft.com/office/drawing/2014/main" id="{0AD81CC2-742E-F8E5-7BEF-C6A81FB1A62B}"/>
                </a:ext>
              </a:extLst>
            </p:cNvPr>
            <p:cNvSpPr/>
            <p:nvPr/>
          </p:nvSpPr>
          <p:spPr>
            <a:xfrm>
              <a:off x="3961639" y="5719413"/>
              <a:ext cx="5815584" cy="1161288"/>
            </a:xfrm>
            <a:prstGeom prst="homePlate">
              <a:avLst>
                <a:gd name="adj" fmla="val 30066"/>
              </a:avLst>
            </a:prstGeom>
            <a:gradFill flip="none" rotWithShape="1">
              <a:gsLst>
                <a:gs pos="0">
                  <a:srgbClr val="FE912A">
                    <a:shade val="30000"/>
                    <a:satMod val="115000"/>
                  </a:srgbClr>
                </a:gs>
                <a:gs pos="50000">
                  <a:srgbClr val="FE912A">
                    <a:shade val="67500"/>
                    <a:satMod val="115000"/>
                  </a:srgbClr>
                </a:gs>
                <a:gs pos="100000">
                  <a:srgbClr val="FE912A">
                    <a:shade val="100000"/>
                    <a:satMod val="115000"/>
                  </a:srgbClr>
                </a:gs>
              </a:gsLst>
              <a:lin ang="2700000" scaled="1"/>
              <a:tileRect/>
            </a:gradFill>
            <a:ln w="25400" cap="flat" cmpd="sng" algn="ctr">
              <a:noFill/>
              <a:prstDash val="solid"/>
            </a:ln>
            <a:effectLst/>
          </p:spPr>
          <p:txBody>
            <a:bodyPr rtlCol="0" anchor="ctr"/>
            <a:lstStyle/>
            <a:p>
              <a:pPr marL="0" marR="0" lvl="0" indent="0" algn="ctr" defTabSz="121914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prstClr val="white"/>
                </a:solidFill>
                <a:effectLst/>
                <a:uLnTx/>
                <a:uFillTx/>
                <a:latin typeface="Roboto"/>
                <a:ea typeface="+mn-ea"/>
                <a:cs typeface="+mn-cs"/>
              </a:endParaRPr>
            </a:p>
          </p:txBody>
        </p:sp>
        <p:sp>
          <p:nvSpPr>
            <p:cNvPr id="114" name="Pentagon 4">
              <a:extLst>
                <a:ext uri="{FF2B5EF4-FFF2-40B4-BE49-F238E27FC236}">
                  <a16:creationId xmlns:a16="http://schemas.microsoft.com/office/drawing/2014/main" id="{583817B1-019D-3FA6-4624-2DCDF7E04391}"/>
                </a:ext>
              </a:extLst>
            </p:cNvPr>
            <p:cNvSpPr/>
            <p:nvPr/>
          </p:nvSpPr>
          <p:spPr>
            <a:xfrm>
              <a:off x="3961639" y="4558125"/>
              <a:ext cx="5815584" cy="1161288"/>
            </a:xfrm>
            <a:prstGeom prst="homePlate">
              <a:avLst>
                <a:gd name="adj" fmla="val 30066"/>
              </a:avLst>
            </a:prstGeom>
            <a:gradFill flip="none" rotWithShape="1">
              <a:gsLst>
                <a:gs pos="0">
                  <a:srgbClr val="FF3F5E">
                    <a:shade val="30000"/>
                    <a:satMod val="115000"/>
                  </a:srgbClr>
                </a:gs>
                <a:gs pos="50000">
                  <a:srgbClr val="FF3F5E">
                    <a:shade val="67500"/>
                    <a:satMod val="115000"/>
                  </a:srgbClr>
                </a:gs>
                <a:gs pos="100000">
                  <a:srgbClr val="FF3F5E">
                    <a:shade val="100000"/>
                    <a:satMod val="115000"/>
                  </a:srgbClr>
                </a:gs>
              </a:gsLst>
              <a:lin ang="2700000" scaled="1"/>
              <a:tileRect/>
            </a:gradFill>
            <a:ln w="25400" cap="flat" cmpd="sng" algn="ctr">
              <a:noFill/>
              <a:prstDash val="solid"/>
            </a:ln>
            <a:effectLst>
              <a:outerShdw blurRad="406400" dist="393700" dir="2640000" sx="92000" sy="92000" algn="tl" rotWithShape="0">
                <a:prstClr val="black">
                  <a:alpha val="40000"/>
                </a:prstClr>
              </a:outerShdw>
            </a:effectLst>
          </p:spPr>
          <p:txBody>
            <a:bodyPr rtlCol="0" anchor="ctr"/>
            <a:lstStyle/>
            <a:p>
              <a:pPr marL="0" marR="0" lvl="0" indent="0" algn="ctr" defTabSz="121914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prstClr val="white"/>
                </a:solidFill>
                <a:effectLst/>
                <a:uLnTx/>
                <a:uFillTx/>
                <a:latin typeface="Roboto"/>
                <a:ea typeface="+mn-ea"/>
                <a:cs typeface="+mn-cs"/>
              </a:endParaRPr>
            </a:p>
          </p:txBody>
        </p:sp>
        <p:sp>
          <p:nvSpPr>
            <p:cNvPr id="115" name="Pentagon 3">
              <a:extLst>
                <a:ext uri="{FF2B5EF4-FFF2-40B4-BE49-F238E27FC236}">
                  <a16:creationId xmlns:a16="http://schemas.microsoft.com/office/drawing/2014/main" id="{DABF36DE-DA16-AFDB-466C-25C727A2A14A}"/>
                </a:ext>
              </a:extLst>
            </p:cNvPr>
            <p:cNvSpPr/>
            <p:nvPr/>
          </p:nvSpPr>
          <p:spPr>
            <a:xfrm>
              <a:off x="3961639" y="3396837"/>
              <a:ext cx="5815584" cy="1161288"/>
            </a:xfrm>
            <a:prstGeom prst="homePlate">
              <a:avLst>
                <a:gd name="adj" fmla="val 30066"/>
              </a:avLst>
            </a:prstGeom>
            <a:gradFill flip="none" rotWithShape="1">
              <a:gsLst>
                <a:gs pos="0">
                  <a:srgbClr val="8B103E">
                    <a:shade val="30000"/>
                    <a:satMod val="115000"/>
                  </a:srgbClr>
                </a:gs>
                <a:gs pos="50000">
                  <a:srgbClr val="8B103E">
                    <a:shade val="67500"/>
                    <a:satMod val="115000"/>
                  </a:srgbClr>
                </a:gs>
                <a:gs pos="100000">
                  <a:srgbClr val="8B103E">
                    <a:shade val="100000"/>
                    <a:satMod val="115000"/>
                  </a:srgbClr>
                </a:gs>
              </a:gsLst>
              <a:lin ang="2700000" scaled="1"/>
              <a:tileRect/>
            </a:gradFill>
            <a:ln w="25400" cap="flat" cmpd="sng" algn="ctr">
              <a:noFill/>
              <a:prstDash val="solid"/>
            </a:ln>
            <a:effectLst>
              <a:outerShdw blurRad="406400" dist="393700" dir="2640000" sx="92000" sy="92000" algn="tl" rotWithShape="0">
                <a:prstClr val="black">
                  <a:alpha val="40000"/>
                </a:prstClr>
              </a:outerShdw>
            </a:effectLst>
          </p:spPr>
          <p:txBody>
            <a:bodyPr rtlCol="0" anchor="ctr"/>
            <a:lstStyle/>
            <a:p>
              <a:pPr marL="0" marR="0" lvl="0" indent="0" algn="ctr" defTabSz="121914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prstClr val="white"/>
                </a:solidFill>
                <a:effectLst/>
                <a:uLnTx/>
                <a:uFillTx/>
                <a:latin typeface="Roboto"/>
                <a:ea typeface="+mn-ea"/>
                <a:cs typeface="+mn-cs"/>
              </a:endParaRPr>
            </a:p>
          </p:txBody>
        </p:sp>
        <p:sp>
          <p:nvSpPr>
            <p:cNvPr id="116" name="Pentagon 2">
              <a:extLst>
                <a:ext uri="{FF2B5EF4-FFF2-40B4-BE49-F238E27FC236}">
                  <a16:creationId xmlns:a16="http://schemas.microsoft.com/office/drawing/2014/main" id="{8E5FAB6A-17BE-D97C-415B-5445E75EB3B1}"/>
                </a:ext>
              </a:extLst>
            </p:cNvPr>
            <p:cNvSpPr/>
            <p:nvPr/>
          </p:nvSpPr>
          <p:spPr>
            <a:xfrm>
              <a:off x="3961639" y="2235549"/>
              <a:ext cx="5815584" cy="1161288"/>
            </a:xfrm>
            <a:prstGeom prst="homePlate">
              <a:avLst>
                <a:gd name="adj" fmla="val 30066"/>
              </a:avLst>
            </a:prstGeom>
            <a:gradFill flip="none" rotWithShape="1">
              <a:gsLst>
                <a:gs pos="0">
                  <a:srgbClr val="34B2E4">
                    <a:shade val="30000"/>
                    <a:satMod val="115000"/>
                  </a:srgbClr>
                </a:gs>
                <a:gs pos="50000">
                  <a:srgbClr val="34B2E4">
                    <a:shade val="67500"/>
                    <a:satMod val="115000"/>
                  </a:srgbClr>
                </a:gs>
                <a:gs pos="100000">
                  <a:srgbClr val="34B2E4">
                    <a:shade val="100000"/>
                    <a:satMod val="115000"/>
                  </a:srgbClr>
                </a:gs>
              </a:gsLst>
              <a:lin ang="2700000" scaled="1"/>
              <a:tileRect/>
            </a:gradFill>
            <a:ln w="25400" cap="flat" cmpd="sng" algn="ctr">
              <a:noFill/>
              <a:prstDash val="solid"/>
            </a:ln>
            <a:effectLst>
              <a:outerShdw blurRad="406400" dist="393700" dir="2640000" sx="92000" sy="92000" algn="tl" rotWithShape="0">
                <a:prstClr val="black">
                  <a:alpha val="40000"/>
                </a:prstClr>
              </a:outerShdw>
            </a:effectLst>
          </p:spPr>
          <p:txBody>
            <a:bodyPr rtlCol="0" anchor="ctr"/>
            <a:lstStyle/>
            <a:p>
              <a:pPr marL="0" marR="0" lvl="0" indent="0" algn="ctr" defTabSz="121914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prstClr val="white"/>
                </a:solidFill>
                <a:effectLst/>
                <a:uLnTx/>
                <a:uFillTx/>
                <a:latin typeface="Roboto"/>
                <a:ea typeface="+mn-ea"/>
                <a:cs typeface="+mn-cs"/>
              </a:endParaRPr>
            </a:p>
          </p:txBody>
        </p:sp>
        <p:sp>
          <p:nvSpPr>
            <p:cNvPr id="117" name="Pentagon 1">
              <a:extLst>
                <a:ext uri="{FF2B5EF4-FFF2-40B4-BE49-F238E27FC236}">
                  <a16:creationId xmlns:a16="http://schemas.microsoft.com/office/drawing/2014/main" id="{31D5F72D-9C33-8EA5-63A9-8E23E0D23320}"/>
                </a:ext>
              </a:extLst>
            </p:cNvPr>
            <p:cNvSpPr/>
            <p:nvPr/>
          </p:nvSpPr>
          <p:spPr>
            <a:xfrm>
              <a:off x="3961639" y="1074261"/>
              <a:ext cx="5815584" cy="1161288"/>
            </a:xfrm>
            <a:prstGeom prst="homePlate">
              <a:avLst>
                <a:gd name="adj" fmla="val 30066"/>
              </a:avLst>
            </a:prstGeom>
            <a:gradFill flip="none" rotWithShape="1">
              <a:gsLst>
                <a:gs pos="0">
                  <a:srgbClr val="64D0DA">
                    <a:shade val="30000"/>
                    <a:satMod val="115000"/>
                  </a:srgbClr>
                </a:gs>
                <a:gs pos="50000">
                  <a:srgbClr val="64D0DA">
                    <a:shade val="67500"/>
                    <a:satMod val="115000"/>
                  </a:srgbClr>
                </a:gs>
                <a:gs pos="100000">
                  <a:srgbClr val="64D0DA">
                    <a:shade val="100000"/>
                    <a:satMod val="115000"/>
                  </a:srgbClr>
                </a:gs>
              </a:gsLst>
              <a:lin ang="2700000" scaled="1"/>
              <a:tileRect/>
            </a:gradFill>
            <a:ln w="25400" cap="flat" cmpd="sng" algn="ctr">
              <a:noFill/>
              <a:prstDash val="solid"/>
            </a:ln>
            <a:effectLst>
              <a:outerShdw blurRad="406400" dist="393700" dir="2640000" sx="92000" sy="92000" algn="tl" rotWithShape="0">
                <a:prstClr val="black">
                  <a:alpha val="40000"/>
                </a:prstClr>
              </a:outerShdw>
            </a:effectLst>
          </p:spPr>
          <p:txBody>
            <a:bodyPr rtlCol="0" anchor="ctr"/>
            <a:lstStyle/>
            <a:p>
              <a:pPr marL="0" marR="0" lvl="0" indent="0" algn="ctr" defTabSz="121914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prstClr val="white"/>
                </a:solidFill>
                <a:effectLst/>
                <a:uLnTx/>
                <a:uFillTx/>
                <a:latin typeface="Roboto"/>
                <a:ea typeface="+mn-ea"/>
                <a:cs typeface="+mn-cs"/>
              </a:endParaRPr>
            </a:p>
          </p:txBody>
        </p:sp>
        <p:sp>
          <p:nvSpPr>
            <p:cNvPr id="118" name="Trapezoid 117">
              <a:extLst>
                <a:ext uri="{FF2B5EF4-FFF2-40B4-BE49-F238E27FC236}">
                  <a16:creationId xmlns:a16="http://schemas.microsoft.com/office/drawing/2014/main" id="{4E08BE24-6CA8-CFEC-0CCC-1512772FA437}"/>
                </a:ext>
              </a:extLst>
            </p:cNvPr>
            <p:cNvSpPr/>
            <p:nvPr/>
          </p:nvSpPr>
          <p:spPr>
            <a:xfrm rot="16200000">
              <a:off x="2646808" y="3243294"/>
              <a:ext cx="1161288" cy="1468373"/>
            </a:xfrm>
            <a:prstGeom prst="trapezoid">
              <a:avLst>
                <a:gd name="adj" fmla="val 19750"/>
              </a:avLst>
            </a:prstGeom>
            <a:solidFill>
              <a:srgbClr val="8B103E"/>
            </a:solidFill>
            <a:ln w="25400" cap="flat" cmpd="sng" algn="ctr">
              <a:noFill/>
              <a:prstDash val="solid"/>
            </a:ln>
            <a:effectLst/>
          </p:spPr>
          <p:txBody>
            <a:bodyPr rtlCol="0" anchor="ctr"/>
            <a:lstStyle/>
            <a:p>
              <a:pPr marL="0" marR="0" lvl="0" indent="0" algn="ctr" defTabSz="121914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prstClr val="white"/>
                </a:solidFill>
                <a:effectLst/>
                <a:uLnTx/>
                <a:uFillTx/>
                <a:latin typeface="Roboto"/>
                <a:ea typeface="+mn-ea"/>
                <a:cs typeface="+mn-cs"/>
              </a:endParaRPr>
            </a:p>
          </p:txBody>
        </p:sp>
        <p:sp>
          <p:nvSpPr>
            <p:cNvPr id="119" name="Freeform 12">
              <a:extLst>
                <a:ext uri="{FF2B5EF4-FFF2-40B4-BE49-F238E27FC236}">
                  <a16:creationId xmlns:a16="http://schemas.microsoft.com/office/drawing/2014/main" id="{6B793789-12C1-3B82-BF87-9848022667D3}"/>
                </a:ext>
              </a:extLst>
            </p:cNvPr>
            <p:cNvSpPr/>
            <p:nvPr/>
          </p:nvSpPr>
          <p:spPr>
            <a:xfrm rot="16200000" flipH="1">
              <a:off x="2532619" y="2196194"/>
              <a:ext cx="1389666" cy="1468375"/>
            </a:xfrm>
            <a:custGeom>
              <a:avLst/>
              <a:gdLst>
                <a:gd name="connsiteX0" fmla="*/ 0 w 1389666"/>
                <a:gd name="connsiteY0" fmla="*/ 1546862 h 1546862"/>
                <a:gd name="connsiteX1" fmla="*/ 446532 w 1389666"/>
                <a:gd name="connsiteY1" fmla="*/ 1546862 h 1546862"/>
                <a:gd name="connsiteX2" fmla="*/ 594115 w 1389666"/>
                <a:gd name="connsiteY2" fmla="*/ 1546862 h 1546862"/>
                <a:gd name="connsiteX3" fmla="*/ 1163276 w 1389666"/>
                <a:gd name="connsiteY3" fmla="*/ 1546862 h 1546862"/>
                <a:gd name="connsiteX4" fmla="*/ 1389666 w 1389666"/>
                <a:gd name="connsiteY4" fmla="*/ 0 h 1546862"/>
                <a:gd name="connsiteX5" fmla="*/ 1161288 w 1389666"/>
                <a:gd name="connsiteY5" fmla="*/ 0 h 1546862"/>
                <a:gd name="connsiteX6" fmla="*/ 672922 w 1389666"/>
                <a:gd name="connsiteY6" fmla="*/ 0 h 1546862"/>
                <a:gd name="connsiteX7" fmla="*/ 567173 w 1389666"/>
                <a:gd name="connsiteY7" fmla="*/ 0 h 15468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89666" h="1546862">
                  <a:moveTo>
                    <a:pt x="0" y="1546862"/>
                  </a:moveTo>
                  <a:lnTo>
                    <a:pt x="446532" y="1546862"/>
                  </a:lnTo>
                  <a:lnTo>
                    <a:pt x="594115" y="1546862"/>
                  </a:lnTo>
                  <a:lnTo>
                    <a:pt x="1163276" y="1546862"/>
                  </a:lnTo>
                  <a:lnTo>
                    <a:pt x="1389666" y="0"/>
                  </a:lnTo>
                  <a:lnTo>
                    <a:pt x="1161288" y="0"/>
                  </a:lnTo>
                  <a:lnTo>
                    <a:pt x="672922" y="0"/>
                  </a:lnTo>
                  <a:lnTo>
                    <a:pt x="567173" y="0"/>
                  </a:lnTo>
                  <a:close/>
                </a:path>
              </a:pathLst>
            </a:custGeom>
            <a:solidFill>
              <a:srgbClr val="34B2E4"/>
            </a:solidFill>
            <a:ln w="25400" cap="flat" cmpd="sng" algn="ctr">
              <a:noFill/>
              <a:prstDash val="solid"/>
            </a:ln>
            <a:effectLst/>
          </p:spPr>
          <p:txBody>
            <a:bodyPr rtlCol="0" anchor="ctr"/>
            <a:lstStyle/>
            <a:p>
              <a:pPr marL="0" marR="0" lvl="0" indent="0" algn="ctr" defTabSz="121914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prstClr val="white"/>
                </a:solidFill>
                <a:effectLst/>
                <a:uLnTx/>
                <a:uFillTx/>
                <a:latin typeface="Roboto"/>
                <a:ea typeface="+mn-ea"/>
                <a:cs typeface="+mn-cs"/>
              </a:endParaRPr>
            </a:p>
          </p:txBody>
        </p:sp>
        <p:sp>
          <p:nvSpPr>
            <p:cNvPr id="120" name="Freeform 13">
              <a:extLst>
                <a:ext uri="{FF2B5EF4-FFF2-40B4-BE49-F238E27FC236}">
                  <a16:creationId xmlns:a16="http://schemas.microsoft.com/office/drawing/2014/main" id="{C90AE031-9F27-030E-98ED-1A44374B7862}"/>
                </a:ext>
              </a:extLst>
            </p:cNvPr>
            <p:cNvSpPr/>
            <p:nvPr/>
          </p:nvSpPr>
          <p:spPr>
            <a:xfrm rot="16200000" flipH="1">
              <a:off x="2362501" y="1205022"/>
              <a:ext cx="1729902" cy="1468376"/>
            </a:xfrm>
            <a:custGeom>
              <a:avLst/>
              <a:gdLst>
                <a:gd name="connsiteX0" fmla="*/ 0 w 1729902"/>
                <a:gd name="connsiteY0" fmla="*/ 1546863 h 1546863"/>
                <a:gd name="connsiteX1" fmla="*/ 565030 w 1729902"/>
                <a:gd name="connsiteY1" fmla="*/ 1546863 h 1546863"/>
                <a:gd name="connsiteX2" fmla="*/ 565030 w 1729902"/>
                <a:gd name="connsiteY2" fmla="*/ 1546862 h 1546863"/>
                <a:gd name="connsiteX3" fmla="*/ 1161908 w 1729902"/>
                <a:gd name="connsiteY3" fmla="*/ 1546862 h 1546863"/>
                <a:gd name="connsiteX4" fmla="*/ 1729902 w 1729902"/>
                <a:gd name="connsiteY4" fmla="*/ 0 h 1546863"/>
                <a:gd name="connsiteX5" fmla="*/ 1109177 w 1729902"/>
                <a:gd name="connsiteY5" fmla="*/ 0 h 1546863"/>
                <a:gd name="connsiteX6" fmla="*/ 1109177 w 1729902"/>
                <a:gd name="connsiteY6" fmla="*/ 1 h 1546863"/>
                <a:gd name="connsiteX7" fmla="*/ 737994 w 1729902"/>
                <a:gd name="connsiteY7" fmla="*/ 1 h 15468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29902" h="1546863">
                  <a:moveTo>
                    <a:pt x="0" y="1546863"/>
                  </a:moveTo>
                  <a:lnTo>
                    <a:pt x="565030" y="1546863"/>
                  </a:lnTo>
                  <a:lnTo>
                    <a:pt x="565030" y="1546862"/>
                  </a:lnTo>
                  <a:lnTo>
                    <a:pt x="1161908" y="1546862"/>
                  </a:lnTo>
                  <a:lnTo>
                    <a:pt x="1729902" y="0"/>
                  </a:lnTo>
                  <a:lnTo>
                    <a:pt x="1109177" y="0"/>
                  </a:lnTo>
                  <a:lnTo>
                    <a:pt x="1109177" y="1"/>
                  </a:lnTo>
                  <a:lnTo>
                    <a:pt x="737994" y="1"/>
                  </a:lnTo>
                  <a:close/>
                </a:path>
              </a:pathLst>
            </a:custGeom>
            <a:solidFill>
              <a:srgbClr val="64D0DA"/>
            </a:solidFill>
            <a:ln w="25400" cap="flat" cmpd="sng" algn="ctr">
              <a:noFill/>
              <a:prstDash val="solid"/>
            </a:ln>
            <a:effectLst/>
          </p:spPr>
          <p:txBody>
            <a:bodyPr rtlCol="0" anchor="ctr"/>
            <a:lstStyle/>
            <a:p>
              <a:pPr marL="0" marR="0" lvl="0" indent="0" algn="ctr" defTabSz="121914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prstClr val="white"/>
                </a:solidFill>
                <a:effectLst/>
                <a:uLnTx/>
                <a:uFillTx/>
                <a:latin typeface="Roboto"/>
                <a:ea typeface="+mn-ea"/>
                <a:cs typeface="+mn-cs"/>
              </a:endParaRPr>
            </a:p>
          </p:txBody>
        </p:sp>
        <p:sp>
          <p:nvSpPr>
            <p:cNvPr id="121" name="Freeform 14">
              <a:extLst>
                <a:ext uri="{FF2B5EF4-FFF2-40B4-BE49-F238E27FC236}">
                  <a16:creationId xmlns:a16="http://schemas.microsoft.com/office/drawing/2014/main" id="{2347E5E9-E25B-9140-51CD-3B49F811847B}"/>
                </a:ext>
              </a:extLst>
            </p:cNvPr>
            <p:cNvSpPr/>
            <p:nvPr/>
          </p:nvSpPr>
          <p:spPr>
            <a:xfrm rot="16200000">
              <a:off x="2532619" y="4290391"/>
              <a:ext cx="1389666" cy="1468375"/>
            </a:xfrm>
            <a:custGeom>
              <a:avLst/>
              <a:gdLst>
                <a:gd name="connsiteX0" fmla="*/ 0 w 1389666"/>
                <a:gd name="connsiteY0" fmla="*/ 1546862 h 1546862"/>
                <a:gd name="connsiteX1" fmla="*/ 446532 w 1389666"/>
                <a:gd name="connsiteY1" fmla="*/ 1546862 h 1546862"/>
                <a:gd name="connsiteX2" fmla="*/ 594115 w 1389666"/>
                <a:gd name="connsiteY2" fmla="*/ 1546862 h 1546862"/>
                <a:gd name="connsiteX3" fmla="*/ 1163276 w 1389666"/>
                <a:gd name="connsiteY3" fmla="*/ 1546862 h 1546862"/>
                <a:gd name="connsiteX4" fmla="*/ 1389666 w 1389666"/>
                <a:gd name="connsiteY4" fmla="*/ 0 h 1546862"/>
                <a:gd name="connsiteX5" fmla="*/ 1161288 w 1389666"/>
                <a:gd name="connsiteY5" fmla="*/ 0 h 1546862"/>
                <a:gd name="connsiteX6" fmla="*/ 672922 w 1389666"/>
                <a:gd name="connsiteY6" fmla="*/ 0 h 1546862"/>
                <a:gd name="connsiteX7" fmla="*/ 567173 w 1389666"/>
                <a:gd name="connsiteY7" fmla="*/ 0 h 15468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89666" h="1546862">
                  <a:moveTo>
                    <a:pt x="0" y="1546862"/>
                  </a:moveTo>
                  <a:lnTo>
                    <a:pt x="446532" y="1546862"/>
                  </a:lnTo>
                  <a:lnTo>
                    <a:pt x="594115" y="1546862"/>
                  </a:lnTo>
                  <a:lnTo>
                    <a:pt x="1163276" y="1546862"/>
                  </a:lnTo>
                  <a:lnTo>
                    <a:pt x="1389666" y="0"/>
                  </a:lnTo>
                  <a:lnTo>
                    <a:pt x="1161288" y="0"/>
                  </a:lnTo>
                  <a:lnTo>
                    <a:pt x="672922" y="0"/>
                  </a:lnTo>
                  <a:lnTo>
                    <a:pt x="567173" y="0"/>
                  </a:lnTo>
                  <a:close/>
                </a:path>
              </a:pathLst>
            </a:custGeom>
            <a:solidFill>
              <a:srgbClr val="FF3F5E"/>
            </a:solidFill>
            <a:ln w="25400" cap="flat" cmpd="sng" algn="ctr">
              <a:noFill/>
              <a:prstDash val="solid"/>
            </a:ln>
            <a:effectLst/>
          </p:spPr>
          <p:txBody>
            <a:bodyPr rtlCol="0" anchor="ctr"/>
            <a:lstStyle/>
            <a:p>
              <a:pPr marL="0" marR="0" lvl="0" indent="0" algn="ctr" defTabSz="121914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prstClr val="white"/>
                </a:solidFill>
                <a:effectLst/>
                <a:uLnTx/>
                <a:uFillTx/>
                <a:latin typeface="Roboto"/>
                <a:ea typeface="+mn-ea"/>
                <a:cs typeface="+mn-cs"/>
              </a:endParaRPr>
            </a:p>
          </p:txBody>
        </p:sp>
        <p:sp>
          <p:nvSpPr>
            <p:cNvPr id="122" name="Freeform 15">
              <a:extLst>
                <a:ext uri="{FF2B5EF4-FFF2-40B4-BE49-F238E27FC236}">
                  <a16:creationId xmlns:a16="http://schemas.microsoft.com/office/drawing/2014/main" id="{93E02947-E203-48EB-1FB7-AADFD426BD31}"/>
                </a:ext>
              </a:extLst>
            </p:cNvPr>
            <p:cNvSpPr/>
            <p:nvPr/>
          </p:nvSpPr>
          <p:spPr>
            <a:xfrm rot="16200000">
              <a:off x="2362501" y="5281562"/>
              <a:ext cx="1729902" cy="1468376"/>
            </a:xfrm>
            <a:custGeom>
              <a:avLst/>
              <a:gdLst>
                <a:gd name="connsiteX0" fmla="*/ 0 w 1729902"/>
                <a:gd name="connsiteY0" fmla="*/ 1546863 h 1546863"/>
                <a:gd name="connsiteX1" fmla="*/ 565030 w 1729902"/>
                <a:gd name="connsiteY1" fmla="*/ 1546863 h 1546863"/>
                <a:gd name="connsiteX2" fmla="*/ 565030 w 1729902"/>
                <a:gd name="connsiteY2" fmla="*/ 1546862 h 1546863"/>
                <a:gd name="connsiteX3" fmla="*/ 1161908 w 1729902"/>
                <a:gd name="connsiteY3" fmla="*/ 1546862 h 1546863"/>
                <a:gd name="connsiteX4" fmla="*/ 1729902 w 1729902"/>
                <a:gd name="connsiteY4" fmla="*/ 0 h 1546863"/>
                <a:gd name="connsiteX5" fmla="*/ 1109177 w 1729902"/>
                <a:gd name="connsiteY5" fmla="*/ 0 h 1546863"/>
                <a:gd name="connsiteX6" fmla="*/ 1109177 w 1729902"/>
                <a:gd name="connsiteY6" fmla="*/ 1 h 1546863"/>
                <a:gd name="connsiteX7" fmla="*/ 737994 w 1729902"/>
                <a:gd name="connsiteY7" fmla="*/ 1 h 15468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29902" h="1546863">
                  <a:moveTo>
                    <a:pt x="0" y="1546863"/>
                  </a:moveTo>
                  <a:lnTo>
                    <a:pt x="565030" y="1546863"/>
                  </a:lnTo>
                  <a:lnTo>
                    <a:pt x="565030" y="1546862"/>
                  </a:lnTo>
                  <a:lnTo>
                    <a:pt x="1161908" y="1546862"/>
                  </a:lnTo>
                  <a:lnTo>
                    <a:pt x="1729902" y="0"/>
                  </a:lnTo>
                  <a:lnTo>
                    <a:pt x="1109177" y="0"/>
                  </a:lnTo>
                  <a:lnTo>
                    <a:pt x="1109177" y="1"/>
                  </a:lnTo>
                  <a:lnTo>
                    <a:pt x="737994" y="1"/>
                  </a:lnTo>
                  <a:close/>
                </a:path>
              </a:pathLst>
            </a:custGeom>
            <a:solidFill>
              <a:srgbClr val="FE912A"/>
            </a:solidFill>
            <a:ln w="25400" cap="flat" cmpd="sng" algn="ctr">
              <a:noFill/>
              <a:prstDash val="solid"/>
            </a:ln>
            <a:effectLst/>
          </p:spPr>
          <p:txBody>
            <a:bodyPr rtlCol="0" anchor="ctr"/>
            <a:lstStyle/>
            <a:p>
              <a:pPr marL="0" marR="0" lvl="0" indent="0" algn="ctr" defTabSz="121914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prstClr val="white"/>
                </a:solidFill>
                <a:effectLst/>
                <a:uLnTx/>
                <a:uFillTx/>
                <a:latin typeface="Roboto"/>
                <a:ea typeface="+mn-ea"/>
                <a:cs typeface="+mn-cs"/>
              </a:endParaRPr>
            </a:p>
          </p:txBody>
        </p:sp>
        <p:sp>
          <p:nvSpPr>
            <p:cNvPr id="123" name="Footer Text">
              <a:extLst>
                <a:ext uri="{FF2B5EF4-FFF2-40B4-BE49-F238E27FC236}">
                  <a16:creationId xmlns:a16="http://schemas.microsoft.com/office/drawing/2014/main" id="{1AC0CFA7-9D46-7494-3B46-D4210F3255EE}"/>
                </a:ext>
              </a:extLst>
            </p:cNvPr>
            <p:cNvSpPr txBox="1"/>
            <p:nvPr/>
          </p:nvSpPr>
          <p:spPr>
            <a:xfrm>
              <a:off x="5240888" y="1493868"/>
              <a:ext cx="3663966" cy="335895"/>
            </a:xfrm>
            <a:prstGeom prst="rect">
              <a:avLst/>
            </a:prstGeom>
            <a:noFill/>
          </p:spPr>
          <p:txBody>
            <a:bodyPr wrap="square" lIns="0" tIns="0" rIns="0" bIns="0" rtlCol="0" anchor="ctr">
              <a:spAutoFit/>
            </a:bodyPr>
            <a:lstStyle/>
            <a:p>
              <a:pPr marL="0" marR="0" lvl="0" indent="0" algn="just" defTabSz="1219140" eaLnBrk="1" fontAlgn="auto" latinLnBrk="0" hangingPunct="1">
                <a:lnSpc>
                  <a:spcPct val="100000"/>
                </a:lnSpc>
                <a:spcBef>
                  <a:spcPts val="0"/>
                </a:spcBef>
                <a:spcAft>
                  <a:spcPts val="900"/>
                </a:spcAft>
                <a:buClrTx/>
                <a:buSzTx/>
                <a:buFontTx/>
                <a:buNone/>
                <a:tabLst/>
                <a:defRPr/>
              </a:pPr>
              <a:r>
                <a:rPr kumimoji="0" lang="en-US" sz="1600" b="0" i="0" u="none" strike="noStrike" kern="0" cap="none" spc="0" normalizeH="0" baseline="0" noProof="0" dirty="0">
                  <a:ln>
                    <a:noFill/>
                  </a:ln>
                  <a:solidFill>
                    <a:prstClr val="white">
                      <a:alpha val="80000"/>
                    </a:prstClr>
                  </a:solidFill>
                  <a:effectLst/>
                  <a:uLnTx/>
                  <a:uFillTx/>
                  <a:latin typeface="Palatino Linotype" panose="02040502050505030304" pitchFamily="18" charset="0"/>
                  <a:ea typeface="Roboto" panose="02000000000000000000" pitchFamily="2" charset="0"/>
                </a:rPr>
                <a:t>INTRODUCTION</a:t>
              </a:r>
            </a:p>
          </p:txBody>
        </p:sp>
        <p:sp>
          <p:nvSpPr>
            <p:cNvPr id="124" name="Footer Text">
              <a:extLst>
                <a:ext uri="{FF2B5EF4-FFF2-40B4-BE49-F238E27FC236}">
                  <a16:creationId xmlns:a16="http://schemas.microsoft.com/office/drawing/2014/main" id="{1D4C97C5-7266-BC9F-A97E-A552EB5A3E2F}"/>
                </a:ext>
              </a:extLst>
            </p:cNvPr>
            <p:cNvSpPr txBox="1"/>
            <p:nvPr/>
          </p:nvSpPr>
          <p:spPr>
            <a:xfrm>
              <a:off x="5333999" y="2711226"/>
              <a:ext cx="3663966" cy="209934"/>
            </a:xfrm>
            <a:prstGeom prst="rect">
              <a:avLst/>
            </a:prstGeom>
            <a:noFill/>
          </p:spPr>
          <p:txBody>
            <a:bodyPr wrap="square" lIns="0" tIns="0" rIns="0" bIns="0" rtlCol="0" anchor="ctr">
              <a:spAutoFit/>
            </a:bodyPr>
            <a:lstStyle/>
            <a:p>
              <a:pPr marL="0" marR="0" lvl="0" indent="0" algn="just" defTabSz="1219140" eaLnBrk="1" fontAlgn="auto" latinLnBrk="0" hangingPunct="1">
                <a:lnSpc>
                  <a:spcPct val="100000"/>
                </a:lnSpc>
                <a:spcBef>
                  <a:spcPts val="0"/>
                </a:spcBef>
                <a:spcAft>
                  <a:spcPts val="900"/>
                </a:spcAft>
                <a:buClrTx/>
                <a:buSzTx/>
                <a:buFontTx/>
                <a:buNone/>
                <a:tabLst/>
                <a:defRPr/>
              </a:pPr>
              <a:endParaRPr kumimoji="0" lang="en-US" sz="1000" b="0" i="0" u="none" strike="noStrike" kern="0" cap="none" spc="0" normalizeH="0" baseline="0" noProof="0" dirty="0">
                <a:ln>
                  <a:noFill/>
                </a:ln>
                <a:solidFill>
                  <a:prstClr val="white">
                    <a:alpha val="80000"/>
                  </a:prstClr>
                </a:solidFill>
                <a:effectLst/>
                <a:uLnTx/>
                <a:uFillTx/>
                <a:latin typeface="Roboto" panose="02000000000000000000" pitchFamily="2" charset="0"/>
                <a:ea typeface="Roboto" panose="02000000000000000000" pitchFamily="2" charset="0"/>
              </a:endParaRPr>
            </a:p>
          </p:txBody>
        </p:sp>
        <p:sp>
          <p:nvSpPr>
            <p:cNvPr id="125" name="Footer Text">
              <a:extLst>
                <a:ext uri="{FF2B5EF4-FFF2-40B4-BE49-F238E27FC236}">
                  <a16:creationId xmlns:a16="http://schemas.microsoft.com/office/drawing/2014/main" id="{F50912AC-FFBD-71E3-7D3C-A4176FF1871D}"/>
                </a:ext>
              </a:extLst>
            </p:cNvPr>
            <p:cNvSpPr txBox="1"/>
            <p:nvPr/>
          </p:nvSpPr>
          <p:spPr>
            <a:xfrm>
              <a:off x="5333999" y="3872515"/>
              <a:ext cx="3663966" cy="209934"/>
            </a:xfrm>
            <a:prstGeom prst="rect">
              <a:avLst/>
            </a:prstGeom>
            <a:noFill/>
          </p:spPr>
          <p:txBody>
            <a:bodyPr wrap="square" lIns="0" tIns="0" rIns="0" bIns="0" rtlCol="0" anchor="ctr">
              <a:spAutoFit/>
            </a:bodyPr>
            <a:lstStyle/>
            <a:p>
              <a:pPr marL="0" marR="0" lvl="0" indent="0" algn="just" defTabSz="1219140" eaLnBrk="1" fontAlgn="auto" latinLnBrk="0" hangingPunct="1">
                <a:lnSpc>
                  <a:spcPct val="100000"/>
                </a:lnSpc>
                <a:spcBef>
                  <a:spcPts val="0"/>
                </a:spcBef>
                <a:spcAft>
                  <a:spcPts val="900"/>
                </a:spcAft>
                <a:buClrTx/>
                <a:buSzTx/>
                <a:buFontTx/>
                <a:buNone/>
                <a:tabLst/>
                <a:defRPr/>
              </a:pPr>
              <a:endParaRPr kumimoji="0" lang="en-US" sz="1000" b="0" i="0" u="none" strike="noStrike" kern="0" cap="none" spc="0" normalizeH="0" baseline="0" noProof="0" dirty="0">
                <a:ln>
                  <a:noFill/>
                </a:ln>
                <a:solidFill>
                  <a:prstClr val="white">
                    <a:alpha val="80000"/>
                  </a:prstClr>
                </a:solidFill>
                <a:effectLst/>
                <a:uLnTx/>
                <a:uFillTx/>
                <a:latin typeface="Roboto" panose="02000000000000000000" pitchFamily="2" charset="0"/>
                <a:ea typeface="Roboto" panose="02000000000000000000" pitchFamily="2" charset="0"/>
              </a:endParaRPr>
            </a:p>
          </p:txBody>
        </p:sp>
        <p:sp>
          <p:nvSpPr>
            <p:cNvPr id="126" name="Footer Text">
              <a:extLst>
                <a:ext uri="{FF2B5EF4-FFF2-40B4-BE49-F238E27FC236}">
                  <a16:creationId xmlns:a16="http://schemas.microsoft.com/office/drawing/2014/main" id="{581F6F80-ADA8-1053-892F-EB9A19E9ABCC}"/>
                </a:ext>
              </a:extLst>
            </p:cNvPr>
            <p:cNvSpPr txBox="1"/>
            <p:nvPr/>
          </p:nvSpPr>
          <p:spPr>
            <a:xfrm>
              <a:off x="5333999" y="5033802"/>
              <a:ext cx="3663966" cy="209934"/>
            </a:xfrm>
            <a:prstGeom prst="rect">
              <a:avLst/>
            </a:prstGeom>
            <a:noFill/>
          </p:spPr>
          <p:txBody>
            <a:bodyPr wrap="square" lIns="0" tIns="0" rIns="0" bIns="0" rtlCol="0" anchor="ctr">
              <a:spAutoFit/>
            </a:bodyPr>
            <a:lstStyle/>
            <a:p>
              <a:pPr marL="0" marR="0" lvl="0" indent="0" algn="just" defTabSz="1219140" eaLnBrk="1" fontAlgn="auto" latinLnBrk="0" hangingPunct="1">
                <a:lnSpc>
                  <a:spcPct val="100000"/>
                </a:lnSpc>
                <a:spcBef>
                  <a:spcPts val="0"/>
                </a:spcBef>
                <a:spcAft>
                  <a:spcPts val="900"/>
                </a:spcAft>
                <a:buClrTx/>
                <a:buSzTx/>
                <a:buFontTx/>
                <a:buNone/>
                <a:tabLst/>
                <a:defRPr/>
              </a:pPr>
              <a:endParaRPr kumimoji="0" lang="en-US" sz="1000" b="0" i="0" u="none" strike="noStrike" kern="0" cap="none" spc="0" normalizeH="0" baseline="0" noProof="0" dirty="0">
                <a:ln>
                  <a:noFill/>
                </a:ln>
                <a:solidFill>
                  <a:prstClr val="white">
                    <a:alpha val="80000"/>
                  </a:prstClr>
                </a:solidFill>
                <a:effectLst/>
                <a:uLnTx/>
                <a:uFillTx/>
                <a:latin typeface="Roboto" panose="02000000000000000000" pitchFamily="2" charset="0"/>
                <a:ea typeface="Roboto" panose="02000000000000000000" pitchFamily="2" charset="0"/>
              </a:endParaRPr>
            </a:p>
          </p:txBody>
        </p:sp>
        <p:sp>
          <p:nvSpPr>
            <p:cNvPr id="127" name="Footer Text">
              <a:extLst>
                <a:ext uri="{FF2B5EF4-FFF2-40B4-BE49-F238E27FC236}">
                  <a16:creationId xmlns:a16="http://schemas.microsoft.com/office/drawing/2014/main" id="{A9881590-60AB-D6BD-CFC8-D36E265FFDA3}"/>
                </a:ext>
              </a:extLst>
            </p:cNvPr>
            <p:cNvSpPr txBox="1"/>
            <p:nvPr/>
          </p:nvSpPr>
          <p:spPr>
            <a:xfrm>
              <a:off x="5333999" y="6195090"/>
              <a:ext cx="3663966" cy="209934"/>
            </a:xfrm>
            <a:prstGeom prst="rect">
              <a:avLst/>
            </a:prstGeom>
            <a:noFill/>
          </p:spPr>
          <p:txBody>
            <a:bodyPr wrap="square" lIns="0" tIns="0" rIns="0" bIns="0" rtlCol="0" anchor="ctr">
              <a:spAutoFit/>
            </a:bodyPr>
            <a:lstStyle/>
            <a:p>
              <a:pPr marL="0" marR="0" lvl="0" indent="0" algn="just" defTabSz="1219140" eaLnBrk="1" fontAlgn="auto" latinLnBrk="0" hangingPunct="1">
                <a:lnSpc>
                  <a:spcPct val="100000"/>
                </a:lnSpc>
                <a:spcBef>
                  <a:spcPts val="0"/>
                </a:spcBef>
                <a:spcAft>
                  <a:spcPts val="900"/>
                </a:spcAft>
                <a:buClrTx/>
                <a:buSzTx/>
                <a:buFontTx/>
                <a:buNone/>
                <a:tabLst/>
                <a:defRPr/>
              </a:pPr>
              <a:endParaRPr kumimoji="0" lang="en-US" sz="1000" b="0" i="0" u="none" strike="noStrike" kern="0" cap="none" spc="0" normalizeH="0" baseline="0" noProof="0" dirty="0">
                <a:ln>
                  <a:noFill/>
                </a:ln>
                <a:solidFill>
                  <a:prstClr val="white">
                    <a:alpha val="80000"/>
                  </a:prstClr>
                </a:solidFill>
                <a:effectLst/>
                <a:uLnTx/>
                <a:uFillTx/>
                <a:latin typeface="Roboto" panose="02000000000000000000" pitchFamily="2" charset="0"/>
                <a:ea typeface="Roboto" panose="02000000000000000000" pitchFamily="2" charset="0"/>
              </a:endParaRPr>
            </a:p>
          </p:txBody>
        </p:sp>
        <p:sp>
          <p:nvSpPr>
            <p:cNvPr id="131" name="Freeform 23">
              <a:extLst>
                <a:ext uri="{FF2B5EF4-FFF2-40B4-BE49-F238E27FC236}">
                  <a16:creationId xmlns:a16="http://schemas.microsoft.com/office/drawing/2014/main" id="{0A032488-3CFB-4D4E-4557-EEE46700399B}"/>
                </a:ext>
              </a:extLst>
            </p:cNvPr>
            <p:cNvSpPr>
              <a:spLocks/>
            </p:cNvSpPr>
            <p:nvPr/>
          </p:nvSpPr>
          <p:spPr bwMode="auto">
            <a:xfrm>
              <a:off x="4368520" y="1436736"/>
              <a:ext cx="458940" cy="436339"/>
            </a:xfrm>
            <a:custGeom>
              <a:avLst/>
              <a:gdLst>
                <a:gd name="T0" fmla="*/ 345 w 387"/>
                <a:gd name="T1" fmla="*/ 361 h 504"/>
                <a:gd name="T2" fmla="*/ 265 w 387"/>
                <a:gd name="T3" fmla="*/ 320 h 504"/>
                <a:gd name="T4" fmla="*/ 252 w 387"/>
                <a:gd name="T5" fmla="*/ 301 h 504"/>
                <a:gd name="T6" fmla="*/ 252 w 387"/>
                <a:gd name="T7" fmla="*/ 272 h 504"/>
                <a:gd name="T8" fmla="*/ 258 w 387"/>
                <a:gd name="T9" fmla="*/ 264 h 504"/>
                <a:gd name="T10" fmla="*/ 283 w 387"/>
                <a:gd name="T11" fmla="*/ 215 h 504"/>
                <a:gd name="T12" fmla="*/ 303 w 387"/>
                <a:gd name="T13" fmla="*/ 185 h 504"/>
                <a:gd name="T14" fmla="*/ 303 w 387"/>
                <a:gd name="T15" fmla="*/ 151 h 504"/>
                <a:gd name="T16" fmla="*/ 294 w 387"/>
                <a:gd name="T17" fmla="*/ 129 h 504"/>
                <a:gd name="T18" fmla="*/ 294 w 387"/>
                <a:gd name="T19" fmla="*/ 84 h 504"/>
                <a:gd name="T20" fmla="*/ 277 w 387"/>
                <a:gd name="T21" fmla="*/ 30 h 504"/>
                <a:gd name="T22" fmla="*/ 193 w 387"/>
                <a:gd name="T23" fmla="*/ 0 h 504"/>
                <a:gd name="T24" fmla="*/ 110 w 387"/>
                <a:gd name="T25" fmla="*/ 30 h 504"/>
                <a:gd name="T26" fmla="*/ 93 w 387"/>
                <a:gd name="T27" fmla="*/ 84 h 504"/>
                <a:gd name="T28" fmla="*/ 93 w 387"/>
                <a:gd name="T29" fmla="*/ 129 h 504"/>
                <a:gd name="T30" fmla="*/ 84 w 387"/>
                <a:gd name="T31" fmla="*/ 151 h 504"/>
                <a:gd name="T32" fmla="*/ 84 w 387"/>
                <a:gd name="T33" fmla="*/ 185 h 504"/>
                <a:gd name="T34" fmla="*/ 97 w 387"/>
                <a:gd name="T35" fmla="*/ 211 h 504"/>
                <a:gd name="T36" fmla="*/ 126 w 387"/>
                <a:gd name="T37" fmla="*/ 272 h 504"/>
                <a:gd name="T38" fmla="*/ 126 w 387"/>
                <a:gd name="T39" fmla="*/ 300 h 504"/>
                <a:gd name="T40" fmla="*/ 115 w 387"/>
                <a:gd name="T41" fmla="*/ 319 h 504"/>
                <a:gd name="T42" fmla="*/ 40 w 387"/>
                <a:gd name="T43" fmla="*/ 360 h 504"/>
                <a:gd name="T44" fmla="*/ 0 w 387"/>
                <a:gd name="T45" fmla="*/ 427 h 504"/>
                <a:gd name="T46" fmla="*/ 0 w 387"/>
                <a:gd name="T47" fmla="*/ 454 h 504"/>
                <a:gd name="T48" fmla="*/ 193 w 387"/>
                <a:gd name="T49" fmla="*/ 504 h 504"/>
                <a:gd name="T50" fmla="*/ 387 w 387"/>
                <a:gd name="T51" fmla="*/ 454 h 504"/>
                <a:gd name="T52" fmla="*/ 387 w 387"/>
                <a:gd name="T53" fmla="*/ 428 h 504"/>
                <a:gd name="T54" fmla="*/ 345 w 387"/>
                <a:gd name="T55" fmla="*/ 361 h 5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87" h="504">
                  <a:moveTo>
                    <a:pt x="345" y="361"/>
                  </a:moveTo>
                  <a:cubicBezTo>
                    <a:pt x="265" y="320"/>
                    <a:pt x="265" y="320"/>
                    <a:pt x="265" y="320"/>
                  </a:cubicBezTo>
                  <a:cubicBezTo>
                    <a:pt x="257" y="317"/>
                    <a:pt x="252" y="309"/>
                    <a:pt x="252" y="301"/>
                  </a:cubicBezTo>
                  <a:cubicBezTo>
                    <a:pt x="252" y="272"/>
                    <a:pt x="252" y="272"/>
                    <a:pt x="252" y="272"/>
                  </a:cubicBezTo>
                  <a:cubicBezTo>
                    <a:pt x="254" y="270"/>
                    <a:pt x="256" y="267"/>
                    <a:pt x="258" y="264"/>
                  </a:cubicBezTo>
                  <a:cubicBezTo>
                    <a:pt x="269" y="249"/>
                    <a:pt x="277" y="233"/>
                    <a:pt x="283" y="215"/>
                  </a:cubicBezTo>
                  <a:cubicBezTo>
                    <a:pt x="295" y="210"/>
                    <a:pt x="303" y="198"/>
                    <a:pt x="303" y="185"/>
                  </a:cubicBezTo>
                  <a:cubicBezTo>
                    <a:pt x="303" y="151"/>
                    <a:pt x="303" y="151"/>
                    <a:pt x="303" y="151"/>
                  </a:cubicBezTo>
                  <a:cubicBezTo>
                    <a:pt x="303" y="143"/>
                    <a:pt x="300" y="135"/>
                    <a:pt x="294" y="129"/>
                  </a:cubicBezTo>
                  <a:cubicBezTo>
                    <a:pt x="294" y="84"/>
                    <a:pt x="294" y="84"/>
                    <a:pt x="294" y="84"/>
                  </a:cubicBezTo>
                  <a:cubicBezTo>
                    <a:pt x="295" y="80"/>
                    <a:pt x="297" y="52"/>
                    <a:pt x="277" y="30"/>
                  </a:cubicBezTo>
                  <a:cubicBezTo>
                    <a:pt x="259" y="10"/>
                    <a:pt x="231" y="0"/>
                    <a:pt x="193" y="0"/>
                  </a:cubicBezTo>
                  <a:cubicBezTo>
                    <a:pt x="155" y="0"/>
                    <a:pt x="127" y="10"/>
                    <a:pt x="110" y="30"/>
                  </a:cubicBezTo>
                  <a:cubicBezTo>
                    <a:pt x="90" y="52"/>
                    <a:pt x="92" y="80"/>
                    <a:pt x="93" y="84"/>
                  </a:cubicBezTo>
                  <a:cubicBezTo>
                    <a:pt x="93" y="129"/>
                    <a:pt x="93" y="129"/>
                    <a:pt x="93" y="129"/>
                  </a:cubicBezTo>
                  <a:cubicBezTo>
                    <a:pt x="87" y="135"/>
                    <a:pt x="84" y="143"/>
                    <a:pt x="84" y="151"/>
                  </a:cubicBezTo>
                  <a:cubicBezTo>
                    <a:pt x="84" y="185"/>
                    <a:pt x="84" y="185"/>
                    <a:pt x="84" y="185"/>
                  </a:cubicBezTo>
                  <a:cubicBezTo>
                    <a:pt x="84" y="195"/>
                    <a:pt x="89" y="205"/>
                    <a:pt x="97" y="211"/>
                  </a:cubicBezTo>
                  <a:cubicBezTo>
                    <a:pt x="104" y="242"/>
                    <a:pt x="121" y="265"/>
                    <a:pt x="126" y="272"/>
                  </a:cubicBezTo>
                  <a:cubicBezTo>
                    <a:pt x="126" y="300"/>
                    <a:pt x="126" y="300"/>
                    <a:pt x="126" y="300"/>
                  </a:cubicBezTo>
                  <a:cubicBezTo>
                    <a:pt x="126" y="308"/>
                    <a:pt x="122" y="315"/>
                    <a:pt x="115" y="319"/>
                  </a:cubicBezTo>
                  <a:cubicBezTo>
                    <a:pt x="40" y="360"/>
                    <a:pt x="40" y="360"/>
                    <a:pt x="40" y="360"/>
                  </a:cubicBezTo>
                  <a:cubicBezTo>
                    <a:pt x="15" y="373"/>
                    <a:pt x="0" y="399"/>
                    <a:pt x="0" y="427"/>
                  </a:cubicBezTo>
                  <a:cubicBezTo>
                    <a:pt x="0" y="454"/>
                    <a:pt x="0" y="454"/>
                    <a:pt x="0" y="454"/>
                  </a:cubicBezTo>
                  <a:cubicBezTo>
                    <a:pt x="0" y="494"/>
                    <a:pt x="127" y="504"/>
                    <a:pt x="193" y="504"/>
                  </a:cubicBezTo>
                  <a:cubicBezTo>
                    <a:pt x="260" y="504"/>
                    <a:pt x="387" y="494"/>
                    <a:pt x="387" y="454"/>
                  </a:cubicBezTo>
                  <a:cubicBezTo>
                    <a:pt x="387" y="428"/>
                    <a:pt x="387" y="428"/>
                    <a:pt x="387" y="428"/>
                  </a:cubicBezTo>
                  <a:cubicBezTo>
                    <a:pt x="387" y="399"/>
                    <a:pt x="371" y="373"/>
                    <a:pt x="345" y="361"/>
                  </a:cubicBezTo>
                  <a:close/>
                </a:path>
              </a:pathLst>
            </a:custGeom>
            <a:solidFill>
              <a:sysClr val="window" lastClr="FFFFFF">
                <a:alpha val="90000"/>
              </a:sysClr>
            </a:solidFill>
            <a:ln>
              <a:noFill/>
            </a:ln>
            <a:effectLst/>
          </p:spPr>
          <p:txBody>
            <a:bodyPr vert="horz" wrap="square" lIns="91440" tIns="45720" rIns="91440" bIns="45720" numCol="1" anchor="t" anchorCtr="0" compatLnSpc="1">
              <a:prstTxWarp prst="textNoShape">
                <a:avLst/>
              </a:prstTxWarp>
            </a:bodyPr>
            <a:lstStyle/>
            <a:p>
              <a:pPr marL="0" marR="0" lvl="0" indent="0" defTabSz="121914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Roboto"/>
              </a:endParaRPr>
            </a:p>
          </p:txBody>
        </p:sp>
      </p:grpSp>
      <p:sp>
        <p:nvSpPr>
          <p:cNvPr id="135" name="Footer Text">
            <a:extLst>
              <a:ext uri="{FF2B5EF4-FFF2-40B4-BE49-F238E27FC236}">
                <a16:creationId xmlns:a16="http://schemas.microsoft.com/office/drawing/2014/main" id="{97C8481C-1B4F-6FD8-0E26-EC8ABCEDDE2A}"/>
              </a:ext>
            </a:extLst>
          </p:cNvPr>
          <p:cNvSpPr txBox="1"/>
          <p:nvPr/>
        </p:nvSpPr>
        <p:spPr>
          <a:xfrm>
            <a:off x="1519465" y="2724671"/>
            <a:ext cx="2056143" cy="492443"/>
          </a:xfrm>
          <a:prstGeom prst="rect">
            <a:avLst/>
          </a:prstGeom>
          <a:noFill/>
        </p:spPr>
        <p:txBody>
          <a:bodyPr wrap="square" lIns="0" tIns="0" rIns="0" bIns="0" rtlCol="0" anchor="ctr">
            <a:spAutoFit/>
          </a:bodyPr>
          <a:lstStyle/>
          <a:p>
            <a:pPr marL="0" marR="0" lvl="0" indent="0" algn="just" defTabSz="1219140" eaLnBrk="1" fontAlgn="auto" latinLnBrk="0" hangingPunct="1">
              <a:lnSpc>
                <a:spcPct val="100000"/>
              </a:lnSpc>
              <a:spcBef>
                <a:spcPts val="0"/>
              </a:spcBef>
              <a:spcAft>
                <a:spcPts val="900"/>
              </a:spcAft>
              <a:buClrTx/>
              <a:buSzTx/>
              <a:buFontTx/>
              <a:buNone/>
              <a:tabLst/>
              <a:defRPr/>
            </a:pPr>
            <a:r>
              <a:rPr kumimoji="0" lang="en-US" sz="1600" b="0" i="0" u="none" strike="noStrike" kern="0" cap="none" spc="0" normalizeH="0" baseline="0" noProof="0" dirty="0">
                <a:ln>
                  <a:noFill/>
                </a:ln>
                <a:solidFill>
                  <a:prstClr val="white">
                    <a:alpha val="80000"/>
                  </a:prstClr>
                </a:solidFill>
                <a:effectLst/>
                <a:uLnTx/>
                <a:uFillTx/>
                <a:latin typeface="Palatino Linotype" panose="02040502050505030304" pitchFamily="18" charset="0"/>
                <a:ea typeface="Roboto" panose="02000000000000000000" pitchFamily="2" charset="0"/>
              </a:rPr>
              <a:t>DISADVANTAGE OF EXISTING SYSTEM</a:t>
            </a:r>
          </a:p>
        </p:txBody>
      </p:sp>
      <p:sp>
        <p:nvSpPr>
          <p:cNvPr id="136" name="Footer Text">
            <a:extLst>
              <a:ext uri="{FF2B5EF4-FFF2-40B4-BE49-F238E27FC236}">
                <a16:creationId xmlns:a16="http://schemas.microsoft.com/office/drawing/2014/main" id="{4ED10DA2-5317-15E6-6ACD-243F561ECCD7}"/>
              </a:ext>
            </a:extLst>
          </p:cNvPr>
          <p:cNvSpPr txBox="1"/>
          <p:nvPr/>
        </p:nvSpPr>
        <p:spPr>
          <a:xfrm>
            <a:off x="1519465" y="3642670"/>
            <a:ext cx="2092367" cy="492443"/>
          </a:xfrm>
          <a:prstGeom prst="rect">
            <a:avLst/>
          </a:prstGeom>
          <a:noFill/>
        </p:spPr>
        <p:txBody>
          <a:bodyPr wrap="square" lIns="0" tIns="0" rIns="0" bIns="0" rtlCol="0" anchor="ctr">
            <a:spAutoFit/>
          </a:bodyPr>
          <a:lstStyle/>
          <a:p>
            <a:pPr marL="0" marR="0" lvl="0" indent="0" algn="just" defTabSz="1219140" eaLnBrk="1" fontAlgn="auto" latinLnBrk="0" hangingPunct="1">
              <a:lnSpc>
                <a:spcPct val="100000"/>
              </a:lnSpc>
              <a:spcBef>
                <a:spcPts val="0"/>
              </a:spcBef>
              <a:spcAft>
                <a:spcPts val="900"/>
              </a:spcAft>
              <a:buClrTx/>
              <a:buSzTx/>
              <a:buFontTx/>
              <a:buNone/>
              <a:tabLst/>
              <a:defRPr/>
            </a:pPr>
            <a:r>
              <a:rPr kumimoji="0" lang="en-US" sz="1600" b="0" i="0" u="none" strike="noStrike" kern="0" cap="none" spc="0" normalizeH="0" baseline="0" noProof="0" dirty="0">
                <a:ln>
                  <a:noFill/>
                </a:ln>
                <a:solidFill>
                  <a:prstClr val="white">
                    <a:alpha val="80000"/>
                  </a:prstClr>
                </a:solidFill>
                <a:effectLst/>
                <a:uLnTx/>
                <a:uFillTx/>
                <a:latin typeface="Palatino Linotype" panose="02040502050505030304" pitchFamily="18" charset="0"/>
                <a:ea typeface="Roboto" panose="02000000000000000000" pitchFamily="2" charset="0"/>
              </a:rPr>
              <a:t>ADVANTAGE OF PROPOSED SYSTEM</a:t>
            </a:r>
          </a:p>
        </p:txBody>
      </p:sp>
      <p:sp>
        <p:nvSpPr>
          <p:cNvPr id="137" name="Footer Text">
            <a:extLst>
              <a:ext uri="{FF2B5EF4-FFF2-40B4-BE49-F238E27FC236}">
                <a16:creationId xmlns:a16="http://schemas.microsoft.com/office/drawing/2014/main" id="{6E28DC05-C606-6F10-EA38-A20FFF8D6737}"/>
              </a:ext>
            </a:extLst>
          </p:cNvPr>
          <p:cNvSpPr txBox="1"/>
          <p:nvPr/>
        </p:nvSpPr>
        <p:spPr>
          <a:xfrm>
            <a:off x="1519464" y="4448828"/>
            <a:ext cx="2092367" cy="492443"/>
          </a:xfrm>
          <a:prstGeom prst="rect">
            <a:avLst/>
          </a:prstGeom>
          <a:noFill/>
        </p:spPr>
        <p:txBody>
          <a:bodyPr wrap="square" lIns="0" tIns="0" rIns="0" bIns="0" rtlCol="0" anchor="ctr">
            <a:spAutoFit/>
          </a:bodyPr>
          <a:lstStyle/>
          <a:p>
            <a:pPr marL="0" marR="0" lvl="0" indent="0" algn="just" defTabSz="1219140" eaLnBrk="1" fontAlgn="auto" latinLnBrk="0" hangingPunct="1">
              <a:lnSpc>
                <a:spcPct val="100000"/>
              </a:lnSpc>
              <a:spcBef>
                <a:spcPts val="0"/>
              </a:spcBef>
              <a:spcAft>
                <a:spcPts val="900"/>
              </a:spcAft>
              <a:buClrTx/>
              <a:buSzTx/>
              <a:buFontTx/>
              <a:buNone/>
              <a:tabLst/>
              <a:defRPr/>
            </a:pPr>
            <a:r>
              <a:rPr kumimoji="0" lang="en-US" sz="1600" b="0" i="0" u="none" strike="noStrike" kern="0" cap="none" spc="0" normalizeH="0" baseline="0" noProof="0" dirty="0">
                <a:ln>
                  <a:noFill/>
                </a:ln>
                <a:solidFill>
                  <a:prstClr val="white">
                    <a:alpha val="80000"/>
                  </a:prstClr>
                </a:solidFill>
                <a:effectLst/>
                <a:uLnTx/>
                <a:uFillTx/>
                <a:latin typeface="Palatino Linotype" panose="02040502050505030304" pitchFamily="18" charset="0"/>
                <a:ea typeface="Roboto" panose="02000000000000000000" pitchFamily="2" charset="0"/>
              </a:rPr>
              <a:t>ARCHITECTURAL DESIGN</a:t>
            </a:r>
          </a:p>
        </p:txBody>
      </p:sp>
      <p:sp>
        <p:nvSpPr>
          <p:cNvPr id="138" name="Footer Text">
            <a:extLst>
              <a:ext uri="{FF2B5EF4-FFF2-40B4-BE49-F238E27FC236}">
                <a16:creationId xmlns:a16="http://schemas.microsoft.com/office/drawing/2014/main" id="{93E24139-B14D-7D37-B51B-40EDE07DFF1B}"/>
              </a:ext>
            </a:extLst>
          </p:cNvPr>
          <p:cNvSpPr txBox="1"/>
          <p:nvPr/>
        </p:nvSpPr>
        <p:spPr>
          <a:xfrm>
            <a:off x="1519464" y="5163222"/>
            <a:ext cx="2092367" cy="738664"/>
          </a:xfrm>
          <a:prstGeom prst="rect">
            <a:avLst/>
          </a:prstGeom>
          <a:noFill/>
        </p:spPr>
        <p:txBody>
          <a:bodyPr wrap="square" lIns="0" tIns="0" rIns="0" bIns="0" rtlCol="0" anchor="ctr">
            <a:spAutoFit/>
          </a:bodyPr>
          <a:lstStyle/>
          <a:p>
            <a:pPr marL="0" marR="0" lvl="0" indent="0" algn="just" defTabSz="1219140" eaLnBrk="1" fontAlgn="auto" latinLnBrk="0" hangingPunct="1">
              <a:lnSpc>
                <a:spcPct val="100000"/>
              </a:lnSpc>
              <a:spcBef>
                <a:spcPts val="0"/>
              </a:spcBef>
              <a:spcAft>
                <a:spcPts val="900"/>
              </a:spcAft>
              <a:buClrTx/>
              <a:buSzTx/>
              <a:buFontTx/>
              <a:buNone/>
              <a:tabLst/>
              <a:defRPr/>
            </a:pPr>
            <a:r>
              <a:rPr kumimoji="0" lang="en-US" sz="1600" b="0" i="0" u="none" strike="noStrike" kern="0" cap="none" spc="0" normalizeH="0" baseline="0" noProof="0" dirty="0">
                <a:ln>
                  <a:noFill/>
                </a:ln>
                <a:solidFill>
                  <a:prstClr val="white">
                    <a:alpha val="80000"/>
                  </a:prstClr>
                </a:solidFill>
                <a:effectLst/>
                <a:uLnTx/>
                <a:uFillTx/>
                <a:latin typeface="Palatino Linotype" panose="02040502050505030304" pitchFamily="18" charset="0"/>
                <a:ea typeface="Roboto" panose="02000000000000000000" pitchFamily="2" charset="0"/>
              </a:rPr>
              <a:t>HARDWARE AND SOFTWARE REQUIREMENTS</a:t>
            </a:r>
          </a:p>
        </p:txBody>
      </p:sp>
      <p:sp>
        <p:nvSpPr>
          <p:cNvPr id="140" name="Pentagon 1">
            <a:extLst>
              <a:ext uri="{FF2B5EF4-FFF2-40B4-BE49-F238E27FC236}">
                <a16:creationId xmlns:a16="http://schemas.microsoft.com/office/drawing/2014/main" id="{836F3E95-6E86-1DEB-1C09-C126EB960743}"/>
              </a:ext>
            </a:extLst>
          </p:cNvPr>
          <p:cNvSpPr/>
          <p:nvPr/>
        </p:nvSpPr>
        <p:spPr>
          <a:xfrm>
            <a:off x="838539" y="5907380"/>
            <a:ext cx="3321084" cy="903767"/>
          </a:xfrm>
          <a:prstGeom prst="homePlate">
            <a:avLst>
              <a:gd name="adj" fmla="val 30066"/>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5400000" scaled="1"/>
            <a:tileRect/>
          </a:gradFill>
          <a:ln w="25400" cap="flat" cmpd="sng" algn="ctr">
            <a:noFill/>
            <a:prstDash val="solid"/>
          </a:ln>
          <a:effectLst>
            <a:outerShdw blurRad="406400" dist="393700" dir="2640000" sx="92000" sy="92000" algn="tl" rotWithShape="0">
              <a:prstClr val="black">
                <a:alpha val="40000"/>
              </a:prstClr>
            </a:outerShdw>
          </a:effectLst>
        </p:spPr>
        <p:txBody>
          <a:bodyPr rtlCol="0" anchor="ctr"/>
          <a:lstStyle/>
          <a:p>
            <a:pPr marL="0" marR="0" lvl="0" indent="0" algn="just" defTabSz="1219140" eaLnBrk="1" fontAlgn="auto" latinLnBrk="0" hangingPunct="1">
              <a:lnSpc>
                <a:spcPct val="100000"/>
              </a:lnSpc>
              <a:spcBef>
                <a:spcPts val="0"/>
              </a:spcBef>
              <a:spcAft>
                <a:spcPts val="900"/>
              </a:spcAft>
              <a:buClrTx/>
              <a:buSzTx/>
              <a:buFontTx/>
              <a:buNone/>
              <a:tabLst/>
              <a:defRPr/>
            </a:pPr>
            <a:r>
              <a:rPr kumimoji="0" lang="en-US" sz="2000" b="0" i="0" u="none" strike="noStrike" kern="0" cap="none" spc="0" normalizeH="0" baseline="0" noProof="0" dirty="0">
                <a:ln>
                  <a:noFill/>
                </a:ln>
                <a:solidFill>
                  <a:prstClr val="white">
                    <a:alpha val="80000"/>
                  </a:prstClr>
                </a:solidFill>
                <a:effectLst/>
                <a:uLnTx/>
                <a:uFillTx/>
                <a:latin typeface="Palatino Linotype" panose="02040502050505030304" pitchFamily="18" charset="0"/>
                <a:ea typeface="Roboto" panose="02000000000000000000" pitchFamily="2" charset="0"/>
              </a:rPr>
              <a:t>          CONCLUSION</a:t>
            </a:r>
          </a:p>
        </p:txBody>
      </p:sp>
      <p:sp>
        <p:nvSpPr>
          <p:cNvPr id="142" name="Freeform 15">
            <a:extLst>
              <a:ext uri="{FF2B5EF4-FFF2-40B4-BE49-F238E27FC236}">
                <a16:creationId xmlns:a16="http://schemas.microsoft.com/office/drawing/2014/main" id="{C1A1D02F-484B-2BEA-4094-87C171139564}"/>
              </a:ext>
            </a:extLst>
          </p:cNvPr>
          <p:cNvSpPr/>
          <p:nvPr/>
        </p:nvSpPr>
        <p:spPr>
          <a:xfrm rot="16200000">
            <a:off x="-303441" y="5716018"/>
            <a:ext cx="1453194" cy="830773"/>
          </a:xfrm>
          <a:custGeom>
            <a:avLst/>
            <a:gdLst>
              <a:gd name="connsiteX0" fmla="*/ 0 w 1729902"/>
              <a:gd name="connsiteY0" fmla="*/ 1546863 h 1546863"/>
              <a:gd name="connsiteX1" fmla="*/ 565030 w 1729902"/>
              <a:gd name="connsiteY1" fmla="*/ 1546863 h 1546863"/>
              <a:gd name="connsiteX2" fmla="*/ 565030 w 1729902"/>
              <a:gd name="connsiteY2" fmla="*/ 1546862 h 1546863"/>
              <a:gd name="connsiteX3" fmla="*/ 1161908 w 1729902"/>
              <a:gd name="connsiteY3" fmla="*/ 1546862 h 1546863"/>
              <a:gd name="connsiteX4" fmla="*/ 1729902 w 1729902"/>
              <a:gd name="connsiteY4" fmla="*/ 0 h 1546863"/>
              <a:gd name="connsiteX5" fmla="*/ 1109177 w 1729902"/>
              <a:gd name="connsiteY5" fmla="*/ 0 h 1546863"/>
              <a:gd name="connsiteX6" fmla="*/ 1109177 w 1729902"/>
              <a:gd name="connsiteY6" fmla="*/ 1 h 1546863"/>
              <a:gd name="connsiteX7" fmla="*/ 737994 w 1729902"/>
              <a:gd name="connsiteY7" fmla="*/ 1 h 15468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29902" h="1546863">
                <a:moveTo>
                  <a:pt x="0" y="1546863"/>
                </a:moveTo>
                <a:lnTo>
                  <a:pt x="565030" y="1546863"/>
                </a:lnTo>
                <a:lnTo>
                  <a:pt x="565030" y="1546862"/>
                </a:lnTo>
                <a:lnTo>
                  <a:pt x="1161908" y="1546862"/>
                </a:lnTo>
                <a:lnTo>
                  <a:pt x="1729902" y="0"/>
                </a:lnTo>
                <a:lnTo>
                  <a:pt x="1109177" y="0"/>
                </a:lnTo>
                <a:lnTo>
                  <a:pt x="1109177" y="1"/>
                </a:lnTo>
                <a:lnTo>
                  <a:pt x="737994" y="1"/>
                </a:lnTo>
                <a:close/>
              </a:path>
            </a:pathLst>
          </a:custGeom>
          <a:gradFill flip="none" rotWithShape="1">
            <a:gsLst>
              <a:gs pos="0">
                <a:srgbClr val="745155">
                  <a:shade val="30000"/>
                  <a:satMod val="115000"/>
                </a:srgbClr>
              </a:gs>
              <a:gs pos="50000">
                <a:srgbClr val="745155">
                  <a:shade val="67500"/>
                  <a:satMod val="115000"/>
                </a:srgbClr>
              </a:gs>
              <a:gs pos="100000">
                <a:srgbClr val="745155">
                  <a:shade val="100000"/>
                  <a:satMod val="115000"/>
                </a:srgbClr>
              </a:gs>
            </a:gsLst>
            <a:lin ang="8100000" scaled="1"/>
            <a:tileRect/>
          </a:gradFill>
          <a:ln w="25400" cap="flat" cmpd="sng" algn="ctr">
            <a:noFill/>
            <a:prstDash val="solid"/>
          </a:ln>
          <a:effectLst/>
        </p:spPr>
        <p:txBody>
          <a:bodyPr rtlCol="0" anchor="ctr"/>
          <a:lstStyle/>
          <a:p>
            <a:pPr marL="0" marR="0" lvl="0" indent="0" algn="ctr" defTabSz="121914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prstClr val="white"/>
              </a:solidFill>
              <a:effectLst/>
              <a:uLnTx/>
              <a:uFillTx/>
              <a:latin typeface="Roboto"/>
              <a:ea typeface="+mn-ea"/>
              <a:cs typeface="+mn-cs"/>
            </a:endParaRPr>
          </a:p>
        </p:txBody>
      </p:sp>
      <p:pic>
        <p:nvPicPr>
          <p:cNvPr id="145" name="Graphic 144" descr="Drawing compass">
            <a:extLst>
              <a:ext uri="{FF2B5EF4-FFF2-40B4-BE49-F238E27FC236}">
                <a16:creationId xmlns:a16="http://schemas.microsoft.com/office/drawing/2014/main" id="{C7AB2445-ADD2-7C27-1866-D9E8878EFAF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73386" y="4414531"/>
            <a:ext cx="456722" cy="456722"/>
          </a:xfrm>
          <a:prstGeom prst="rect">
            <a:avLst/>
          </a:prstGeom>
        </p:spPr>
      </p:pic>
      <p:pic>
        <p:nvPicPr>
          <p:cNvPr id="147" name="Graphic 146" descr="Home">
            <a:extLst>
              <a:ext uri="{FF2B5EF4-FFF2-40B4-BE49-F238E27FC236}">
                <a16:creationId xmlns:a16="http://schemas.microsoft.com/office/drawing/2014/main" id="{9959D209-5345-A1D0-EE3B-468B813EAABE}"/>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942176" y="6131648"/>
            <a:ext cx="438981" cy="438981"/>
          </a:xfrm>
          <a:prstGeom prst="rect">
            <a:avLst/>
          </a:prstGeom>
        </p:spPr>
      </p:pic>
      <p:pic>
        <p:nvPicPr>
          <p:cNvPr id="153" name="Graphic 152" descr="Upward trend">
            <a:extLst>
              <a:ext uri="{FF2B5EF4-FFF2-40B4-BE49-F238E27FC236}">
                <a16:creationId xmlns:a16="http://schemas.microsoft.com/office/drawing/2014/main" id="{BBCCD7F4-B66F-A974-C669-9A3282589107}"/>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971706" y="3602674"/>
            <a:ext cx="457200" cy="457200"/>
          </a:xfrm>
          <a:prstGeom prst="rect">
            <a:avLst/>
          </a:prstGeom>
        </p:spPr>
      </p:pic>
      <p:pic>
        <p:nvPicPr>
          <p:cNvPr id="155" name="Graphic 154" descr="Downward trend">
            <a:extLst>
              <a:ext uri="{FF2B5EF4-FFF2-40B4-BE49-F238E27FC236}">
                <a16:creationId xmlns:a16="http://schemas.microsoft.com/office/drawing/2014/main" id="{5241E248-C6BB-97CC-DC89-C6D1937B10DC}"/>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942176" y="2683359"/>
            <a:ext cx="549639" cy="549639"/>
          </a:xfrm>
          <a:prstGeom prst="rect">
            <a:avLst/>
          </a:prstGeom>
        </p:spPr>
      </p:pic>
      <p:pic>
        <p:nvPicPr>
          <p:cNvPr id="159" name="Graphic 158" descr="Processor">
            <a:extLst>
              <a:ext uri="{FF2B5EF4-FFF2-40B4-BE49-F238E27FC236}">
                <a16:creationId xmlns:a16="http://schemas.microsoft.com/office/drawing/2014/main" id="{CDDDF53F-FBF2-9459-E4B0-48E7233050FF}"/>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942176" y="5221626"/>
            <a:ext cx="457200" cy="457200"/>
          </a:xfrm>
          <a:prstGeom prst="rect">
            <a:avLst/>
          </a:prstGeom>
        </p:spPr>
      </p:pic>
      <p:pic>
        <p:nvPicPr>
          <p:cNvPr id="161" name="Graphic 160" descr="Meeting">
            <a:extLst>
              <a:ext uri="{FF2B5EF4-FFF2-40B4-BE49-F238E27FC236}">
                <a16:creationId xmlns:a16="http://schemas.microsoft.com/office/drawing/2014/main" id="{43AB2E70-B3D5-07B8-9D13-E4A630674723}"/>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113946" y="1098984"/>
            <a:ext cx="446036" cy="446036"/>
          </a:xfrm>
          <a:prstGeom prst="rect">
            <a:avLst/>
          </a:prstGeom>
        </p:spPr>
      </p:pic>
    </p:spTree>
    <p:extLst>
      <p:ext uri="{BB962C8B-B14F-4D97-AF65-F5344CB8AC3E}">
        <p14:creationId xmlns:p14="http://schemas.microsoft.com/office/powerpoint/2010/main" val="38985113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pattFill prst="pct70">
          <a:fgClr>
            <a:schemeClr val="accent5"/>
          </a:fgClr>
          <a:bgClr>
            <a:schemeClr val="bg1"/>
          </a:bgClr>
        </a:patt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2219A53-983C-4CAC-81BB-5FADEB962F35}"/>
              </a:ext>
            </a:extLst>
          </p:cNvPr>
          <p:cNvSpPr>
            <a:spLocks noGrp="1"/>
          </p:cNvSpPr>
          <p:nvPr>
            <p:ph type="title"/>
          </p:nvPr>
        </p:nvSpPr>
        <p:spPr>
          <a:xfrm>
            <a:off x="1263742" y="-520762"/>
            <a:ext cx="9977439" cy="1497711"/>
          </a:xfrm>
        </p:spPr>
        <p:txBody>
          <a:bodyPr>
            <a:normAutofit/>
          </a:bodyPr>
          <a:lstStyle/>
          <a:p>
            <a:r>
              <a:rPr lang="en-US" sz="4400" b="1" dirty="0">
                <a:effectLst>
                  <a:outerShdw blurRad="38100" dist="38100" dir="2700000" algn="tl">
                    <a:srgbClr val="000000">
                      <a:alpha val="43137"/>
                    </a:srgbClr>
                  </a:outerShdw>
                </a:effectLst>
                <a:latin typeface="Bahnschrift SemiBold SemiConden" panose="020B0502040204020203" pitchFamily="34" charset="0"/>
              </a:rPr>
              <a:t>RAILWAY RESERVATION (AN INTRODUCTION)</a:t>
            </a:r>
          </a:p>
        </p:txBody>
      </p:sp>
      <p:sp>
        <p:nvSpPr>
          <p:cNvPr id="24" name="TextBox 23">
            <a:extLst>
              <a:ext uri="{FF2B5EF4-FFF2-40B4-BE49-F238E27FC236}">
                <a16:creationId xmlns:a16="http://schemas.microsoft.com/office/drawing/2014/main" id="{DC2815E5-891B-52B8-F1B6-9E9D4FC66D9E}"/>
              </a:ext>
            </a:extLst>
          </p:cNvPr>
          <p:cNvSpPr txBox="1"/>
          <p:nvPr/>
        </p:nvSpPr>
        <p:spPr>
          <a:xfrm>
            <a:off x="314325" y="1520815"/>
            <a:ext cx="11715750" cy="2246769"/>
          </a:xfrm>
          <a:prstGeom prst="rect">
            <a:avLst/>
          </a:prstGeom>
          <a:noFill/>
        </p:spPr>
        <p:txBody>
          <a:bodyPr wrap="square">
            <a:spAutoFit/>
          </a:bodyPr>
          <a:lstStyle/>
          <a:p>
            <a:r>
              <a:rPr lang="en-IN" sz="2000" dirty="0">
                <a:latin typeface="Palatino Linotype" panose="02040502050505030304" pitchFamily="18" charset="0"/>
              </a:rPr>
              <a:t>The railway reservation system facilitates the passengers to enquiry about the trains available on the basis of source and destination, booking and cancellation of tickets, enquiry about the status of the booked ticket, etc. The aim of case study is to design and develop a data base maintaining records of different trains, train status and </a:t>
            </a:r>
            <a:r>
              <a:rPr lang="en-IN" sz="2000" dirty="0" err="1">
                <a:latin typeface="Palatino Linotype" panose="02040502050505030304" pitchFamily="18" charset="0"/>
              </a:rPr>
              <a:t>passengers.This</a:t>
            </a:r>
            <a:r>
              <a:rPr lang="en-IN" sz="2000" dirty="0">
                <a:latin typeface="Palatino Linotype" panose="02040502050505030304" pitchFamily="18" charset="0"/>
              </a:rPr>
              <a:t> project contains introduction to the railways reservation system. It is the computerized system of reserving the seats of train seats in advance. It is mainly used for a long route. Online reservation has made the process for the reservation of seats very much easier than ever before</a:t>
            </a:r>
          </a:p>
        </p:txBody>
      </p:sp>
      <p:sp>
        <p:nvSpPr>
          <p:cNvPr id="28" name="TextBox 27">
            <a:extLst>
              <a:ext uri="{FF2B5EF4-FFF2-40B4-BE49-F238E27FC236}">
                <a16:creationId xmlns:a16="http://schemas.microsoft.com/office/drawing/2014/main" id="{A54C0936-4B3C-CF45-E13A-5463BDEB33B9}"/>
              </a:ext>
            </a:extLst>
          </p:cNvPr>
          <p:cNvSpPr txBox="1"/>
          <p:nvPr/>
        </p:nvSpPr>
        <p:spPr>
          <a:xfrm>
            <a:off x="314325" y="3767584"/>
            <a:ext cx="11715750" cy="2862322"/>
          </a:xfrm>
          <a:prstGeom prst="rect">
            <a:avLst/>
          </a:prstGeom>
          <a:noFill/>
        </p:spPr>
        <p:txBody>
          <a:bodyPr wrap="square">
            <a:spAutoFit/>
          </a:bodyPr>
          <a:lstStyle/>
          <a:p>
            <a:r>
              <a:rPr lang="en-IN" sz="2000" dirty="0">
                <a:latin typeface="Palatino Linotype" panose="02040502050505030304" pitchFamily="18" charset="0"/>
              </a:rPr>
              <a:t>In our country India, there are number of counters for the reservation of the seats and one can easily make reservations and get tickets. Railway reservation system, has described above, can lead to error free, secure, reliable and fast management system. It can assist the user to concentrate on their other activities rather to concentrate on the record keeping. Thus it will help organization it better utilization of </a:t>
            </a:r>
            <a:r>
              <a:rPr lang="en-IN" sz="2000" dirty="0" err="1">
                <a:latin typeface="Palatino Linotype" panose="02040502050505030304" pitchFamily="18" charset="0"/>
              </a:rPr>
              <a:t>resources.Administrator</a:t>
            </a:r>
            <a:r>
              <a:rPr lang="en-IN" sz="2000" dirty="0">
                <a:latin typeface="Palatino Linotype" panose="02040502050505030304" pitchFamily="18" charset="0"/>
              </a:rPr>
              <a:t> of the project, with the help of a password, can enter new train record, display all train records, modify train records and delete train records. The record of train includes its number, name, source, destination, and days on which it is available, whereas record of train status includes dates for which tickets can be booked, total number of seats available, and number of seats already booked</a:t>
            </a:r>
          </a:p>
        </p:txBody>
      </p:sp>
      <p:pic>
        <p:nvPicPr>
          <p:cNvPr id="33" name="Graphic 32" descr="Teacher">
            <a:extLst>
              <a:ext uri="{FF2B5EF4-FFF2-40B4-BE49-F238E27FC236}">
                <a16:creationId xmlns:a16="http://schemas.microsoft.com/office/drawing/2014/main" id="{FC693DAC-0510-82D1-BA68-C00F2298811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14325" y="304799"/>
            <a:ext cx="672149" cy="672149"/>
          </a:xfrm>
          <a:prstGeom prst="rect">
            <a:avLst/>
          </a:prstGeom>
        </p:spPr>
      </p:pic>
    </p:spTree>
    <p:extLst>
      <p:ext uri="{BB962C8B-B14F-4D97-AF65-F5344CB8AC3E}">
        <p14:creationId xmlns:p14="http://schemas.microsoft.com/office/powerpoint/2010/main" val="23821487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pattFill prst="pct70">
          <a:fgClr>
            <a:schemeClr val="accent5"/>
          </a:fgClr>
          <a:bgClr>
            <a:schemeClr val="bg1"/>
          </a:bgClr>
        </a:patt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2219A53-983C-4CAC-81BB-5FADEB962F35}"/>
              </a:ext>
            </a:extLst>
          </p:cNvPr>
          <p:cNvSpPr>
            <a:spLocks noGrp="1"/>
          </p:cNvSpPr>
          <p:nvPr>
            <p:ph type="title"/>
          </p:nvPr>
        </p:nvSpPr>
        <p:spPr>
          <a:xfrm>
            <a:off x="2049274" y="-467285"/>
            <a:ext cx="9977439" cy="1497711"/>
          </a:xfrm>
        </p:spPr>
        <p:txBody>
          <a:bodyPr>
            <a:normAutofit/>
          </a:bodyPr>
          <a:lstStyle/>
          <a:p>
            <a:r>
              <a:rPr lang="en-US" sz="4400" b="1" dirty="0">
                <a:effectLst>
                  <a:outerShdw blurRad="38100" dist="38100" dir="2700000" algn="tl">
                    <a:srgbClr val="000000">
                      <a:alpha val="43137"/>
                    </a:srgbClr>
                  </a:outerShdw>
                </a:effectLst>
                <a:latin typeface="Bahnschrift SemiBold SemiConden" panose="020B0502040204020203" pitchFamily="34" charset="0"/>
              </a:rPr>
              <a:t>RAILWAY RESERVATION (CONT…..)</a:t>
            </a:r>
          </a:p>
        </p:txBody>
      </p:sp>
      <p:sp>
        <p:nvSpPr>
          <p:cNvPr id="24" name="TextBox 23">
            <a:extLst>
              <a:ext uri="{FF2B5EF4-FFF2-40B4-BE49-F238E27FC236}">
                <a16:creationId xmlns:a16="http://schemas.microsoft.com/office/drawing/2014/main" id="{DC2815E5-891B-52B8-F1B6-9E9D4FC66D9E}"/>
              </a:ext>
            </a:extLst>
          </p:cNvPr>
          <p:cNvSpPr txBox="1"/>
          <p:nvPr/>
        </p:nvSpPr>
        <p:spPr>
          <a:xfrm>
            <a:off x="476250" y="1918063"/>
            <a:ext cx="11715750" cy="2616101"/>
          </a:xfrm>
          <a:prstGeom prst="rect">
            <a:avLst/>
          </a:prstGeom>
          <a:noFill/>
        </p:spPr>
        <p:txBody>
          <a:bodyPr wrap="square">
            <a:spAutoFit/>
          </a:bodyPr>
          <a:lstStyle/>
          <a:p>
            <a:pPr algn="just"/>
            <a:r>
              <a:rPr lang="en-US" sz="2800" dirty="0">
                <a:latin typeface="Constantia" panose="02030602050306030303" pitchFamily="18" charset="0"/>
              </a:rPr>
              <a:t>In this project we are going to include all the entities related to reservation. </a:t>
            </a:r>
          </a:p>
          <a:p>
            <a:pPr algn="just"/>
            <a:endParaRPr lang="en-US" sz="2800" dirty="0">
              <a:latin typeface="Constantia" panose="02030602050306030303" pitchFamily="18" charset="0"/>
            </a:endParaRPr>
          </a:p>
          <a:p>
            <a:pPr marL="342900" indent="-342900" algn="just">
              <a:buFont typeface="Wingdings" panose="05000000000000000000" pitchFamily="2" charset="2"/>
              <a:buChar char="v"/>
            </a:pPr>
            <a:r>
              <a:rPr lang="en-US" sz="2800" dirty="0">
                <a:latin typeface="Constantia" panose="02030602050306030303" pitchFamily="18" charset="0"/>
              </a:rPr>
              <a:t>Admin</a:t>
            </a:r>
          </a:p>
          <a:p>
            <a:pPr marL="342900" indent="-342900" algn="just">
              <a:buFont typeface="Wingdings" panose="05000000000000000000" pitchFamily="2" charset="2"/>
              <a:buChar char="v"/>
            </a:pPr>
            <a:r>
              <a:rPr lang="en-US" sz="2800" dirty="0">
                <a:latin typeface="Constantia" panose="02030602050306030303" pitchFamily="18" charset="0"/>
              </a:rPr>
              <a:t>Customers</a:t>
            </a:r>
          </a:p>
          <a:p>
            <a:pPr marL="342900" indent="-342900" algn="just">
              <a:buFont typeface="Wingdings" panose="05000000000000000000" pitchFamily="2" charset="2"/>
              <a:buChar char="v"/>
            </a:pPr>
            <a:r>
              <a:rPr lang="en-US" sz="2800" dirty="0">
                <a:latin typeface="Constantia" panose="02030602050306030303" pitchFamily="18" charset="0"/>
              </a:rPr>
              <a:t>Employee</a:t>
            </a:r>
          </a:p>
          <a:p>
            <a:pPr marL="596646" indent="-514350" algn="just">
              <a:buFont typeface="Wingdings" pitchFamily="2" charset="2"/>
              <a:buChar char="v"/>
            </a:pPr>
            <a:endParaRPr lang="en-US" sz="2400" dirty="0">
              <a:latin typeface="Constantia" panose="02030602050306030303" pitchFamily="18" charset="0"/>
            </a:endParaRPr>
          </a:p>
        </p:txBody>
      </p:sp>
      <p:pic>
        <p:nvPicPr>
          <p:cNvPr id="2" name="Graphic 1" descr="Teacher">
            <a:extLst>
              <a:ext uri="{FF2B5EF4-FFF2-40B4-BE49-F238E27FC236}">
                <a16:creationId xmlns:a16="http://schemas.microsoft.com/office/drawing/2014/main" id="{5AC3A9FD-AD8B-7D16-597C-6939951E296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76325" y="411550"/>
            <a:ext cx="672149" cy="672149"/>
          </a:xfrm>
          <a:prstGeom prst="rect">
            <a:avLst/>
          </a:prstGeom>
        </p:spPr>
      </p:pic>
    </p:spTree>
    <p:extLst>
      <p:ext uri="{BB962C8B-B14F-4D97-AF65-F5344CB8AC3E}">
        <p14:creationId xmlns:p14="http://schemas.microsoft.com/office/powerpoint/2010/main" val="26784132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pattFill prst="pct70">
          <a:fgClr>
            <a:schemeClr val="accent5"/>
          </a:fgClr>
          <a:bgClr>
            <a:schemeClr val="bg1"/>
          </a:bgClr>
        </a:patt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2219A53-983C-4CAC-81BB-5FADEB962F35}"/>
              </a:ext>
            </a:extLst>
          </p:cNvPr>
          <p:cNvSpPr>
            <a:spLocks noGrp="1"/>
          </p:cNvSpPr>
          <p:nvPr>
            <p:ph type="title"/>
          </p:nvPr>
        </p:nvSpPr>
        <p:spPr>
          <a:xfrm>
            <a:off x="1728786" y="-209550"/>
            <a:ext cx="9977439" cy="1497711"/>
          </a:xfrm>
        </p:spPr>
        <p:txBody>
          <a:bodyPr>
            <a:normAutofit/>
          </a:bodyPr>
          <a:lstStyle/>
          <a:p>
            <a:r>
              <a:rPr lang="en-US" sz="4400" b="1" dirty="0">
                <a:effectLst>
                  <a:outerShdw blurRad="38100" dist="38100" dir="2700000" algn="tl">
                    <a:srgbClr val="000000">
                      <a:alpha val="43137"/>
                    </a:srgbClr>
                  </a:outerShdw>
                </a:effectLst>
                <a:latin typeface="Bahnschrift SemiBold SemiConden" panose="020B0502040204020203" pitchFamily="34" charset="0"/>
              </a:rPr>
              <a:t>disadvantage of existing system</a:t>
            </a:r>
          </a:p>
        </p:txBody>
      </p:sp>
      <p:sp>
        <p:nvSpPr>
          <p:cNvPr id="8" name="TextBox 7">
            <a:extLst>
              <a:ext uri="{FF2B5EF4-FFF2-40B4-BE49-F238E27FC236}">
                <a16:creationId xmlns:a16="http://schemas.microsoft.com/office/drawing/2014/main" id="{C63A6D0F-3FA9-AF7D-B802-E46F32BE6C17}"/>
              </a:ext>
            </a:extLst>
          </p:cNvPr>
          <p:cNvSpPr txBox="1"/>
          <p:nvPr/>
        </p:nvSpPr>
        <p:spPr>
          <a:xfrm>
            <a:off x="2223247" y="2476510"/>
            <a:ext cx="6096000" cy="2554545"/>
          </a:xfrm>
          <a:prstGeom prst="rect">
            <a:avLst/>
          </a:prstGeom>
          <a:noFill/>
        </p:spPr>
        <p:txBody>
          <a:bodyPr wrap="square">
            <a:spAutoFit/>
          </a:bodyPr>
          <a:lstStyle/>
          <a:p>
            <a:pPr marL="342900" indent="-342900">
              <a:buFont typeface="Wingdings" panose="05000000000000000000" pitchFamily="2" charset="2"/>
              <a:buChar char="§"/>
            </a:pPr>
            <a:r>
              <a:rPr kumimoji="0" lang="en-US" sz="3200" b="0" i="0" u="none" strike="noStrike" kern="1200" cap="none" spc="0" normalizeH="0" baseline="0" noProof="0" dirty="0">
                <a:ln>
                  <a:noFill/>
                </a:ln>
                <a:solidFill>
                  <a:prstClr val="black"/>
                </a:solidFill>
                <a:effectLst/>
                <a:uLnTx/>
                <a:uFillTx/>
                <a:latin typeface="Constantia" panose="02030602050306030303" pitchFamily="18" charset="0"/>
                <a:ea typeface="+mn-ea"/>
                <a:cs typeface="+mn-cs"/>
              </a:rPr>
              <a:t>Data Redundancy </a:t>
            </a:r>
          </a:p>
          <a:p>
            <a:pPr marL="342900" indent="-342900">
              <a:buFont typeface="Wingdings" panose="05000000000000000000" pitchFamily="2" charset="2"/>
              <a:buChar char="§"/>
            </a:pPr>
            <a:r>
              <a:rPr lang="en-US" sz="3200" dirty="0">
                <a:solidFill>
                  <a:prstClr val="black"/>
                </a:solidFill>
                <a:latin typeface="Constantia" panose="02030602050306030303" pitchFamily="18" charset="0"/>
              </a:rPr>
              <a:t>Difficult in accessing data</a:t>
            </a:r>
          </a:p>
          <a:p>
            <a:pPr marL="342900" indent="-342900">
              <a:buFont typeface="Wingdings" panose="05000000000000000000" pitchFamily="2" charset="2"/>
              <a:buChar char="§"/>
            </a:pPr>
            <a:r>
              <a:rPr lang="en-US" sz="3200" dirty="0">
                <a:solidFill>
                  <a:prstClr val="black"/>
                </a:solidFill>
                <a:latin typeface="Constantia" panose="02030602050306030303" pitchFamily="18" charset="0"/>
              </a:rPr>
              <a:t>Limited Data</a:t>
            </a:r>
          </a:p>
          <a:p>
            <a:pPr marL="342900" indent="-342900">
              <a:buFont typeface="Wingdings" panose="05000000000000000000" pitchFamily="2" charset="2"/>
              <a:buChar char="§"/>
            </a:pPr>
            <a:r>
              <a:rPr lang="en-US" sz="3200" dirty="0">
                <a:solidFill>
                  <a:prstClr val="black"/>
                </a:solidFill>
                <a:latin typeface="Constantia" panose="02030602050306030303" pitchFamily="18" charset="0"/>
              </a:rPr>
              <a:t>Not user friendly</a:t>
            </a:r>
          </a:p>
          <a:p>
            <a:pPr marL="342900" indent="-342900">
              <a:buFont typeface="Wingdings" panose="05000000000000000000" pitchFamily="2" charset="2"/>
              <a:buChar char="§"/>
            </a:pPr>
            <a:endParaRPr lang="en-IN" sz="3200" dirty="0"/>
          </a:p>
        </p:txBody>
      </p:sp>
      <p:pic>
        <p:nvPicPr>
          <p:cNvPr id="2" name="Graphic 1" descr="Downward trend">
            <a:extLst>
              <a:ext uri="{FF2B5EF4-FFF2-40B4-BE49-F238E27FC236}">
                <a16:creationId xmlns:a16="http://schemas.microsoft.com/office/drawing/2014/main" id="{ED41E630-EEDE-D67A-B0A0-2BE055F267A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79147" y="621478"/>
            <a:ext cx="549639" cy="549639"/>
          </a:xfrm>
          <a:prstGeom prst="rect">
            <a:avLst/>
          </a:prstGeom>
        </p:spPr>
      </p:pic>
    </p:spTree>
    <p:extLst>
      <p:ext uri="{BB962C8B-B14F-4D97-AF65-F5344CB8AC3E}">
        <p14:creationId xmlns:p14="http://schemas.microsoft.com/office/powerpoint/2010/main" val="34835420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pattFill prst="pct70">
          <a:fgClr>
            <a:schemeClr val="accent5"/>
          </a:fgClr>
          <a:bgClr>
            <a:schemeClr val="bg1"/>
          </a:bgClr>
        </a:patt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2219A53-983C-4CAC-81BB-5FADEB962F35}"/>
              </a:ext>
            </a:extLst>
          </p:cNvPr>
          <p:cNvSpPr>
            <a:spLocks noGrp="1"/>
          </p:cNvSpPr>
          <p:nvPr>
            <p:ph type="title"/>
          </p:nvPr>
        </p:nvSpPr>
        <p:spPr>
          <a:xfrm>
            <a:off x="2302526" y="-559174"/>
            <a:ext cx="9977439" cy="1497711"/>
          </a:xfrm>
        </p:spPr>
        <p:txBody>
          <a:bodyPr>
            <a:normAutofit/>
          </a:bodyPr>
          <a:lstStyle/>
          <a:p>
            <a:r>
              <a:rPr lang="en-US" sz="4400" b="1" dirty="0">
                <a:effectLst>
                  <a:outerShdw blurRad="38100" dist="38100" dir="2700000" algn="tl">
                    <a:srgbClr val="000000">
                      <a:alpha val="43137"/>
                    </a:srgbClr>
                  </a:outerShdw>
                </a:effectLst>
                <a:latin typeface="Bahnschrift SemiBold SemiConden" panose="020B0502040204020203" pitchFamily="34" charset="0"/>
              </a:rPr>
              <a:t>advantage of proposed system</a:t>
            </a:r>
          </a:p>
        </p:txBody>
      </p:sp>
      <p:sp>
        <p:nvSpPr>
          <p:cNvPr id="10" name="TextBox 9">
            <a:extLst>
              <a:ext uri="{FF2B5EF4-FFF2-40B4-BE49-F238E27FC236}">
                <a16:creationId xmlns:a16="http://schemas.microsoft.com/office/drawing/2014/main" id="{40FBD628-C12A-8210-7F26-E71E0BC3B025}"/>
              </a:ext>
            </a:extLst>
          </p:cNvPr>
          <p:cNvSpPr txBox="1"/>
          <p:nvPr/>
        </p:nvSpPr>
        <p:spPr>
          <a:xfrm>
            <a:off x="2196352" y="1637890"/>
            <a:ext cx="8677835" cy="4708981"/>
          </a:xfrm>
          <a:prstGeom prst="rect">
            <a:avLst/>
          </a:prstGeom>
          <a:noFill/>
        </p:spPr>
        <p:txBody>
          <a:bodyPr wrap="square">
            <a:spAutoFit/>
          </a:bodyPr>
          <a:lstStyle/>
          <a:p>
            <a:pPr marL="285750" lvl="0" indent="-285750" algn="just">
              <a:buFont typeface="Courier New" panose="02070309020205020404" pitchFamily="49" charset="0"/>
              <a:buChar char="o"/>
            </a:pPr>
            <a:r>
              <a:rPr lang="en-US" sz="2000" dirty="0"/>
              <a:t>All the manual work should be converted into computerized so that the load of employees should decrease.</a:t>
            </a:r>
          </a:p>
          <a:p>
            <a:pPr lvl="0" algn="just"/>
            <a:endParaRPr lang="en-US" sz="2000" dirty="0"/>
          </a:p>
          <a:p>
            <a:pPr marL="285750" indent="-285750" algn="just">
              <a:buFont typeface="Courier New" panose="02070309020205020404" pitchFamily="49" charset="0"/>
              <a:buChar char="o"/>
            </a:pPr>
            <a:r>
              <a:rPr lang="en-US" sz="2000" dirty="0"/>
              <a:t>The database should be stored in computer rather than in register/manually.</a:t>
            </a:r>
          </a:p>
          <a:p>
            <a:pPr algn="just"/>
            <a:endParaRPr lang="en-US" sz="2000" dirty="0"/>
          </a:p>
          <a:p>
            <a:pPr marL="285750" indent="-285750" algn="just">
              <a:buFont typeface="Courier New" panose="02070309020205020404" pitchFamily="49" charset="0"/>
              <a:buChar char="o"/>
            </a:pPr>
            <a:r>
              <a:rPr lang="en-US" sz="2000" dirty="0"/>
              <a:t>Easy to store information and fast accessing of information</a:t>
            </a:r>
          </a:p>
          <a:p>
            <a:pPr algn="just"/>
            <a:endParaRPr lang="en-US" sz="2000" dirty="0"/>
          </a:p>
          <a:p>
            <a:pPr marL="285750" indent="-285750" algn="just">
              <a:buFont typeface="Courier New" panose="02070309020205020404" pitchFamily="49" charset="0"/>
              <a:buChar char="o"/>
            </a:pPr>
            <a:r>
              <a:rPr lang="en-US" sz="2000" dirty="0"/>
              <a:t>Centralized management reporting &amp; decision support</a:t>
            </a:r>
          </a:p>
          <a:p>
            <a:pPr algn="just"/>
            <a:endParaRPr lang="en-US" sz="2000" dirty="0"/>
          </a:p>
          <a:p>
            <a:pPr marL="285750" indent="-285750" algn="just">
              <a:buFont typeface="Courier New" panose="02070309020205020404" pitchFamily="49" charset="0"/>
              <a:buChar char="o"/>
            </a:pPr>
            <a:r>
              <a:rPr lang="en-US" sz="2000" dirty="0"/>
              <a:t>Accurate and timely control program</a:t>
            </a:r>
          </a:p>
          <a:p>
            <a:pPr marL="285750" indent="-285750" algn="just">
              <a:buFont typeface="Courier New" panose="02070309020205020404" pitchFamily="49" charset="0"/>
              <a:buChar char="o"/>
            </a:pPr>
            <a:endParaRPr lang="en-US" sz="2000" dirty="0"/>
          </a:p>
          <a:p>
            <a:pPr marL="285750" lvl="0" indent="-285750" algn="just">
              <a:buFont typeface="Courier New" panose="02070309020205020404" pitchFamily="49" charset="0"/>
              <a:buChar char="o"/>
            </a:pPr>
            <a:endParaRPr lang="en-US" sz="2000" dirty="0"/>
          </a:p>
          <a:p>
            <a:pPr lvl="0" algn="just">
              <a:buNone/>
            </a:pPr>
            <a:endParaRPr lang="en-US" sz="2000" dirty="0"/>
          </a:p>
          <a:p>
            <a:pPr algn="just">
              <a:buNone/>
            </a:pPr>
            <a:r>
              <a:rPr lang="en-US" sz="2000" dirty="0"/>
              <a:t> </a:t>
            </a:r>
          </a:p>
        </p:txBody>
      </p:sp>
      <p:pic>
        <p:nvPicPr>
          <p:cNvPr id="11" name="Graphic 10" descr="Upward trend">
            <a:extLst>
              <a:ext uri="{FF2B5EF4-FFF2-40B4-BE49-F238E27FC236}">
                <a16:creationId xmlns:a16="http://schemas.microsoft.com/office/drawing/2014/main" id="{1FB2F9CD-BF86-A603-7C8C-D203F428C87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739152" y="390105"/>
            <a:ext cx="457200" cy="457200"/>
          </a:xfrm>
          <a:prstGeom prst="rect">
            <a:avLst/>
          </a:prstGeom>
        </p:spPr>
      </p:pic>
    </p:spTree>
    <p:extLst>
      <p:ext uri="{BB962C8B-B14F-4D97-AF65-F5344CB8AC3E}">
        <p14:creationId xmlns:p14="http://schemas.microsoft.com/office/powerpoint/2010/main" val="31881861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pattFill prst="pct70">
          <a:fgClr>
            <a:schemeClr val="accent5"/>
          </a:fgClr>
          <a:bgClr>
            <a:schemeClr val="bg1"/>
          </a:bgClr>
        </a:patt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2219A53-983C-4CAC-81BB-5FADEB962F35}"/>
              </a:ext>
            </a:extLst>
          </p:cNvPr>
          <p:cNvSpPr>
            <a:spLocks noGrp="1"/>
          </p:cNvSpPr>
          <p:nvPr>
            <p:ph type="title"/>
          </p:nvPr>
        </p:nvSpPr>
        <p:spPr>
          <a:xfrm>
            <a:off x="1334338" y="-559174"/>
            <a:ext cx="9977439" cy="1497711"/>
          </a:xfrm>
        </p:spPr>
        <p:txBody>
          <a:bodyPr>
            <a:normAutofit/>
          </a:bodyPr>
          <a:lstStyle/>
          <a:p>
            <a:r>
              <a:rPr lang="en-US" sz="4400" b="1" dirty="0">
                <a:effectLst>
                  <a:outerShdw blurRad="38100" dist="38100" dir="2700000" algn="tl">
                    <a:srgbClr val="000000">
                      <a:alpha val="43137"/>
                    </a:srgbClr>
                  </a:outerShdw>
                </a:effectLst>
                <a:latin typeface="Bahnschrift SemiBold SemiConden" panose="020B0502040204020203" pitchFamily="34" charset="0"/>
              </a:rPr>
              <a:t>advantage of proposed system(</a:t>
            </a:r>
            <a:r>
              <a:rPr lang="en-US" sz="4400" b="1" dirty="0" err="1">
                <a:effectLst>
                  <a:outerShdw blurRad="38100" dist="38100" dir="2700000" algn="tl">
                    <a:srgbClr val="000000">
                      <a:alpha val="43137"/>
                    </a:srgbClr>
                  </a:outerShdw>
                </a:effectLst>
                <a:latin typeface="Bahnschrift SemiBold SemiConden" panose="020B0502040204020203" pitchFamily="34" charset="0"/>
              </a:rPr>
              <a:t>cont</a:t>
            </a:r>
            <a:r>
              <a:rPr lang="en-US" sz="4400" b="1" dirty="0">
                <a:effectLst>
                  <a:outerShdw blurRad="38100" dist="38100" dir="2700000" algn="tl">
                    <a:srgbClr val="000000">
                      <a:alpha val="43137"/>
                    </a:srgbClr>
                  </a:outerShdw>
                </a:effectLst>
                <a:latin typeface="Bahnschrift SemiBold SemiConden" panose="020B0502040204020203" pitchFamily="34" charset="0"/>
              </a:rPr>
              <a:t>…)</a:t>
            </a:r>
          </a:p>
        </p:txBody>
      </p:sp>
      <p:sp>
        <p:nvSpPr>
          <p:cNvPr id="10" name="TextBox 9">
            <a:extLst>
              <a:ext uri="{FF2B5EF4-FFF2-40B4-BE49-F238E27FC236}">
                <a16:creationId xmlns:a16="http://schemas.microsoft.com/office/drawing/2014/main" id="{40FBD628-C12A-8210-7F26-E71E0BC3B025}"/>
              </a:ext>
            </a:extLst>
          </p:cNvPr>
          <p:cNvSpPr txBox="1"/>
          <p:nvPr/>
        </p:nvSpPr>
        <p:spPr>
          <a:xfrm>
            <a:off x="2124635" y="1449631"/>
            <a:ext cx="7817223" cy="4524315"/>
          </a:xfrm>
          <a:prstGeom prst="rect">
            <a:avLst/>
          </a:prstGeom>
          <a:noFill/>
        </p:spPr>
        <p:txBody>
          <a:bodyPr wrap="square">
            <a:spAutoFit/>
          </a:bodyPr>
          <a:lstStyle/>
          <a:p>
            <a:pPr marL="285750" lvl="0" indent="-285750" algn="just">
              <a:buFont typeface="Courier New" panose="02070309020205020404" pitchFamily="49" charset="0"/>
              <a:buChar char="o"/>
            </a:pPr>
            <a:r>
              <a:rPr lang="en-US" sz="2400" dirty="0"/>
              <a:t>To make it easy for fast processing and modification.</a:t>
            </a:r>
          </a:p>
          <a:p>
            <a:pPr lvl="0" algn="just"/>
            <a:endParaRPr lang="en-US" sz="2400" dirty="0"/>
          </a:p>
          <a:p>
            <a:pPr marL="285750" indent="-285750" algn="just">
              <a:buFont typeface="Courier New" panose="02070309020205020404" pitchFamily="49" charset="0"/>
              <a:buChar char="o"/>
            </a:pPr>
            <a:r>
              <a:rPr lang="en-US" sz="2400" dirty="0"/>
              <a:t>List of accounts of all customers is available.</a:t>
            </a:r>
          </a:p>
          <a:p>
            <a:pPr algn="just"/>
            <a:endParaRPr lang="en-US" sz="2400" dirty="0"/>
          </a:p>
          <a:p>
            <a:pPr marL="285750" indent="-285750" algn="just">
              <a:buFont typeface="Courier New" panose="02070309020205020404" pitchFamily="49" charset="0"/>
              <a:buChar char="o"/>
            </a:pPr>
            <a:r>
              <a:rPr lang="en-US" sz="2400" dirty="0"/>
              <a:t>Easy retrieval of accounts</a:t>
            </a:r>
          </a:p>
          <a:p>
            <a:pPr algn="just"/>
            <a:endParaRPr lang="en-US" sz="2400" dirty="0"/>
          </a:p>
          <a:p>
            <a:pPr marL="285750" indent="-285750" algn="just">
              <a:buFont typeface="Courier New" panose="02070309020205020404" pitchFamily="49" charset="0"/>
              <a:buChar char="o"/>
            </a:pPr>
            <a:r>
              <a:rPr lang="en-US" sz="2400" dirty="0"/>
              <a:t>To make the Railway system is interactive</a:t>
            </a:r>
          </a:p>
          <a:p>
            <a:pPr algn="just"/>
            <a:endParaRPr lang="en-US" sz="2400" dirty="0"/>
          </a:p>
          <a:p>
            <a:pPr marL="285750" indent="-285750" algn="just">
              <a:buFont typeface="Courier New" panose="02070309020205020404" pitchFamily="49" charset="0"/>
              <a:buChar char="o"/>
            </a:pPr>
            <a:r>
              <a:rPr lang="en-US" sz="2400" dirty="0"/>
              <a:t>Quick feed back</a:t>
            </a:r>
          </a:p>
          <a:p>
            <a:pPr marL="285750" lvl="0" indent="-285750" algn="just">
              <a:buFont typeface="Courier New" panose="02070309020205020404" pitchFamily="49" charset="0"/>
              <a:buChar char="o"/>
            </a:pPr>
            <a:endParaRPr lang="en-US" sz="2400" dirty="0"/>
          </a:p>
          <a:p>
            <a:pPr lvl="0" algn="just">
              <a:buNone/>
            </a:pPr>
            <a:endParaRPr lang="en-US" sz="2400" dirty="0"/>
          </a:p>
          <a:p>
            <a:pPr algn="just">
              <a:buNone/>
            </a:pPr>
            <a:r>
              <a:rPr lang="en-US" sz="2400" dirty="0"/>
              <a:t> </a:t>
            </a:r>
          </a:p>
        </p:txBody>
      </p:sp>
      <p:pic>
        <p:nvPicPr>
          <p:cNvPr id="2" name="Graphic 1" descr="Upward trend">
            <a:extLst>
              <a:ext uri="{FF2B5EF4-FFF2-40B4-BE49-F238E27FC236}">
                <a16:creationId xmlns:a16="http://schemas.microsoft.com/office/drawing/2014/main" id="{70A0EAAE-E229-D9B4-BDD0-165CE2A943F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80223" y="354506"/>
            <a:ext cx="457200" cy="457200"/>
          </a:xfrm>
          <a:prstGeom prst="rect">
            <a:avLst/>
          </a:prstGeom>
        </p:spPr>
      </p:pic>
    </p:spTree>
    <p:extLst>
      <p:ext uri="{BB962C8B-B14F-4D97-AF65-F5344CB8AC3E}">
        <p14:creationId xmlns:p14="http://schemas.microsoft.com/office/powerpoint/2010/main" val="25496262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pattFill prst="pct70">
          <a:fgClr>
            <a:schemeClr val="accent5"/>
          </a:fgClr>
          <a:bgClr>
            <a:schemeClr val="bg1"/>
          </a:bgClr>
        </a:patt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2219A53-983C-4CAC-81BB-5FADEB962F35}"/>
              </a:ext>
            </a:extLst>
          </p:cNvPr>
          <p:cNvSpPr>
            <a:spLocks noGrp="1"/>
          </p:cNvSpPr>
          <p:nvPr>
            <p:ph type="title"/>
          </p:nvPr>
        </p:nvSpPr>
        <p:spPr>
          <a:xfrm>
            <a:off x="3557586" y="-748856"/>
            <a:ext cx="9977439" cy="1497711"/>
          </a:xfrm>
        </p:spPr>
        <p:txBody>
          <a:bodyPr>
            <a:normAutofit/>
          </a:bodyPr>
          <a:lstStyle/>
          <a:p>
            <a:r>
              <a:rPr lang="en-US" sz="4400" b="1" dirty="0">
                <a:effectLst>
                  <a:outerShdw blurRad="38100" dist="38100" dir="2700000" algn="tl">
                    <a:srgbClr val="000000">
                      <a:alpha val="43137"/>
                    </a:srgbClr>
                  </a:outerShdw>
                </a:effectLst>
                <a:latin typeface="Bahnschrift SemiBold SemiConden" panose="020B0502040204020203" pitchFamily="34" charset="0"/>
              </a:rPr>
              <a:t>Architectural design</a:t>
            </a:r>
          </a:p>
        </p:txBody>
      </p:sp>
      <p:grpSp>
        <p:nvGrpSpPr>
          <p:cNvPr id="33" name="Group 32">
            <a:extLst>
              <a:ext uri="{FF2B5EF4-FFF2-40B4-BE49-F238E27FC236}">
                <a16:creationId xmlns:a16="http://schemas.microsoft.com/office/drawing/2014/main" id="{46E432DC-1214-3AC8-5FFF-6A8BE5303BDB}"/>
              </a:ext>
            </a:extLst>
          </p:cNvPr>
          <p:cNvGrpSpPr/>
          <p:nvPr/>
        </p:nvGrpSpPr>
        <p:grpSpPr>
          <a:xfrm>
            <a:off x="4597600" y="2755133"/>
            <a:ext cx="3366451" cy="3060975"/>
            <a:chOff x="4686059" y="2725935"/>
            <a:chExt cx="3366451" cy="3060975"/>
          </a:xfrm>
        </p:grpSpPr>
        <p:sp>
          <p:nvSpPr>
            <p:cNvPr id="34" name="Freeform: Shape 33">
              <a:extLst>
                <a:ext uri="{FF2B5EF4-FFF2-40B4-BE49-F238E27FC236}">
                  <a16:creationId xmlns:a16="http://schemas.microsoft.com/office/drawing/2014/main" id="{5C7CF1D1-3ED4-40EF-BC91-82F28583C570}"/>
                </a:ext>
              </a:extLst>
            </p:cNvPr>
            <p:cNvSpPr/>
            <p:nvPr/>
          </p:nvSpPr>
          <p:spPr>
            <a:xfrm>
              <a:off x="5930112" y="4162786"/>
              <a:ext cx="860412" cy="860412"/>
            </a:xfrm>
            <a:custGeom>
              <a:avLst/>
              <a:gdLst>
                <a:gd name="connsiteX0" fmla="*/ 0 w 860412"/>
                <a:gd name="connsiteY0" fmla="*/ 430206 h 860412"/>
                <a:gd name="connsiteX1" fmla="*/ 430206 w 860412"/>
                <a:gd name="connsiteY1" fmla="*/ 0 h 860412"/>
                <a:gd name="connsiteX2" fmla="*/ 860412 w 860412"/>
                <a:gd name="connsiteY2" fmla="*/ 430206 h 860412"/>
                <a:gd name="connsiteX3" fmla="*/ 430206 w 860412"/>
                <a:gd name="connsiteY3" fmla="*/ 860412 h 860412"/>
                <a:gd name="connsiteX4" fmla="*/ 0 w 860412"/>
                <a:gd name="connsiteY4" fmla="*/ 430206 h 8604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0412" h="860412">
                  <a:moveTo>
                    <a:pt x="0" y="430206"/>
                  </a:moveTo>
                  <a:cubicBezTo>
                    <a:pt x="0" y="192610"/>
                    <a:pt x="192610" y="0"/>
                    <a:pt x="430206" y="0"/>
                  </a:cubicBezTo>
                  <a:cubicBezTo>
                    <a:pt x="667802" y="0"/>
                    <a:pt x="860412" y="192610"/>
                    <a:pt x="860412" y="430206"/>
                  </a:cubicBezTo>
                  <a:cubicBezTo>
                    <a:pt x="860412" y="667802"/>
                    <a:pt x="667802" y="860412"/>
                    <a:pt x="430206" y="860412"/>
                  </a:cubicBezTo>
                  <a:cubicBezTo>
                    <a:pt x="192610" y="860412"/>
                    <a:pt x="0" y="667802"/>
                    <a:pt x="0" y="430206"/>
                  </a:cubicBezTo>
                  <a:close/>
                </a:path>
              </a:pathLst>
            </a:custGeom>
            <a:solidFill>
              <a:srgbClr val="00206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9974" tIns="139974" rIns="139974" bIns="139974" numCol="1" spcCol="1270" anchor="ctr" anchorCtr="0">
              <a:noAutofit/>
            </a:bodyPr>
            <a:lstStyle/>
            <a:p>
              <a:pPr marL="0" lvl="0" indent="0" algn="ctr" defTabSz="488950">
                <a:lnSpc>
                  <a:spcPct val="90000"/>
                </a:lnSpc>
                <a:spcBef>
                  <a:spcPct val="0"/>
                </a:spcBef>
                <a:spcAft>
                  <a:spcPct val="35000"/>
                </a:spcAft>
                <a:buNone/>
              </a:pPr>
              <a:r>
                <a:rPr lang="en-IN" sz="900" kern="1200" dirty="0">
                  <a:latin typeface="Palatino Linotype" panose="02040502050505030304" pitchFamily="18" charset="0"/>
                </a:rPr>
                <a:t>RAILWAY</a:t>
              </a:r>
            </a:p>
          </p:txBody>
        </p:sp>
        <p:sp>
          <p:nvSpPr>
            <p:cNvPr id="35" name="Freeform: Shape 34">
              <a:extLst>
                <a:ext uri="{FF2B5EF4-FFF2-40B4-BE49-F238E27FC236}">
                  <a16:creationId xmlns:a16="http://schemas.microsoft.com/office/drawing/2014/main" id="{4A94AB7F-656F-AB1A-D444-42F907EAE7ED}"/>
                </a:ext>
              </a:extLst>
            </p:cNvPr>
            <p:cNvSpPr/>
            <p:nvPr/>
          </p:nvSpPr>
          <p:spPr>
            <a:xfrm rot="16200000">
              <a:off x="6269065" y="3849504"/>
              <a:ext cx="182507" cy="292540"/>
            </a:xfrm>
            <a:custGeom>
              <a:avLst/>
              <a:gdLst>
                <a:gd name="connsiteX0" fmla="*/ 0 w 182507"/>
                <a:gd name="connsiteY0" fmla="*/ 58508 h 292540"/>
                <a:gd name="connsiteX1" fmla="*/ 91254 w 182507"/>
                <a:gd name="connsiteY1" fmla="*/ 58508 h 292540"/>
                <a:gd name="connsiteX2" fmla="*/ 91254 w 182507"/>
                <a:gd name="connsiteY2" fmla="*/ 0 h 292540"/>
                <a:gd name="connsiteX3" fmla="*/ 182507 w 182507"/>
                <a:gd name="connsiteY3" fmla="*/ 146270 h 292540"/>
                <a:gd name="connsiteX4" fmla="*/ 91254 w 182507"/>
                <a:gd name="connsiteY4" fmla="*/ 292540 h 292540"/>
                <a:gd name="connsiteX5" fmla="*/ 91254 w 182507"/>
                <a:gd name="connsiteY5" fmla="*/ 234032 h 292540"/>
                <a:gd name="connsiteX6" fmla="*/ 0 w 182507"/>
                <a:gd name="connsiteY6" fmla="*/ 234032 h 292540"/>
                <a:gd name="connsiteX7" fmla="*/ 0 w 182507"/>
                <a:gd name="connsiteY7" fmla="*/ 58508 h 292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2507" h="292540">
                  <a:moveTo>
                    <a:pt x="0" y="58508"/>
                  </a:moveTo>
                  <a:lnTo>
                    <a:pt x="91254" y="58508"/>
                  </a:lnTo>
                  <a:lnTo>
                    <a:pt x="91254" y="0"/>
                  </a:lnTo>
                  <a:lnTo>
                    <a:pt x="182507" y="146270"/>
                  </a:lnTo>
                  <a:lnTo>
                    <a:pt x="91254" y="292540"/>
                  </a:lnTo>
                  <a:lnTo>
                    <a:pt x="91254" y="234032"/>
                  </a:lnTo>
                  <a:lnTo>
                    <a:pt x="0" y="234032"/>
                  </a:lnTo>
                  <a:lnTo>
                    <a:pt x="0" y="58508"/>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1" tIns="58508" rIns="54752" bIns="58507" numCol="1" spcCol="1270" anchor="ctr" anchorCtr="0">
              <a:noAutofit/>
            </a:bodyPr>
            <a:lstStyle/>
            <a:p>
              <a:pPr marL="0" lvl="0" indent="0" algn="ctr" defTabSz="400050">
                <a:lnSpc>
                  <a:spcPct val="90000"/>
                </a:lnSpc>
                <a:spcBef>
                  <a:spcPct val="0"/>
                </a:spcBef>
                <a:spcAft>
                  <a:spcPct val="35000"/>
                </a:spcAft>
                <a:buNone/>
              </a:pPr>
              <a:endParaRPr lang="en-IN" sz="900" kern="1200"/>
            </a:p>
          </p:txBody>
        </p:sp>
        <p:sp>
          <p:nvSpPr>
            <p:cNvPr id="36" name="Freeform: Shape 35">
              <a:extLst>
                <a:ext uri="{FF2B5EF4-FFF2-40B4-BE49-F238E27FC236}">
                  <a16:creationId xmlns:a16="http://schemas.microsoft.com/office/drawing/2014/main" id="{604B98D5-2228-1DD2-3B2B-C69266B95E0C}"/>
                </a:ext>
              </a:extLst>
            </p:cNvPr>
            <p:cNvSpPr/>
            <p:nvPr/>
          </p:nvSpPr>
          <p:spPr>
            <a:xfrm>
              <a:off x="5843112" y="2725935"/>
              <a:ext cx="1075516" cy="1075516"/>
            </a:xfrm>
            <a:custGeom>
              <a:avLst/>
              <a:gdLst>
                <a:gd name="connsiteX0" fmla="*/ 0 w 1075516"/>
                <a:gd name="connsiteY0" fmla="*/ 537758 h 1075516"/>
                <a:gd name="connsiteX1" fmla="*/ 537758 w 1075516"/>
                <a:gd name="connsiteY1" fmla="*/ 0 h 1075516"/>
                <a:gd name="connsiteX2" fmla="*/ 1075516 w 1075516"/>
                <a:gd name="connsiteY2" fmla="*/ 537758 h 1075516"/>
                <a:gd name="connsiteX3" fmla="*/ 537758 w 1075516"/>
                <a:gd name="connsiteY3" fmla="*/ 1075516 h 1075516"/>
                <a:gd name="connsiteX4" fmla="*/ 0 w 1075516"/>
                <a:gd name="connsiteY4" fmla="*/ 537758 h 10755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5516" h="1075516">
                  <a:moveTo>
                    <a:pt x="0" y="537758"/>
                  </a:moveTo>
                  <a:cubicBezTo>
                    <a:pt x="0" y="240762"/>
                    <a:pt x="240762" y="0"/>
                    <a:pt x="537758" y="0"/>
                  </a:cubicBezTo>
                  <a:cubicBezTo>
                    <a:pt x="834754" y="0"/>
                    <a:pt x="1075516" y="240762"/>
                    <a:pt x="1075516" y="537758"/>
                  </a:cubicBezTo>
                  <a:cubicBezTo>
                    <a:pt x="1075516" y="834754"/>
                    <a:pt x="834754" y="1075516"/>
                    <a:pt x="537758" y="1075516"/>
                  </a:cubicBezTo>
                  <a:cubicBezTo>
                    <a:pt x="240762" y="1075516"/>
                    <a:pt x="0" y="834754"/>
                    <a:pt x="0" y="537758"/>
                  </a:cubicBez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71476" tIns="171476" rIns="171476" bIns="171476" numCol="1" spcCol="1270" anchor="ctr" anchorCtr="0">
              <a:noAutofit/>
            </a:bodyPr>
            <a:lstStyle/>
            <a:p>
              <a:pPr marL="0" lvl="0" indent="0" algn="ctr" defTabSz="488950">
                <a:lnSpc>
                  <a:spcPct val="90000"/>
                </a:lnSpc>
                <a:spcBef>
                  <a:spcPct val="0"/>
                </a:spcBef>
                <a:spcAft>
                  <a:spcPct val="35000"/>
                </a:spcAft>
                <a:buNone/>
              </a:pPr>
              <a:r>
                <a:rPr lang="en-IN" sz="1000" kern="1200" dirty="0">
                  <a:latin typeface="Palatino Linotype" panose="02040502050505030304" pitchFamily="18" charset="0"/>
                </a:rPr>
                <a:t>EMPLOYEE</a:t>
              </a:r>
            </a:p>
          </p:txBody>
        </p:sp>
        <p:sp>
          <p:nvSpPr>
            <p:cNvPr id="37" name="Freeform: Shape 36">
              <a:extLst>
                <a:ext uri="{FF2B5EF4-FFF2-40B4-BE49-F238E27FC236}">
                  <a16:creationId xmlns:a16="http://schemas.microsoft.com/office/drawing/2014/main" id="{5666076D-4A8B-8A00-B9D2-6411FB4CF1A3}"/>
                </a:ext>
              </a:extLst>
            </p:cNvPr>
            <p:cNvSpPr/>
            <p:nvPr/>
          </p:nvSpPr>
          <p:spPr>
            <a:xfrm rot="1756548">
              <a:off x="6791767" y="4741416"/>
              <a:ext cx="188419" cy="292540"/>
            </a:xfrm>
            <a:custGeom>
              <a:avLst/>
              <a:gdLst>
                <a:gd name="connsiteX0" fmla="*/ 0 w 188419"/>
                <a:gd name="connsiteY0" fmla="*/ 58508 h 292540"/>
                <a:gd name="connsiteX1" fmla="*/ 94210 w 188419"/>
                <a:gd name="connsiteY1" fmla="*/ 58508 h 292540"/>
                <a:gd name="connsiteX2" fmla="*/ 94210 w 188419"/>
                <a:gd name="connsiteY2" fmla="*/ 0 h 292540"/>
                <a:gd name="connsiteX3" fmla="*/ 188419 w 188419"/>
                <a:gd name="connsiteY3" fmla="*/ 146270 h 292540"/>
                <a:gd name="connsiteX4" fmla="*/ 94210 w 188419"/>
                <a:gd name="connsiteY4" fmla="*/ 292540 h 292540"/>
                <a:gd name="connsiteX5" fmla="*/ 94210 w 188419"/>
                <a:gd name="connsiteY5" fmla="*/ 234032 h 292540"/>
                <a:gd name="connsiteX6" fmla="*/ 0 w 188419"/>
                <a:gd name="connsiteY6" fmla="*/ 234032 h 292540"/>
                <a:gd name="connsiteX7" fmla="*/ 0 w 188419"/>
                <a:gd name="connsiteY7" fmla="*/ 58508 h 292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8419" h="292540">
                  <a:moveTo>
                    <a:pt x="0" y="58508"/>
                  </a:moveTo>
                  <a:lnTo>
                    <a:pt x="94210" y="58508"/>
                  </a:lnTo>
                  <a:lnTo>
                    <a:pt x="94210" y="0"/>
                  </a:lnTo>
                  <a:lnTo>
                    <a:pt x="188419" y="146270"/>
                  </a:lnTo>
                  <a:lnTo>
                    <a:pt x="94210" y="292540"/>
                  </a:lnTo>
                  <a:lnTo>
                    <a:pt x="94210" y="234032"/>
                  </a:lnTo>
                  <a:lnTo>
                    <a:pt x="0" y="234032"/>
                  </a:lnTo>
                  <a:lnTo>
                    <a:pt x="0" y="58508"/>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58507" rIns="56525" bIns="58508" numCol="1" spcCol="1270" anchor="ctr" anchorCtr="0">
              <a:noAutofit/>
            </a:bodyPr>
            <a:lstStyle/>
            <a:p>
              <a:pPr marL="0" lvl="0" indent="0" algn="ctr" defTabSz="400050">
                <a:lnSpc>
                  <a:spcPct val="90000"/>
                </a:lnSpc>
                <a:spcBef>
                  <a:spcPct val="0"/>
                </a:spcBef>
                <a:spcAft>
                  <a:spcPct val="35000"/>
                </a:spcAft>
                <a:buNone/>
              </a:pPr>
              <a:endParaRPr lang="en-IN" sz="900" kern="1200"/>
            </a:p>
          </p:txBody>
        </p:sp>
        <p:sp>
          <p:nvSpPr>
            <p:cNvPr id="38" name="Freeform: Shape 37">
              <a:extLst>
                <a:ext uri="{FF2B5EF4-FFF2-40B4-BE49-F238E27FC236}">
                  <a16:creationId xmlns:a16="http://schemas.microsoft.com/office/drawing/2014/main" id="{32216016-172B-2FC7-81CA-DFEA39EFECAF}"/>
                </a:ext>
              </a:extLst>
            </p:cNvPr>
            <p:cNvSpPr/>
            <p:nvPr/>
          </p:nvSpPr>
          <p:spPr>
            <a:xfrm>
              <a:off x="6976994" y="4702432"/>
              <a:ext cx="1075516" cy="1075516"/>
            </a:xfrm>
            <a:custGeom>
              <a:avLst/>
              <a:gdLst>
                <a:gd name="connsiteX0" fmla="*/ 0 w 1075516"/>
                <a:gd name="connsiteY0" fmla="*/ 537758 h 1075516"/>
                <a:gd name="connsiteX1" fmla="*/ 537758 w 1075516"/>
                <a:gd name="connsiteY1" fmla="*/ 0 h 1075516"/>
                <a:gd name="connsiteX2" fmla="*/ 1075516 w 1075516"/>
                <a:gd name="connsiteY2" fmla="*/ 537758 h 1075516"/>
                <a:gd name="connsiteX3" fmla="*/ 537758 w 1075516"/>
                <a:gd name="connsiteY3" fmla="*/ 1075516 h 1075516"/>
                <a:gd name="connsiteX4" fmla="*/ 0 w 1075516"/>
                <a:gd name="connsiteY4" fmla="*/ 537758 h 10755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5516" h="1075516">
                  <a:moveTo>
                    <a:pt x="0" y="537758"/>
                  </a:moveTo>
                  <a:cubicBezTo>
                    <a:pt x="0" y="240762"/>
                    <a:pt x="240762" y="0"/>
                    <a:pt x="537758" y="0"/>
                  </a:cubicBezTo>
                  <a:cubicBezTo>
                    <a:pt x="834754" y="0"/>
                    <a:pt x="1075516" y="240762"/>
                    <a:pt x="1075516" y="537758"/>
                  </a:cubicBezTo>
                  <a:cubicBezTo>
                    <a:pt x="1075516" y="834754"/>
                    <a:pt x="834754" y="1075516"/>
                    <a:pt x="537758" y="1075516"/>
                  </a:cubicBezTo>
                  <a:cubicBezTo>
                    <a:pt x="240762" y="1075516"/>
                    <a:pt x="0" y="834754"/>
                    <a:pt x="0" y="537758"/>
                  </a:cubicBez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71476" tIns="171476" rIns="171476" bIns="171476" numCol="1" spcCol="1270" anchor="ctr" anchorCtr="0">
              <a:noAutofit/>
            </a:bodyPr>
            <a:lstStyle/>
            <a:p>
              <a:pPr marL="0" lvl="0" indent="0" algn="ctr" defTabSz="488950">
                <a:lnSpc>
                  <a:spcPct val="90000"/>
                </a:lnSpc>
                <a:spcBef>
                  <a:spcPct val="0"/>
                </a:spcBef>
                <a:spcAft>
                  <a:spcPct val="35000"/>
                </a:spcAft>
                <a:buNone/>
              </a:pPr>
              <a:r>
                <a:rPr lang="en-IN" sz="1000" kern="1200" dirty="0">
                  <a:latin typeface="Palatino Linotype" panose="02040502050505030304" pitchFamily="18" charset="0"/>
                </a:rPr>
                <a:t>CUSTOMER</a:t>
              </a:r>
            </a:p>
          </p:txBody>
        </p:sp>
        <p:sp>
          <p:nvSpPr>
            <p:cNvPr id="39" name="Freeform: Shape 38">
              <a:extLst>
                <a:ext uri="{FF2B5EF4-FFF2-40B4-BE49-F238E27FC236}">
                  <a16:creationId xmlns:a16="http://schemas.microsoft.com/office/drawing/2014/main" id="{C75D3864-EF0B-4CAF-1C86-46B6AD86B72E}"/>
                </a:ext>
              </a:extLst>
            </p:cNvPr>
            <p:cNvSpPr/>
            <p:nvPr/>
          </p:nvSpPr>
          <p:spPr>
            <a:xfrm rot="19800000">
              <a:off x="5751859" y="4745330"/>
              <a:ext cx="182507" cy="292541"/>
            </a:xfrm>
            <a:custGeom>
              <a:avLst/>
              <a:gdLst>
                <a:gd name="connsiteX0" fmla="*/ 0 w 182507"/>
                <a:gd name="connsiteY0" fmla="*/ 58508 h 292540"/>
                <a:gd name="connsiteX1" fmla="*/ 91254 w 182507"/>
                <a:gd name="connsiteY1" fmla="*/ 58508 h 292540"/>
                <a:gd name="connsiteX2" fmla="*/ 91254 w 182507"/>
                <a:gd name="connsiteY2" fmla="*/ 0 h 292540"/>
                <a:gd name="connsiteX3" fmla="*/ 182507 w 182507"/>
                <a:gd name="connsiteY3" fmla="*/ 146270 h 292540"/>
                <a:gd name="connsiteX4" fmla="*/ 91254 w 182507"/>
                <a:gd name="connsiteY4" fmla="*/ 292540 h 292540"/>
                <a:gd name="connsiteX5" fmla="*/ 91254 w 182507"/>
                <a:gd name="connsiteY5" fmla="*/ 234032 h 292540"/>
                <a:gd name="connsiteX6" fmla="*/ 0 w 182507"/>
                <a:gd name="connsiteY6" fmla="*/ 234032 h 292540"/>
                <a:gd name="connsiteX7" fmla="*/ 0 w 182507"/>
                <a:gd name="connsiteY7" fmla="*/ 58508 h 292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2507" h="292540">
                  <a:moveTo>
                    <a:pt x="182507" y="234032"/>
                  </a:moveTo>
                  <a:lnTo>
                    <a:pt x="91253" y="234032"/>
                  </a:lnTo>
                  <a:lnTo>
                    <a:pt x="91253" y="292540"/>
                  </a:lnTo>
                  <a:lnTo>
                    <a:pt x="0" y="146270"/>
                  </a:lnTo>
                  <a:lnTo>
                    <a:pt x="91253" y="0"/>
                  </a:lnTo>
                  <a:lnTo>
                    <a:pt x="91253" y="58508"/>
                  </a:lnTo>
                  <a:lnTo>
                    <a:pt x="182507" y="58508"/>
                  </a:lnTo>
                  <a:lnTo>
                    <a:pt x="182507" y="234032"/>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54751" tIns="58508" rIns="0" bIns="58508" numCol="1" spcCol="1270" anchor="ctr" anchorCtr="0">
              <a:noAutofit/>
            </a:bodyPr>
            <a:lstStyle/>
            <a:p>
              <a:pPr marL="0" lvl="0" indent="0" algn="ctr" defTabSz="400050">
                <a:lnSpc>
                  <a:spcPct val="90000"/>
                </a:lnSpc>
                <a:spcBef>
                  <a:spcPct val="0"/>
                </a:spcBef>
                <a:spcAft>
                  <a:spcPct val="35000"/>
                </a:spcAft>
                <a:buNone/>
              </a:pPr>
              <a:endParaRPr lang="en-IN" sz="900" kern="1200"/>
            </a:p>
          </p:txBody>
        </p:sp>
        <p:sp>
          <p:nvSpPr>
            <p:cNvPr id="40" name="Freeform: Shape 39">
              <a:extLst>
                <a:ext uri="{FF2B5EF4-FFF2-40B4-BE49-F238E27FC236}">
                  <a16:creationId xmlns:a16="http://schemas.microsoft.com/office/drawing/2014/main" id="{7CD1AE33-42F1-B466-9E81-9DFD086C4DA2}"/>
                </a:ext>
              </a:extLst>
            </p:cNvPr>
            <p:cNvSpPr/>
            <p:nvPr/>
          </p:nvSpPr>
          <p:spPr>
            <a:xfrm>
              <a:off x="4686059" y="4711394"/>
              <a:ext cx="1075516" cy="1075516"/>
            </a:xfrm>
            <a:custGeom>
              <a:avLst/>
              <a:gdLst>
                <a:gd name="connsiteX0" fmla="*/ 0 w 1075516"/>
                <a:gd name="connsiteY0" fmla="*/ 537758 h 1075516"/>
                <a:gd name="connsiteX1" fmla="*/ 537758 w 1075516"/>
                <a:gd name="connsiteY1" fmla="*/ 0 h 1075516"/>
                <a:gd name="connsiteX2" fmla="*/ 1075516 w 1075516"/>
                <a:gd name="connsiteY2" fmla="*/ 537758 h 1075516"/>
                <a:gd name="connsiteX3" fmla="*/ 537758 w 1075516"/>
                <a:gd name="connsiteY3" fmla="*/ 1075516 h 1075516"/>
                <a:gd name="connsiteX4" fmla="*/ 0 w 1075516"/>
                <a:gd name="connsiteY4" fmla="*/ 537758 h 10755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5516" h="1075516">
                  <a:moveTo>
                    <a:pt x="0" y="537758"/>
                  </a:moveTo>
                  <a:cubicBezTo>
                    <a:pt x="0" y="240762"/>
                    <a:pt x="240762" y="0"/>
                    <a:pt x="537758" y="0"/>
                  </a:cubicBezTo>
                  <a:cubicBezTo>
                    <a:pt x="834754" y="0"/>
                    <a:pt x="1075516" y="240762"/>
                    <a:pt x="1075516" y="537758"/>
                  </a:cubicBezTo>
                  <a:cubicBezTo>
                    <a:pt x="1075516" y="834754"/>
                    <a:pt x="834754" y="1075516"/>
                    <a:pt x="537758" y="1075516"/>
                  </a:cubicBezTo>
                  <a:cubicBezTo>
                    <a:pt x="240762" y="1075516"/>
                    <a:pt x="0" y="834754"/>
                    <a:pt x="0" y="537758"/>
                  </a:cubicBez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71476" tIns="171476" rIns="171476" bIns="171476" numCol="1" spcCol="1270" anchor="ctr" anchorCtr="0">
              <a:noAutofit/>
            </a:bodyPr>
            <a:lstStyle/>
            <a:p>
              <a:pPr marL="0" lvl="0" indent="0" algn="ctr" defTabSz="488950">
                <a:lnSpc>
                  <a:spcPct val="90000"/>
                </a:lnSpc>
                <a:spcBef>
                  <a:spcPct val="0"/>
                </a:spcBef>
                <a:spcAft>
                  <a:spcPct val="35000"/>
                </a:spcAft>
                <a:buNone/>
              </a:pPr>
              <a:r>
                <a:rPr lang="en-IN" sz="1100" kern="1200" dirty="0">
                  <a:latin typeface="Constantia" panose="02030602050306030303" pitchFamily="18" charset="0"/>
                </a:rPr>
                <a:t>ADMIN</a:t>
              </a:r>
            </a:p>
          </p:txBody>
        </p:sp>
      </p:grpSp>
      <p:graphicFrame>
        <p:nvGraphicFramePr>
          <p:cNvPr id="17" name="Diagram 16">
            <a:extLst>
              <a:ext uri="{FF2B5EF4-FFF2-40B4-BE49-F238E27FC236}">
                <a16:creationId xmlns:a16="http://schemas.microsoft.com/office/drawing/2014/main" id="{919EDB86-6F84-FEDE-70DF-EFB0EA4783F7}"/>
              </a:ext>
            </a:extLst>
          </p:cNvPr>
          <p:cNvGraphicFramePr/>
          <p:nvPr>
            <p:extLst>
              <p:ext uri="{D42A27DB-BD31-4B8C-83A1-F6EECF244321}">
                <p14:modId xmlns:p14="http://schemas.microsoft.com/office/powerpoint/2010/main" val="4032646075"/>
              </p:ext>
            </p:extLst>
          </p:nvPr>
        </p:nvGraphicFramePr>
        <p:xfrm>
          <a:off x="5515735" y="6026644"/>
          <a:ext cx="1919937" cy="98362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21" name="Graphic 20" descr="Cursor">
            <a:extLst>
              <a:ext uri="{FF2B5EF4-FFF2-40B4-BE49-F238E27FC236}">
                <a16:creationId xmlns:a16="http://schemas.microsoft.com/office/drawing/2014/main" id="{D8341EEC-02FB-0C80-5664-B1CB9883C50B}"/>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519227" y="2372387"/>
            <a:ext cx="530018" cy="556970"/>
          </a:xfrm>
          <a:prstGeom prst="rect">
            <a:avLst/>
          </a:prstGeom>
        </p:spPr>
      </p:pic>
      <p:pic>
        <p:nvPicPr>
          <p:cNvPr id="29" name="Graphic 28" descr="Drawing compass">
            <a:extLst>
              <a:ext uri="{FF2B5EF4-FFF2-40B4-BE49-F238E27FC236}">
                <a16:creationId xmlns:a16="http://schemas.microsoft.com/office/drawing/2014/main" id="{D7E8228C-7A9D-98B8-05D3-EB6F3CABED2B}"/>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2948464" y="174225"/>
            <a:ext cx="456722" cy="456722"/>
          </a:xfrm>
          <a:prstGeom prst="rect">
            <a:avLst/>
          </a:prstGeom>
        </p:spPr>
      </p:pic>
      <p:pic>
        <p:nvPicPr>
          <p:cNvPr id="30" name="Graphic 29" descr="Cursor">
            <a:extLst>
              <a:ext uri="{FF2B5EF4-FFF2-40B4-BE49-F238E27FC236}">
                <a16:creationId xmlns:a16="http://schemas.microsoft.com/office/drawing/2014/main" id="{DD4C5F08-1A49-676F-3DF3-E1EAD1EA8F3B}"/>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rot="6382019">
            <a:off x="6928253" y="2899899"/>
            <a:ext cx="530018" cy="556970"/>
          </a:xfrm>
          <a:prstGeom prst="rect">
            <a:avLst/>
          </a:prstGeom>
        </p:spPr>
      </p:pic>
      <p:pic>
        <p:nvPicPr>
          <p:cNvPr id="31" name="Graphic 30" descr="Cursor">
            <a:extLst>
              <a:ext uri="{FF2B5EF4-FFF2-40B4-BE49-F238E27FC236}">
                <a16:creationId xmlns:a16="http://schemas.microsoft.com/office/drawing/2014/main" id="{D5A78856-435A-925C-B7D8-D38B47F7A65F}"/>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rot="6045882">
            <a:off x="7628957" y="4133860"/>
            <a:ext cx="530018" cy="556970"/>
          </a:xfrm>
          <a:prstGeom prst="rect">
            <a:avLst/>
          </a:prstGeom>
        </p:spPr>
      </p:pic>
      <p:sp>
        <p:nvSpPr>
          <p:cNvPr id="32" name="Oval 31">
            <a:extLst>
              <a:ext uri="{FF2B5EF4-FFF2-40B4-BE49-F238E27FC236}">
                <a16:creationId xmlns:a16="http://schemas.microsoft.com/office/drawing/2014/main" id="{BD3A6DC5-0008-4B86-1D6F-97A9B4801574}"/>
              </a:ext>
            </a:extLst>
          </p:cNvPr>
          <p:cNvSpPr/>
          <p:nvPr/>
        </p:nvSpPr>
        <p:spPr>
          <a:xfrm>
            <a:off x="7177497" y="1979333"/>
            <a:ext cx="1118225" cy="1044470"/>
          </a:xfrm>
          <a:prstGeom prst="ellips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700" b="1" dirty="0">
                <a:solidFill>
                  <a:schemeClr val="tx1"/>
                </a:solidFill>
                <a:latin typeface="Palatino Linotype" panose="02040502050505030304" pitchFamily="18" charset="0"/>
              </a:rPr>
              <a:t>CANCELLATION RECORDS</a:t>
            </a:r>
          </a:p>
        </p:txBody>
      </p:sp>
      <p:sp>
        <p:nvSpPr>
          <p:cNvPr id="41" name="Oval 40">
            <a:extLst>
              <a:ext uri="{FF2B5EF4-FFF2-40B4-BE49-F238E27FC236}">
                <a16:creationId xmlns:a16="http://schemas.microsoft.com/office/drawing/2014/main" id="{21391CAA-F99F-7822-9B26-000C19158346}"/>
              </a:ext>
            </a:extLst>
          </p:cNvPr>
          <p:cNvSpPr/>
          <p:nvPr/>
        </p:nvSpPr>
        <p:spPr>
          <a:xfrm>
            <a:off x="3890345" y="2407122"/>
            <a:ext cx="1118225" cy="1044470"/>
          </a:xfrm>
          <a:prstGeom prst="ellips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700" b="1" dirty="0">
                <a:solidFill>
                  <a:schemeClr val="tx1"/>
                </a:solidFill>
                <a:latin typeface="Palatino Linotype" panose="02040502050505030304" pitchFamily="18" charset="0"/>
              </a:rPr>
              <a:t>TRANSACTION DETAILS</a:t>
            </a:r>
          </a:p>
        </p:txBody>
      </p:sp>
      <p:sp>
        <p:nvSpPr>
          <p:cNvPr id="42" name="Oval 41">
            <a:extLst>
              <a:ext uri="{FF2B5EF4-FFF2-40B4-BE49-F238E27FC236}">
                <a16:creationId xmlns:a16="http://schemas.microsoft.com/office/drawing/2014/main" id="{22731420-4472-A1A8-25E6-B27D5C5F8246}"/>
              </a:ext>
            </a:extLst>
          </p:cNvPr>
          <p:cNvSpPr/>
          <p:nvPr/>
        </p:nvSpPr>
        <p:spPr>
          <a:xfrm>
            <a:off x="6198506" y="1098268"/>
            <a:ext cx="1118225" cy="1044470"/>
          </a:xfrm>
          <a:prstGeom prst="ellips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b="1" dirty="0">
                <a:solidFill>
                  <a:schemeClr val="tx1"/>
                </a:solidFill>
                <a:latin typeface="Palatino Linotype" panose="02040502050505030304" pitchFamily="18" charset="0"/>
              </a:rPr>
              <a:t>STATION DETAIL</a:t>
            </a:r>
          </a:p>
        </p:txBody>
      </p:sp>
      <p:sp>
        <p:nvSpPr>
          <p:cNvPr id="43" name="Oval 42">
            <a:extLst>
              <a:ext uri="{FF2B5EF4-FFF2-40B4-BE49-F238E27FC236}">
                <a16:creationId xmlns:a16="http://schemas.microsoft.com/office/drawing/2014/main" id="{FE9182C0-547B-B7BF-E3B6-E63FDED582D2}"/>
              </a:ext>
            </a:extLst>
          </p:cNvPr>
          <p:cNvSpPr/>
          <p:nvPr/>
        </p:nvSpPr>
        <p:spPr>
          <a:xfrm>
            <a:off x="4737132" y="1294536"/>
            <a:ext cx="1118225" cy="1044470"/>
          </a:xfrm>
          <a:prstGeom prst="ellips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b="1" dirty="0">
                <a:solidFill>
                  <a:schemeClr val="tx1"/>
                </a:solidFill>
                <a:latin typeface="Palatino Linotype" panose="02040502050505030304" pitchFamily="18" charset="0"/>
              </a:rPr>
              <a:t>CUSTOMER LIST</a:t>
            </a:r>
          </a:p>
        </p:txBody>
      </p:sp>
      <p:sp>
        <p:nvSpPr>
          <p:cNvPr id="44" name="Oval 43">
            <a:extLst>
              <a:ext uri="{FF2B5EF4-FFF2-40B4-BE49-F238E27FC236}">
                <a16:creationId xmlns:a16="http://schemas.microsoft.com/office/drawing/2014/main" id="{5197C2A0-0491-5AB7-9243-406B2F171DF3}"/>
              </a:ext>
            </a:extLst>
          </p:cNvPr>
          <p:cNvSpPr/>
          <p:nvPr/>
        </p:nvSpPr>
        <p:spPr>
          <a:xfrm>
            <a:off x="2104718" y="5162077"/>
            <a:ext cx="912670" cy="852473"/>
          </a:xfrm>
          <a:prstGeom prst="ellipse">
            <a:avLst/>
          </a:prstGeom>
          <a:solidFill>
            <a:srgbClr val="E288B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b="1" dirty="0">
                <a:solidFill>
                  <a:schemeClr val="tx1"/>
                </a:solidFill>
                <a:latin typeface="Palatino Linotype" panose="02040502050505030304" pitchFamily="18" charset="0"/>
              </a:rPr>
              <a:t>TRAIN ENGUIRY</a:t>
            </a:r>
          </a:p>
        </p:txBody>
      </p:sp>
      <p:sp>
        <p:nvSpPr>
          <p:cNvPr id="45" name="Oval 44">
            <a:extLst>
              <a:ext uri="{FF2B5EF4-FFF2-40B4-BE49-F238E27FC236}">
                <a16:creationId xmlns:a16="http://schemas.microsoft.com/office/drawing/2014/main" id="{86F8F702-E590-06FB-F480-483805229843}"/>
              </a:ext>
            </a:extLst>
          </p:cNvPr>
          <p:cNvSpPr/>
          <p:nvPr/>
        </p:nvSpPr>
        <p:spPr>
          <a:xfrm>
            <a:off x="4157289" y="5971814"/>
            <a:ext cx="932406" cy="870907"/>
          </a:xfrm>
          <a:prstGeom prst="ellipse">
            <a:avLst/>
          </a:prstGeom>
          <a:solidFill>
            <a:srgbClr val="E288B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b="1" dirty="0">
                <a:solidFill>
                  <a:schemeClr val="tx1"/>
                </a:solidFill>
                <a:latin typeface="Palatino Linotype" panose="02040502050505030304" pitchFamily="18" charset="0"/>
              </a:rPr>
              <a:t>EMPLOYEE DETAIL</a:t>
            </a:r>
          </a:p>
        </p:txBody>
      </p:sp>
      <p:sp>
        <p:nvSpPr>
          <p:cNvPr id="46" name="Oval 45">
            <a:extLst>
              <a:ext uri="{FF2B5EF4-FFF2-40B4-BE49-F238E27FC236}">
                <a16:creationId xmlns:a16="http://schemas.microsoft.com/office/drawing/2014/main" id="{842B8CC4-4B79-D66B-47B8-9ED6798C6896}"/>
              </a:ext>
            </a:extLst>
          </p:cNvPr>
          <p:cNvSpPr/>
          <p:nvPr/>
        </p:nvSpPr>
        <p:spPr>
          <a:xfrm>
            <a:off x="2617833" y="4220322"/>
            <a:ext cx="953534" cy="890642"/>
          </a:xfrm>
          <a:prstGeom prst="ellipse">
            <a:avLst/>
          </a:prstGeom>
          <a:solidFill>
            <a:srgbClr val="E288B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b="1" dirty="0">
                <a:solidFill>
                  <a:schemeClr val="tx1"/>
                </a:solidFill>
                <a:latin typeface="Palatino Linotype" panose="02040502050505030304" pitchFamily="18" charset="0"/>
              </a:rPr>
              <a:t>FARE RECORS</a:t>
            </a:r>
          </a:p>
        </p:txBody>
      </p:sp>
      <p:sp>
        <p:nvSpPr>
          <p:cNvPr id="47" name="Oval 46">
            <a:extLst>
              <a:ext uri="{FF2B5EF4-FFF2-40B4-BE49-F238E27FC236}">
                <a16:creationId xmlns:a16="http://schemas.microsoft.com/office/drawing/2014/main" id="{49F1EE1A-030A-F7F5-5211-ACD94C211187}"/>
              </a:ext>
            </a:extLst>
          </p:cNvPr>
          <p:cNvSpPr/>
          <p:nvPr/>
        </p:nvSpPr>
        <p:spPr>
          <a:xfrm>
            <a:off x="3413578" y="3650613"/>
            <a:ext cx="953534" cy="890642"/>
          </a:xfrm>
          <a:prstGeom prst="ellipse">
            <a:avLst/>
          </a:prstGeom>
          <a:solidFill>
            <a:srgbClr val="E288B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b="1" dirty="0">
                <a:solidFill>
                  <a:schemeClr val="tx1"/>
                </a:solidFill>
                <a:latin typeface="Palatino Linotype" panose="02040502050505030304" pitchFamily="18" charset="0"/>
              </a:rPr>
              <a:t>CUSTOMER DETAILS</a:t>
            </a:r>
          </a:p>
        </p:txBody>
      </p:sp>
      <p:sp>
        <p:nvSpPr>
          <p:cNvPr id="48" name="Oval 47">
            <a:extLst>
              <a:ext uri="{FF2B5EF4-FFF2-40B4-BE49-F238E27FC236}">
                <a16:creationId xmlns:a16="http://schemas.microsoft.com/office/drawing/2014/main" id="{480161A1-A86E-AD4A-5F62-27148265D2E4}"/>
              </a:ext>
            </a:extLst>
          </p:cNvPr>
          <p:cNvSpPr/>
          <p:nvPr/>
        </p:nvSpPr>
        <p:spPr>
          <a:xfrm>
            <a:off x="2821518" y="5981032"/>
            <a:ext cx="912670" cy="852473"/>
          </a:xfrm>
          <a:prstGeom prst="ellipse">
            <a:avLst/>
          </a:prstGeom>
          <a:solidFill>
            <a:srgbClr val="E288B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b="1" dirty="0">
                <a:solidFill>
                  <a:schemeClr val="tx1"/>
                </a:solidFill>
                <a:latin typeface="Palatino Linotype" panose="02040502050505030304" pitchFamily="18" charset="0"/>
              </a:rPr>
              <a:t>TRAIN AVAILABILITY</a:t>
            </a:r>
          </a:p>
        </p:txBody>
      </p:sp>
      <p:sp>
        <p:nvSpPr>
          <p:cNvPr id="49" name="Oval 48">
            <a:extLst>
              <a:ext uri="{FF2B5EF4-FFF2-40B4-BE49-F238E27FC236}">
                <a16:creationId xmlns:a16="http://schemas.microsoft.com/office/drawing/2014/main" id="{BA579BCE-DA66-5A7D-09FF-CA3A9C450A73}"/>
              </a:ext>
            </a:extLst>
          </p:cNvPr>
          <p:cNvSpPr/>
          <p:nvPr/>
        </p:nvSpPr>
        <p:spPr>
          <a:xfrm>
            <a:off x="7552108" y="5946958"/>
            <a:ext cx="906045" cy="846285"/>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b="1" dirty="0">
                <a:solidFill>
                  <a:schemeClr val="tx1"/>
                </a:solidFill>
                <a:latin typeface="Palatino Linotype" panose="02040502050505030304" pitchFamily="18" charset="0"/>
              </a:rPr>
              <a:t>SEAT DETAILS</a:t>
            </a:r>
          </a:p>
        </p:txBody>
      </p:sp>
      <p:sp>
        <p:nvSpPr>
          <p:cNvPr id="50" name="Oval 49">
            <a:extLst>
              <a:ext uri="{FF2B5EF4-FFF2-40B4-BE49-F238E27FC236}">
                <a16:creationId xmlns:a16="http://schemas.microsoft.com/office/drawing/2014/main" id="{07F8DE1B-1FFF-FB24-571D-90D31F199517}"/>
              </a:ext>
            </a:extLst>
          </p:cNvPr>
          <p:cNvSpPr/>
          <p:nvPr/>
        </p:nvSpPr>
        <p:spPr>
          <a:xfrm>
            <a:off x="8685446" y="5614609"/>
            <a:ext cx="953533" cy="890641"/>
          </a:xfrm>
          <a:prstGeom prst="ellipse">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b="1" dirty="0">
                <a:solidFill>
                  <a:schemeClr val="tx1"/>
                </a:solidFill>
                <a:latin typeface="Palatino Linotype" panose="02040502050505030304" pitchFamily="18" charset="0"/>
              </a:rPr>
              <a:t>TICKET CANCELLATION</a:t>
            </a:r>
          </a:p>
        </p:txBody>
      </p:sp>
      <p:sp>
        <p:nvSpPr>
          <p:cNvPr id="51" name="Oval 50">
            <a:extLst>
              <a:ext uri="{FF2B5EF4-FFF2-40B4-BE49-F238E27FC236}">
                <a16:creationId xmlns:a16="http://schemas.microsoft.com/office/drawing/2014/main" id="{9B633F25-15B0-C71A-CBDE-2BE6DA35FE16}"/>
              </a:ext>
            </a:extLst>
          </p:cNvPr>
          <p:cNvSpPr/>
          <p:nvPr/>
        </p:nvSpPr>
        <p:spPr>
          <a:xfrm>
            <a:off x="8669340" y="4462312"/>
            <a:ext cx="969639" cy="905684"/>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b="1" dirty="0">
                <a:solidFill>
                  <a:schemeClr val="tx1"/>
                </a:solidFill>
                <a:latin typeface="Palatino Linotype" panose="02040502050505030304" pitchFamily="18" charset="0"/>
              </a:rPr>
              <a:t>TICKET RESERVATION</a:t>
            </a:r>
          </a:p>
        </p:txBody>
      </p:sp>
      <p:sp>
        <p:nvSpPr>
          <p:cNvPr id="52" name="Oval 51">
            <a:extLst>
              <a:ext uri="{FF2B5EF4-FFF2-40B4-BE49-F238E27FC236}">
                <a16:creationId xmlns:a16="http://schemas.microsoft.com/office/drawing/2014/main" id="{C18249D4-8387-8EB0-3B15-18C475B54098}"/>
              </a:ext>
            </a:extLst>
          </p:cNvPr>
          <p:cNvSpPr/>
          <p:nvPr/>
        </p:nvSpPr>
        <p:spPr>
          <a:xfrm>
            <a:off x="8140640" y="3332619"/>
            <a:ext cx="953534" cy="890642"/>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b="1" dirty="0">
                <a:solidFill>
                  <a:schemeClr val="tx1"/>
                </a:solidFill>
                <a:latin typeface="Palatino Linotype" panose="02040502050505030304" pitchFamily="18" charset="0"/>
              </a:rPr>
              <a:t>RESERVATION ENQUIRY</a:t>
            </a:r>
          </a:p>
        </p:txBody>
      </p:sp>
      <p:pic>
        <p:nvPicPr>
          <p:cNvPr id="53" name="Graphic 52" descr="Cursor">
            <a:extLst>
              <a:ext uri="{FF2B5EF4-FFF2-40B4-BE49-F238E27FC236}">
                <a16:creationId xmlns:a16="http://schemas.microsoft.com/office/drawing/2014/main" id="{49DCC953-2F92-8D03-81D7-3F741C7A9550}"/>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rot="3489113">
            <a:off x="6368904" y="2189167"/>
            <a:ext cx="530018" cy="556970"/>
          </a:xfrm>
          <a:prstGeom prst="rect">
            <a:avLst/>
          </a:prstGeom>
        </p:spPr>
      </p:pic>
      <p:pic>
        <p:nvPicPr>
          <p:cNvPr id="55" name="Graphic 54" descr="Cursor">
            <a:extLst>
              <a:ext uri="{FF2B5EF4-FFF2-40B4-BE49-F238E27FC236}">
                <a16:creationId xmlns:a16="http://schemas.microsoft.com/office/drawing/2014/main" id="{AE14D839-FB42-1C27-5D73-1382E1C6E061}"/>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rot="19681470">
            <a:off x="5031236" y="2968864"/>
            <a:ext cx="530018" cy="556970"/>
          </a:xfrm>
          <a:prstGeom prst="rect">
            <a:avLst/>
          </a:prstGeom>
        </p:spPr>
      </p:pic>
      <p:pic>
        <p:nvPicPr>
          <p:cNvPr id="57" name="Graphic 56" descr="Cursor">
            <a:extLst>
              <a:ext uri="{FF2B5EF4-FFF2-40B4-BE49-F238E27FC236}">
                <a16:creationId xmlns:a16="http://schemas.microsoft.com/office/drawing/2014/main" id="{1A710ACE-A5D8-FFE7-01DF-6DEB70C04E8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rot="20828412">
            <a:off x="4229061" y="4483364"/>
            <a:ext cx="406610" cy="427286"/>
          </a:xfrm>
          <a:prstGeom prst="rect">
            <a:avLst/>
          </a:prstGeom>
        </p:spPr>
      </p:pic>
      <p:pic>
        <p:nvPicPr>
          <p:cNvPr id="59" name="Graphic 58" descr="Cursor">
            <a:extLst>
              <a:ext uri="{FF2B5EF4-FFF2-40B4-BE49-F238E27FC236}">
                <a16:creationId xmlns:a16="http://schemas.microsoft.com/office/drawing/2014/main" id="{DBEF4539-F029-74E7-6E62-225E70AE2C84}"/>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rot="10988464">
            <a:off x="7118085" y="5838539"/>
            <a:ext cx="530018" cy="556970"/>
          </a:xfrm>
          <a:prstGeom prst="rect">
            <a:avLst/>
          </a:prstGeom>
        </p:spPr>
      </p:pic>
      <p:pic>
        <p:nvPicPr>
          <p:cNvPr id="60" name="Graphic 59" descr="Cursor">
            <a:extLst>
              <a:ext uri="{FF2B5EF4-FFF2-40B4-BE49-F238E27FC236}">
                <a16:creationId xmlns:a16="http://schemas.microsoft.com/office/drawing/2014/main" id="{3048DF31-2601-D9C4-2C9A-2BACF44835FA}"/>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rot="18817769">
            <a:off x="3476501" y="5318576"/>
            <a:ext cx="530018" cy="556970"/>
          </a:xfrm>
          <a:prstGeom prst="rect">
            <a:avLst/>
          </a:prstGeom>
        </p:spPr>
      </p:pic>
      <p:pic>
        <p:nvPicPr>
          <p:cNvPr id="61" name="Graphic 60" descr="Cursor">
            <a:extLst>
              <a:ext uri="{FF2B5EF4-FFF2-40B4-BE49-F238E27FC236}">
                <a16:creationId xmlns:a16="http://schemas.microsoft.com/office/drawing/2014/main" id="{02F7FE8D-C75B-88AC-A967-E38C159BE85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rot="16600977">
            <a:off x="3774627" y="5733215"/>
            <a:ext cx="530018" cy="556970"/>
          </a:xfrm>
          <a:prstGeom prst="rect">
            <a:avLst/>
          </a:prstGeom>
        </p:spPr>
      </p:pic>
      <p:pic>
        <p:nvPicPr>
          <p:cNvPr id="62" name="Graphic 61" descr="Cursor">
            <a:extLst>
              <a:ext uri="{FF2B5EF4-FFF2-40B4-BE49-F238E27FC236}">
                <a16:creationId xmlns:a16="http://schemas.microsoft.com/office/drawing/2014/main" id="{5E0C2678-6C6E-88F6-9898-47CE8F22530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rot="20217366">
            <a:off x="3857272" y="4912333"/>
            <a:ext cx="528404" cy="555274"/>
          </a:xfrm>
          <a:prstGeom prst="rect">
            <a:avLst/>
          </a:prstGeom>
        </p:spPr>
      </p:pic>
      <p:pic>
        <p:nvPicPr>
          <p:cNvPr id="63" name="Graphic 62" descr="Cursor">
            <a:extLst>
              <a:ext uri="{FF2B5EF4-FFF2-40B4-BE49-F238E27FC236}">
                <a16:creationId xmlns:a16="http://schemas.microsoft.com/office/drawing/2014/main" id="{94A027A0-2FAC-CEC2-33D8-B691ACCDED01}"/>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rot="14864176">
            <a:off x="4999867" y="5802330"/>
            <a:ext cx="428362" cy="484158"/>
          </a:xfrm>
          <a:prstGeom prst="rect">
            <a:avLst/>
          </a:prstGeom>
        </p:spPr>
      </p:pic>
      <p:pic>
        <p:nvPicPr>
          <p:cNvPr id="64" name="Graphic 63" descr="Cursor">
            <a:extLst>
              <a:ext uri="{FF2B5EF4-FFF2-40B4-BE49-F238E27FC236}">
                <a16:creationId xmlns:a16="http://schemas.microsoft.com/office/drawing/2014/main" id="{28875D1B-373C-11E6-DBE8-10FC68B8FC8D}"/>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rot="7818723">
            <a:off x="8056214" y="4832304"/>
            <a:ext cx="458442" cy="481754"/>
          </a:xfrm>
          <a:prstGeom prst="rect">
            <a:avLst/>
          </a:prstGeom>
        </p:spPr>
      </p:pic>
      <p:pic>
        <p:nvPicPr>
          <p:cNvPr id="65" name="Graphic 64" descr="Cursor">
            <a:extLst>
              <a:ext uri="{FF2B5EF4-FFF2-40B4-BE49-F238E27FC236}">
                <a16:creationId xmlns:a16="http://schemas.microsoft.com/office/drawing/2014/main" id="{E82BC83A-DA78-C8BB-FAD1-F1AF76C9425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rot="9500066">
            <a:off x="8125186" y="5434636"/>
            <a:ext cx="530018" cy="556970"/>
          </a:xfrm>
          <a:prstGeom prst="rect">
            <a:avLst/>
          </a:prstGeom>
        </p:spPr>
      </p:pic>
    </p:spTree>
    <p:extLst>
      <p:ext uri="{BB962C8B-B14F-4D97-AF65-F5344CB8AC3E}">
        <p14:creationId xmlns:p14="http://schemas.microsoft.com/office/powerpoint/2010/main" val="3493760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pattFill prst="pct70">
          <a:fgClr>
            <a:schemeClr val="accent5"/>
          </a:fgClr>
          <a:bgClr>
            <a:schemeClr val="bg1"/>
          </a:bgClr>
        </a:patt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2219A53-983C-4CAC-81BB-5FADEB962F35}"/>
              </a:ext>
            </a:extLst>
          </p:cNvPr>
          <p:cNvSpPr>
            <a:spLocks noGrp="1"/>
          </p:cNvSpPr>
          <p:nvPr>
            <p:ph type="title"/>
          </p:nvPr>
        </p:nvSpPr>
        <p:spPr>
          <a:xfrm>
            <a:off x="1331398" y="-593281"/>
            <a:ext cx="9977439" cy="1497711"/>
          </a:xfrm>
        </p:spPr>
        <p:txBody>
          <a:bodyPr>
            <a:normAutofit/>
          </a:bodyPr>
          <a:lstStyle/>
          <a:p>
            <a:r>
              <a:rPr lang="en-US" sz="4400" b="1" dirty="0">
                <a:effectLst>
                  <a:outerShdw blurRad="38100" dist="38100" dir="2700000" algn="tl">
                    <a:srgbClr val="000000">
                      <a:alpha val="43137"/>
                    </a:srgbClr>
                  </a:outerShdw>
                </a:effectLst>
                <a:latin typeface="Bahnschrift SemiBold SemiConden" panose="020B0502040204020203" pitchFamily="34" charset="0"/>
              </a:rPr>
              <a:t>HARDWARE AND SOFTWARE REQUIREMENTS</a:t>
            </a:r>
          </a:p>
        </p:txBody>
      </p:sp>
      <p:sp>
        <p:nvSpPr>
          <p:cNvPr id="3" name="Title 1">
            <a:extLst>
              <a:ext uri="{FF2B5EF4-FFF2-40B4-BE49-F238E27FC236}">
                <a16:creationId xmlns:a16="http://schemas.microsoft.com/office/drawing/2014/main" id="{8E1880E4-1F52-4E9F-3190-A3B7DDBA652A}"/>
              </a:ext>
            </a:extLst>
          </p:cNvPr>
          <p:cNvSpPr txBox="1">
            <a:spLocks/>
          </p:cNvSpPr>
          <p:nvPr/>
        </p:nvSpPr>
        <p:spPr>
          <a:xfrm>
            <a:off x="1447800" y="609600"/>
            <a:ext cx="7086600" cy="838200"/>
          </a:xfrm>
          <a:prstGeom prst="rect">
            <a:avLst/>
          </a:prstGeom>
        </p:spPr>
        <p:txBody>
          <a:bodyPr vert="horz" lIns="91440" tIns="45720" rIns="91440" bIns="45720" rtlCol="0" anchor="b" anchorCtr="0">
            <a:normAutofit/>
          </a:bodyPr>
          <a:lstStyle>
            <a:lvl1pPr algn="l" defTabSz="914400" rtl="0" eaLnBrk="1" latinLnBrk="0" hangingPunct="1">
              <a:lnSpc>
                <a:spcPts val="4000"/>
              </a:lnSpc>
              <a:spcBef>
                <a:spcPct val="0"/>
              </a:spcBef>
              <a:buNone/>
              <a:defRPr sz="3200" kern="1200" cap="all" baseline="0">
                <a:solidFill>
                  <a:schemeClr val="tx1"/>
                </a:solidFill>
                <a:latin typeface="+mj-lt"/>
                <a:ea typeface="+mj-ea"/>
                <a:cs typeface="+mj-cs"/>
              </a:defRPr>
            </a:lvl1pPr>
          </a:lstStyle>
          <a:p>
            <a:endParaRPr lang="en-US" sz="4000" dirty="0">
              <a:latin typeface="Rockwell" pitchFamily="18" charset="0"/>
            </a:endParaRPr>
          </a:p>
        </p:txBody>
      </p:sp>
      <p:sp>
        <p:nvSpPr>
          <p:cNvPr id="5" name="Content Placeholder 2">
            <a:extLst>
              <a:ext uri="{FF2B5EF4-FFF2-40B4-BE49-F238E27FC236}">
                <a16:creationId xmlns:a16="http://schemas.microsoft.com/office/drawing/2014/main" id="{CEA53ABB-58B9-C4E1-BA58-986D6171A547}"/>
              </a:ext>
            </a:extLst>
          </p:cNvPr>
          <p:cNvSpPr txBox="1">
            <a:spLocks/>
          </p:cNvSpPr>
          <p:nvPr/>
        </p:nvSpPr>
        <p:spPr>
          <a:xfrm>
            <a:off x="414337" y="1409700"/>
            <a:ext cx="11572874" cy="507682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96646" indent="-514350">
              <a:buFont typeface="Arial" panose="020B0604020202020204" pitchFamily="34" charset="0"/>
              <a:buNone/>
            </a:pPr>
            <a:r>
              <a:rPr lang="en-US" sz="2400" b="1" dirty="0">
                <a:latin typeface="Palatino Linotype" panose="02040502050505030304" pitchFamily="18" charset="0"/>
              </a:rPr>
              <a:t>1) </a:t>
            </a:r>
            <a:r>
              <a:rPr lang="en-US" sz="2400" b="1" dirty="0">
                <a:effectLst>
                  <a:outerShdw blurRad="38100" dist="38100" dir="2700000" algn="tl">
                    <a:srgbClr val="000000">
                      <a:alpha val="43137"/>
                    </a:srgbClr>
                  </a:outerShdw>
                </a:effectLst>
                <a:latin typeface="Palatino Linotype" panose="02040502050505030304" pitchFamily="18" charset="0"/>
              </a:rPr>
              <a:t>Hardware Requirements:</a:t>
            </a:r>
          </a:p>
          <a:p>
            <a:r>
              <a:rPr lang="en-US" sz="2400" b="1" dirty="0">
                <a:latin typeface="Palatino Linotype" panose="02040502050505030304" pitchFamily="18" charset="0"/>
              </a:rPr>
              <a:t>Processor 	 :	Pentium IV 2GHz and Above</a:t>
            </a:r>
          </a:p>
          <a:p>
            <a:r>
              <a:rPr lang="en-US" sz="2400" b="1" dirty="0">
                <a:latin typeface="Palatino Linotype" panose="02040502050505030304" pitchFamily="18" charset="0"/>
              </a:rPr>
              <a:t>RAM            :	1GB </a:t>
            </a:r>
          </a:p>
          <a:p>
            <a:r>
              <a:rPr lang="en-US" sz="2400" b="1" dirty="0">
                <a:latin typeface="Palatino Linotype" panose="02040502050505030304" pitchFamily="18" charset="0"/>
              </a:rPr>
              <a:t>Monitor       :          VGA Color Monitor </a:t>
            </a:r>
          </a:p>
          <a:p>
            <a:endParaRPr lang="en-US" sz="2400" b="1" dirty="0">
              <a:latin typeface="Palatino Linotype" panose="02040502050505030304" pitchFamily="18" charset="0"/>
            </a:endParaRPr>
          </a:p>
          <a:p>
            <a:pPr marL="539496" indent="-457200">
              <a:buFont typeface="Arial" panose="020B0604020202020204" pitchFamily="34" charset="0"/>
              <a:buNone/>
            </a:pPr>
            <a:r>
              <a:rPr lang="en-US" sz="2400" b="1" dirty="0">
                <a:latin typeface="Palatino Linotype" panose="02040502050505030304" pitchFamily="18" charset="0"/>
              </a:rPr>
              <a:t>2) </a:t>
            </a:r>
            <a:r>
              <a:rPr lang="en-US" sz="2400" b="1" u="sng" dirty="0">
                <a:effectLst>
                  <a:outerShdw blurRad="38100" dist="38100" dir="2700000" algn="tl">
                    <a:srgbClr val="000000">
                      <a:alpha val="43137"/>
                    </a:srgbClr>
                  </a:outerShdw>
                </a:effectLst>
                <a:latin typeface="Palatino Linotype" panose="02040502050505030304" pitchFamily="18" charset="0"/>
              </a:rPr>
              <a:t>Software Requirements:</a:t>
            </a:r>
            <a:endParaRPr lang="en-US" sz="2400" b="1" dirty="0">
              <a:effectLst>
                <a:outerShdw blurRad="38100" dist="38100" dir="2700000" algn="tl">
                  <a:srgbClr val="000000">
                    <a:alpha val="43137"/>
                  </a:srgbClr>
                </a:outerShdw>
              </a:effectLst>
              <a:latin typeface="Palatino Linotype" panose="02040502050505030304" pitchFamily="18" charset="0"/>
            </a:endParaRPr>
          </a:p>
          <a:p>
            <a:r>
              <a:rPr lang="en-US" sz="2400" b="1" dirty="0">
                <a:latin typeface="Palatino Linotype" panose="02040502050505030304" pitchFamily="18" charset="0"/>
              </a:rPr>
              <a:t>Operating System     :   Windows XP onwards</a:t>
            </a:r>
          </a:p>
          <a:p>
            <a:r>
              <a:rPr lang="en-US" sz="2400" b="1" dirty="0">
                <a:latin typeface="Palatino Linotype" panose="02040502050505030304" pitchFamily="18" charset="0"/>
              </a:rPr>
              <a:t>Developing Tool       :    VB (front end)</a:t>
            </a:r>
          </a:p>
          <a:p>
            <a:r>
              <a:rPr lang="en-US" sz="2400" b="1" dirty="0">
                <a:latin typeface="Palatino Linotype" panose="02040502050505030304" pitchFamily="18" charset="0"/>
              </a:rPr>
              <a:t>Database		     :    My SQL (back end)</a:t>
            </a:r>
          </a:p>
          <a:p>
            <a:pPr marL="539496" indent="-457200">
              <a:buFont typeface="Arial" panose="020B0604020202020204" pitchFamily="34" charset="0"/>
              <a:buNone/>
            </a:pPr>
            <a:endParaRPr lang="en-US" sz="2400" dirty="0">
              <a:solidFill>
                <a:schemeClr val="accent1"/>
              </a:solidFill>
            </a:endParaRPr>
          </a:p>
        </p:txBody>
      </p:sp>
      <p:pic>
        <p:nvPicPr>
          <p:cNvPr id="6" name="Graphic 5" descr="Processor">
            <a:extLst>
              <a:ext uri="{FF2B5EF4-FFF2-40B4-BE49-F238E27FC236}">
                <a16:creationId xmlns:a16="http://schemas.microsoft.com/office/drawing/2014/main" id="{8006AD7A-2739-2DAB-BACC-89CEEA83A66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91740" y="371475"/>
            <a:ext cx="457200" cy="457200"/>
          </a:xfrm>
          <a:prstGeom prst="rect">
            <a:avLst/>
          </a:prstGeom>
        </p:spPr>
      </p:pic>
    </p:spTree>
    <p:extLst>
      <p:ext uri="{BB962C8B-B14F-4D97-AF65-F5344CB8AC3E}">
        <p14:creationId xmlns:p14="http://schemas.microsoft.com/office/powerpoint/2010/main" val="3834223323"/>
      </p:ext>
    </p:extLst>
  </p:cSld>
  <p:clrMapOvr>
    <a:masterClrMapping/>
  </p:clrMapOvr>
</p:sld>
</file>

<file path=ppt/theme/theme1.xml><?xml version="1.0" encoding="utf-8"?>
<a:theme xmlns:a="http://schemas.openxmlformats.org/drawingml/2006/main" name="Balancing Act">
  <a:themeElements>
    <a:clrScheme name="Balancing Act">
      <a:dk1>
        <a:sysClr val="windowText" lastClr="000000"/>
      </a:dk1>
      <a:lt1>
        <a:sysClr val="window" lastClr="FFFFFF"/>
      </a:lt1>
      <a:dk2>
        <a:srgbClr val="8A4C5D"/>
      </a:dk2>
      <a:lt2>
        <a:srgbClr val="9E838E"/>
      </a:lt2>
      <a:accent1>
        <a:srgbClr val="C6ADB0"/>
      </a:accent1>
      <a:accent2>
        <a:srgbClr val="E3C0BF"/>
      </a:accent2>
      <a:accent3>
        <a:srgbClr val="D4937F"/>
      </a:accent3>
      <a:accent4>
        <a:srgbClr val="CCB87E"/>
      </a:accent4>
      <a:accent5>
        <a:srgbClr val="6667AB"/>
      </a:accent5>
      <a:accent6>
        <a:srgbClr val="86A094"/>
      </a:accent6>
      <a:hlink>
        <a:srgbClr val="0563C1"/>
      </a:hlink>
      <a:folHlink>
        <a:srgbClr val="954F72"/>
      </a:folHlink>
    </a:clrScheme>
    <a:fontScheme name="Custom 15">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antone template_Win32_v5.potx" id="{0B6ADF6A-1AB9-4B5E-8A87-5E88E283A9E8}" vid="{98AF5320-421A-4856-A75D-6587C36D5470}"/>
    </a:ext>
  </a:extLst>
</a:theme>
</file>

<file path=ppt/theme/theme2.xml><?xml version="1.0" encoding="utf-8"?>
<a:theme xmlns:a="http://schemas.openxmlformats.org/drawingml/2006/main" name="Wellspring">
  <a:themeElements>
    <a:clrScheme name="Wellspring">
      <a:dk1>
        <a:sysClr val="windowText" lastClr="000000"/>
      </a:dk1>
      <a:lt1>
        <a:sysClr val="window" lastClr="FFFFFF"/>
      </a:lt1>
      <a:dk2>
        <a:srgbClr val="A1CAC9"/>
      </a:dk2>
      <a:lt2>
        <a:srgbClr val="48996B"/>
      </a:lt2>
      <a:accent1>
        <a:srgbClr val="759F51"/>
      </a:accent1>
      <a:accent2>
        <a:srgbClr val="436A2F"/>
      </a:accent2>
      <a:accent3>
        <a:srgbClr val="CFBF54"/>
      </a:accent3>
      <a:accent4>
        <a:srgbClr val="B3832F"/>
      </a:accent4>
      <a:accent5>
        <a:srgbClr val="8C5896"/>
      </a:accent5>
      <a:accent6>
        <a:srgbClr val="6667AB"/>
      </a:accent6>
      <a:hlink>
        <a:srgbClr val="0563C1"/>
      </a:hlink>
      <a:folHlink>
        <a:srgbClr val="954F72"/>
      </a:folHlink>
    </a:clrScheme>
    <a:fontScheme name="Custom 15">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antone template_Win32_v5.potx" id="{0B6ADF6A-1AB9-4B5E-8A87-5E88E283A9E8}" vid="{6E2187FA-78B5-42F2-9074-40D4C2C1399B}"/>
    </a:ext>
  </a:extLst>
</a:theme>
</file>

<file path=ppt/theme/theme3.xml><?xml version="1.0" encoding="utf-8"?>
<a:theme xmlns:a="http://schemas.openxmlformats.org/drawingml/2006/main" name="Star of the show">
  <a:themeElements>
    <a:clrScheme name="Star of the show">
      <a:dk1>
        <a:sysClr val="windowText" lastClr="000000"/>
      </a:dk1>
      <a:lt1>
        <a:sysClr val="window" lastClr="FFFFFF"/>
      </a:lt1>
      <a:dk2>
        <a:srgbClr val="29282D"/>
      </a:dk2>
      <a:lt2>
        <a:srgbClr val="625C60"/>
      </a:lt2>
      <a:accent1>
        <a:srgbClr val="7C6560"/>
      </a:accent1>
      <a:accent2>
        <a:srgbClr val="AEA392"/>
      </a:accent2>
      <a:accent3>
        <a:srgbClr val="DBD4D0"/>
      </a:accent3>
      <a:accent4>
        <a:srgbClr val="8E7961"/>
      </a:accent4>
      <a:accent5>
        <a:srgbClr val="F0EDE8"/>
      </a:accent5>
      <a:accent6>
        <a:srgbClr val="6667AB"/>
      </a:accent6>
      <a:hlink>
        <a:srgbClr val="0563C1"/>
      </a:hlink>
      <a:folHlink>
        <a:srgbClr val="954F72"/>
      </a:folHlink>
    </a:clrScheme>
    <a:fontScheme name="Custom 15">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antone template_Win32_v5.potx" id="{0B6ADF6A-1AB9-4B5E-8A87-5E88E283A9E8}" vid="{CED26E1E-587B-4123-A4F9-DB49A037FBB9}"/>
    </a:ext>
  </a:extLst>
</a:theme>
</file>

<file path=ppt/theme/theme4.xml><?xml version="1.0" encoding="utf-8"?>
<a:theme xmlns:a="http://schemas.openxmlformats.org/drawingml/2006/main" name="Amusements">
  <a:themeElements>
    <a:clrScheme name="Amusements">
      <a:dk1>
        <a:sysClr val="windowText" lastClr="000000"/>
      </a:dk1>
      <a:lt1>
        <a:sysClr val="window" lastClr="FFFFFF"/>
      </a:lt1>
      <a:dk2>
        <a:srgbClr val="D77E6F"/>
      </a:dk2>
      <a:lt2>
        <a:srgbClr val="6667AB"/>
      </a:lt2>
      <a:accent1>
        <a:srgbClr val="B38F6A"/>
      </a:accent1>
      <a:accent2>
        <a:srgbClr val="D75078"/>
      </a:accent2>
      <a:accent3>
        <a:srgbClr val="E288B6"/>
      </a:accent3>
      <a:accent4>
        <a:srgbClr val="E9445D"/>
      </a:accent4>
      <a:accent5>
        <a:srgbClr val="EEC272"/>
      </a:accent5>
      <a:accent6>
        <a:srgbClr val="85A0A9"/>
      </a:accent6>
      <a:hlink>
        <a:srgbClr val="0563C1"/>
      </a:hlink>
      <a:folHlink>
        <a:srgbClr val="954F72"/>
      </a:folHlink>
    </a:clrScheme>
    <a:fontScheme name="Custom 15">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antone template_Win32_v5.potx" id="{0B6ADF6A-1AB9-4B5E-8A87-5E88E283A9E8}" vid="{573AD6BE-256C-44EB-886C-5713CB0A8D47}"/>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{43D5BADD-21DA-427A-8AAA-1B375C92D45E}tf78479028_win32</Template>
  <TotalTime>217</TotalTime>
  <Words>599</Words>
  <Application>Microsoft Office PowerPoint</Application>
  <PresentationFormat>Widescreen</PresentationFormat>
  <Paragraphs>88</Paragraphs>
  <Slides>10</Slides>
  <Notes>2</Notes>
  <HiddenSlides>0</HiddenSlides>
  <MMClips>0</MMClips>
  <ScaleCrop>false</ScaleCrop>
  <HeadingPairs>
    <vt:vector size="6" baseType="variant">
      <vt:variant>
        <vt:lpstr>Fonts Used</vt:lpstr>
      </vt:variant>
      <vt:variant>
        <vt:i4>12</vt:i4>
      </vt:variant>
      <vt:variant>
        <vt:lpstr>Theme</vt:lpstr>
      </vt:variant>
      <vt:variant>
        <vt:i4>4</vt:i4>
      </vt:variant>
      <vt:variant>
        <vt:lpstr>Slide Titles</vt:lpstr>
      </vt:variant>
      <vt:variant>
        <vt:i4>10</vt:i4>
      </vt:variant>
    </vt:vector>
  </HeadingPairs>
  <TitlesOfParts>
    <vt:vector size="26" baseType="lpstr">
      <vt:lpstr>Arial</vt:lpstr>
      <vt:lpstr>Bahnschrift SemiBold SemiConden</vt:lpstr>
      <vt:lpstr>Calibri</vt:lpstr>
      <vt:lpstr>Constantia</vt:lpstr>
      <vt:lpstr>Courier New</vt:lpstr>
      <vt:lpstr>Palatino Linotype</vt:lpstr>
      <vt:lpstr>Roboto</vt:lpstr>
      <vt:lpstr>Rockwell</vt:lpstr>
      <vt:lpstr>Segoe UI</vt:lpstr>
      <vt:lpstr>Segoe UI Light</vt:lpstr>
      <vt:lpstr>Sitka Text Semibold</vt:lpstr>
      <vt:lpstr>Wingdings</vt:lpstr>
      <vt:lpstr>Balancing Act</vt:lpstr>
      <vt:lpstr>Wellspring</vt:lpstr>
      <vt:lpstr>Star of the show</vt:lpstr>
      <vt:lpstr>Amusements</vt:lpstr>
      <vt:lpstr>RAILWAY RESERVATION SYSTEM</vt:lpstr>
      <vt:lpstr>PROJECT INSIGHT</vt:lpstr>
      <vt:lpstr>RAILWAY RESERVATION (AN INTRODUCTION)</vt:lpstr>
      <vt:lpstr>RAILWAY RESERVATION (CONT…..)</vt:lpstr>
      <vt:lpstr>disadvantage of existing system</vt:lpstr>
      <vt:lpstr>advantage of proposed system</vt:lpstr>
      <vt:lpstr>advantage of proposed system(cont…)</vt:lpstr>
      <vt:lpstr>Architectural design</vt:lpstr>
      <vt:lpstr>HARDWARE AND SOFTWARE REQUIREMENTS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RAILWAY RESERVATION SYSTEM</dc:title>
  <dc:creator>Rohith Achary</dc:creator>
  <cp:lastModifiedBy>Rohith Achary</cp:lastModifiedBy>
  <cp:revision>1</cp:revision>
  <dcterms:created xsi:type="dcterms:W3CDTF">2022-12-14T14:59:37Z</dcterms:created>
  <dcterms:modified xsi:type="dcterms:W3CDTF">2022-12-14T18:36:53Z</dcterms:modified>
</cp:coreProperties>
</file>