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165D-C5EC-44AD-8772-595916742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1C26A-7791-4BBD-8C30-70B7191BF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5D2FB-28C9-4376-8A70-286C1A85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E66-8911-4FD4-86A5-752BA33B893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1A8F7-CE4A-4415-9864-D2797A79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22C6-5BA9-43D9-B4FC-4471E779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18EB-4FCB-447C-A8AD-4DC91C8C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0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541E-3E3C-4285-B994-B1F876E9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A3558-0080-4E1E-AF89-9965FBF0E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AF90-3F1E-45EC-AC3E-07C2E1417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E66-8911-4FD4-86A5-752BA33B893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CF380-24D3-42B5-ADA9-96D99BED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C0FCC-1BD9-4278-B17F-C98F58623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18EB-4FCB-447C-A8AD-4DC91C8C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2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0113E-B716-40C9-8024-C6C0F788A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B6FE4-A89F-4F01-B9EC-07B9B43D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CEB92-3B55-49E0-A591-503F9D90B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E66-8911-4FD4-86A5-752BA33B893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A9C36-D1B5-4CB4-9254-7547CDCC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03D14-9223-4AC6-AFC7-CC11E2F3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18EB-4FCB-447C-A8AD-4DC91C8C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9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3239-4D65-43D6-BF4B-AA154BD2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82BB4-81C1-4F23-B11B-BE826886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A18CD-F367-4D2A-A283-5EA606B7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E66-8911-4FD4-86A5-752BA33B893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F0573-27F4-4097-A925-FE7301E2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AB74-008F-447B-A84E-43C9D41D1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18EB-4FCB-447C-A8AD-4DC91C8C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BD24-91AA-42C2-90D6-8297A8CE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DCC5D-C03F-4AA4-9105-B6899EDB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1B23F-250F-46DC-B01F-02C9A1020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E66-8911-4FD4-86A5-752BA33B893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BDC27-398B-4DCD-945C-23AF9571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8FE1-2872-433B-ADF5-EB16AF44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18EB-4FCB-447C-A8AD-4DC91C8C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FA129-B47A-41C1-9DCA-92FCE3FF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94B1-53E8-4F6D-A692-5ABE06D81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147A8-6C6F-4192-BC72-F8F15BB36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31F85-08B8-4881-83F4-1D693A52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E66-8911-4FD4-86A5-752BA33B893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D4312-6928-47D1-BC06-1F41F0EA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2EA88-C6B7-4624-8574-E97556C6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18EB-4FCB-447C-A8AD-4DC91C8C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8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73A8-7D4A-4B12-A374-A8CD9421C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6DCCF-4772-4FB8-80AD-B5A76B15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B717-F114-47C9-BAA4-443E6E753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406853-00AA-4BF9-AD55-B35CA4DF4B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97396-5588-476F-B6F3-A3BDB9467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8DC290-87EA-4198-9A41-31302507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E66-8911-4FD4-86A5-752BA33B893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FEE2E-3244-436C-9417-50426B4B4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80265-E681-4CAF-8A0B-A9ED37D9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18EB-4FCB-447C-A8AD-4DC91C8C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33BD0-098E-485B-AC29-03DD5573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44511C-587E-4E52-A46B-872C9943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E66-8911-4FD4-86A5-752BA33B893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BE92C-2744-4071-AB0A-9AAC3DA6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602FD-DED9-4E81-BBBC-C46E565A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18EB-4FCB-447C-A8AD-4DC91C8C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0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16014-C3C2-48F6-A699-003225D2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E66-8911-4FD4-86A5-752BA33B893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E8C97-FCDA-440C-8718-4FEBFA63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848D8-B554-4557-9A9F-C49526B0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18EB-4FCB-447C-A8AD-4DC91C8C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114AD-5CD0-4DE4-A125-595A94778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9F7F-9901-4B06-BF21-433D07BC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C087B-636C-4FDF-8514-737882634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FF7F7-CC9D-4F39-A8BF-70B60B86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E66-8911-4FD4-86A5-752BA33B893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126FB-2A47-41B2-8A45-0C9A59DF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36174-DDBD-4CAC-9124-1A9F4CF8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18EB-4FCB-447C-A8AD-4DC91C8C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F791-62C7-4CD5-87C2-6E8A9858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6A6FE-0B05-4B61-8D23-1C85EEC40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7B95-58C1-4E1C-9E3F-B60B8816C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EAF14-68CA-442D-B40B-E446A38A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B5E66-8911-4FD4-86A5-752BA33B893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C846B-C6C5-4B8E-AE30-DB5E7407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55B3C-B107-4AB8-88BC-D1FEBEC4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618EB-4FCB-447C-A8AD-4DC91C8C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0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CCB8F-A5A9-4355-B517-99C1FDC8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4361E-B416-48CE-9057-E1D71661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E946-9B05-4335-92A6-2A7BCDF267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B5E66-8911-4FD4-86A5-752BA33B893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2796A-C008-474F-A00C-B0553E936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09F7-89A8-4472-8DD0-C0F206AA5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618EB-4FCB-447C-A8AD-4DC91C8C4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1B1AD7-8BB9-47B5-920D-C4DDD1DFDC85}"/>
              </a:ext>
            </a:extLst>
          </p:cNvPr>
          <p:cNvSpPr txBox="1"/>
          <p:nvPr/>
        </p:nvSpPr>
        <p:spPr>
          <a:xfrm>
            <a:off x="2251880" y="1050877"/>
            <a:ext cx="9093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Bill Management System For BIAM - BMS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A060B-2C11-4DAB-BFEC-BDFBA49D5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074" y="2412810"/>
            <a:ext cx="2143125" cy="1857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36B54B-10FA-4536-A906-F37B280908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038" y="2412810"/>
            <a:ext cx="2032379" cy="20323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802EF0-1753-40F6-BBEE-1EE4D8638A05}"/>
              </a:ext>
            </a:extLst>
          </p:cNvPr>
          <p:cNvSpPr txBox="1"/>
          <p:nvPr/>
        </p:nvSpPr>
        <p:spPr>
          <a:xfrm>
            <a:off x="4062635" y="3110664"/>
            <a:ext cx="3380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BIAM Foundation, Dhaka</a:t>
            </a:r>
          </a:p>
          <a:p>
            <a:pPr algn="ctr"/>
            <a:r>
              <a:rPr lang="en-US" sz="2400" b="1" dirty="0"/>
              <a:t>http://10.107.10.104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50EEF-0C42-42F3-9CB8-B9CDE245B50F}"/>
              </a:ext>
            </a:extLst>
          </p:cNvPr>
          <p:cNvSpPr txBox="1"/>
          <p:nvPr/>
        </p:nvSpPr>
        <p:spPr>
          <a:xfrm>
            <a:off x="3125337" y="4781427"/>
            <a:ext cx="6264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Developer: </a:t>
            </a:r>
          </a:p>
          <a:p>
            <a:pPr algn="ctr"/>
            <a:r>
              <a:rPr lang="en-US" dirty="0"/>
              <a:t>MD. ADAL KHAN, </a:t>
            </a:r>
          </a:p>
          <a:p>
            <a:pPr algn="ctr"/>
            <a:r>
              <a:rPr lang="en-US" dirty="0"/>
              <a:t>BSc(Mathematics), </a:t>
            </a:r>
          </a:p>
          <a:p>
            <a:pPr algn="ctr"/>
            <a:r>
              <a:rPr lang="en-US" dirty="0"/>
              <a:t>MSc(Mathematics)</a:t>
            </a:r>
          </a:p>
        </p:txBody>
      </p:sp>
    </p:spTree>
    <p:extLst>
      <p:ext uri="{BB962C8B-B14F-4D97-AF65-F5344CB8AC3E}">
        <p14:creationId xmlns:p14="http://schemas.microsoft.com/office/powerpoint/2010/main" val="543310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C89D-813A-4611-AF79-F93D3511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Hall Rent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9095F8-99EB-473F-B655-D49AEBD03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0125"/>
            <a:ext cx="10515600" cy="1291938"/>
          </a:xfrm>
        </p:spPr>
      </p:pic>
    </p:spTree>
    <p:extLst>
      <p:ext uri="{BB962C8B-B14F-4D97-AF65-F5344CB8AC3E}">
        <p14:creationId xmlns:p14="http://schemas.microsoft.com/office/powerpoint/2010/main" val="397732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E782-8943-44B5-AE6E-72131BA4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bill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BBF2B-E89B-4D77-BC2D-C0FBAB46D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50" y="1448568"/>
            <a:ext cx="9207500" cy="51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29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F40C-50EA-486F-9675-206DF983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for Admin(Report Generation)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1D322A-8FF6-4FFD-AB33-B48BB31E2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75" y="1584325"/>
            <a:ext cx="913504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3B9C1B-3378-496D-BAFC-44748718FABA}"/>
              </a:ext>
            </a:extLst>
          </p:cNvPr>
          <p:cNvSpPr/>
          <p:nvPr/>
        </p:nvSpPr>
        <p:spPr>
          <a:xfrm>
            <a:off x="6273800" y="1690688"/>
            <a:ext cx="965200" cy="2524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3ED92-54B8-4B42-9445-0044F5E06383}"/>
              </a:ext>
            </a:extLst>
          </p:cNvPr>
          <p:cNvSpPr/>
          <p:nvPr/>
        </p:nvSpPr>
        <p:spPr>
          <a:xfrm>
            <a:off x="1778000" y="3416300"/>
            <a:ext cx="977900" cy="20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588B-39AE-4132-890A-D3CCFA09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All Bills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04161-C38C-43F6-A837-F4051F54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8576"/>
            <a:ext cx="10109200" cy="568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0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CE54-DC28-4B28-80AF-C19FB4AA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Security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FA5B7-2FBE-46F0-A5D5-E7DCE898D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End: PHP 8. ( No Framework like Laravel/</a:t>
            </a:r>
            <a:r>
              <a:rPr lang="en-US" dirty="0" err="1"/>
              <a:t>Symfony</a:t>
            </a:r>
            <a:r>
              <a:rPr lang="en-US" dirty="0"/>
              <a:t> used)</a:t>
            </a:r>
          </a:p>
          <a:p>
            <a:r>
              <a:rPr lang="en-US" dirty="0"/>
              <a:t>Encrypted Database System(My SQL), </a:t>
            </a:r>
            <a:r>
              <a:rPr lang="en-US" dirty="0" err="1"/>
              <a:t>Bcrypt</a:t>
            </a:r>
            <a:r>
              <a:rPr lang="en-US" dirty="0"/>
              <a:t> for Password </a:t>
            </a:r>
            <a:r>
              <a:rPr lang="en-US" dirty="0" err="1"/>
              <a:t>Hasing</a:t>
            </a:r>
            <a:endParaRPr lang="en-US" dirty="0"/>
          </a:p>
          <a:p>
            <a:r>
              <a:rPr lang="en-US" dirty="0"/>
              <a:t>Secure Routing System with Dynamic URL Parsing(Fully Customized)</a:t>
            </a:r>
          </a:p>
          <a:p>
            <a:r>
              <a:rPr lang="en-US" dirty="0"/>
              <a:t>Rate Limiting </a:t>
            </a:r>
          </a:p>
          <a:p>
            <a:r>
              <a:rPr lang="en-US" dirty="0"/>
              <a:t>Input Sanitization to Prevent XSS attacks</a:t>
            </a:r>
          </a:p>
          <a:p>
            <a:r>
              <a:rPr lang="en-US" dirty="0"/>
              <a:t>CSRF Protection</a:t>
            </a:r>
          </a:p>
          <a:p>
            <a:r>
              <a:rPr lang="en-US" dirty="0"/>
              <a:t>No Javascript for better security.</a:t>
            </a:r>
          </a:p>
          <a:p>
            <a:r>
              <a:rPr lang="en-US" dirty="0"/>
              <a:t>Server: Microsoft IIS on Windows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558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E961-4CBA-4B6F-9414-A8B742CF6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71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46ED-6280-4EB6-BA29-46F40254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C8F5812-C9A3-448D-8E56-66BA993DF8FB}"/>
              </a:ext>
            </a:extLst>
          </p:cNvPr>
          <p:cNvSpPr/>
          <p:nvPr/>
        </p:nvSpPr>
        <p:spPr>
          <a:xfrm>
            <a:off x="1167618" y="2082018"/>
            <a:ext cx="2532185" cy="81592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Computer Operator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B6A6238-B299-4B74-96DA-6DC60B9096ED}"/>
              </a:ext>
            </a:extLst>
          </p:cNvPr>
          <p:cNvSpPr/>
          <p:nvPr/>
        </p:nvSpPr>
        <p:spPr>
          <a:xfrm>
            <a:off x="4149969" y="2082017"/>
            <a:ext cx="2532185" cy="81592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Canteen Manager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4AA0753-8C14-42E9-88FB-877B035B3321}"/>
              </a:ext>
            </a:extLst>
          </p:cNvPr>
          <p:cNvSpPr/>
          <p:nvPr/>
        </p:nvSpPr>
        <p:spPr>
          <a:xfrm>
            <a:off x="6921304" y="2082017"/>
            <a:ext cx="2532185" cy="81592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 Officer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C295429-3616-48B6-8692-E7EE524A66BD}"/>
              </a:ext>
            </a:extLst>
          </p:cNvPr>
          <p:cNvSpPr/>
          <p:nvPr/>
        </p:nvSpPr>
        <p:spPr>
          <a:xfrm rot="5400000">
            <a:off x="8721968" y="3348109"/>
            <a:ext cx="2532185" cy="81592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ACC Officer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95906CC-2439-4A38-81A5-DE81B6530CA9}"/>
              </a:ext>
            </a:extLst>
          </p:cNvPr>
          <p:cNvSpPr/>
          <p:nvPr/>
        </p:nvSpPr>
        <p:spPr>
          <a:xfrm rot="10800000" flipV="1">
            <a:off x="6682154" y="4656406"/>
            <a:ext cx="2532185" cy="73151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806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5F41-0C1E-4E51-B39A-2E3A5B0F5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300" dirty="0"/>
              <a:t>Key Features</a:t>
            </a:r>
          </a:p>
          <a:p>
            <a:r>
              <a:rPr lang="en-US" sz="3500" dirty="0"/>
              <a:t>Creating Bills, Submitting bills for review, adding hall rent, receive bills and Processing different Types of Report</a:t>
            </a:r>
          </a:p>
          <a:p>
            <a:r>
              <a:rPr lang="en-US" sz="3500" b="1" dirty="0"/>
              <a:t>Bill Format:</a:t>
            </a:r>
            <a:r>
              <a:rPr lang="en-US" sz="3500" dirty="0"/>
              <a:t> Department </a:t>
            </a:r>
            <a:r>
              <a:rPr lang="en-US" sz="3500" dirty="0" err="1"/>
              <a:t>Code+Numeric</a:t>
            </a:r>
            <a:r>
              <a:rPr lang="en-US" sz="3500" dirty="0"/>
              <a:t> Form of Bill </a:t>
            </a:r>
            <a:r>
              <a:rPr lang="en-US" sz="3500" dirty="0" err="1"/>
              <a:t>Date+Serial</a:t>
            </a:r>
            <a:r>
              <a:rPr lang="en-US" sz="3500" dirty="0"/>
              <a:t>:</a:t>
            </a:r>
          </a:p>
          <a:p>
            <a:pPr marL="0" indent="0">
              <a:buNone/>
            </a:pPr>
            <a:r>
              <a:rPr lang="en-US" sz="3500" dirty="0"/>
              <a:t>      </a:t>
            </a:r>
            <a:r>
              <a:rPr lang="en-US" sz="3500" b="1" dirty="0"/>
              <a:t>E.G Bill for Canteen: 10</a:t>
            </a:r>
            <a:r>
              <a:rPr lang="en-US" sz="3500" dirty="0"/>
              <a:t>+Bill Date 12/12/2024 + Serial   </a:t>
            </a:r>
          </a:p>
          <a:p>
            <a:pPr marL="0" indent="0">
              <a:buNone/>
            </a:pPr>
            <a:r>
              <a:rPr lang="en-US" sz="3500" dirty="0"/>
              <a:t>			01 = 10 12122024 01 = 101212202401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F07F1-CEEF-44B2-8296-FF8EF86CA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2" y="236337"/>
            <a:ext cx="1513335" cy="13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90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30C9-6EFE-4DE6-A6B8-D357E34A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Window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AA40C-9048-418D-BB8F-2BC65CB1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2181765"/>
            <a:ext cx="6525536" cy="3639058"/>
          </a:xfrm>
        </p:spPr>
      </p:pic>
    </p:spTree>
    <p:extLst>
      <p:ext uri="{BB962C8B-B14F-4D97-AF65-F5344CB8AC3E}">
        <p14:creationId xmlns:p14="http://schemas.microsoft.com/office/powerpoint/2010/main" val="3943835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D018-B6B6-44DE-88D9-8FF9B0FB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4AFB-DFEA-44A3-8D2B-E133A17D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Bill Verify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663DE-CD51-4752-9A15-56CE4B969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06" y="2364924"/>
            <a:ext cx="6883794" cy="41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9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DD018-B6B6-44DE-88D9-8FF9B0FB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4AFB-DFEA-44A3-8D2B-E133A17D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Food Price/MENU GENERATOR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F5C80D-732C-42ED-98C5-52319E418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149" y="365125"/>
            <a:ext cx="5915851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31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D1157-3D41-407F-9975-BFBF4BB4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bill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E334D-EA01-474C-9782-07C4BC0E1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36" y="1690688"/>
            <a:ext cx="7942763" cy="45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9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FAB2-37BC-4378-B123-4A3AEDD7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bills under review(Send to CM)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0E0F3-F673-4ECD-BE20-86A5FEF82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346199"/>
            <a:ext cx="9258300" cy="51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9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75D8-FCF2-4922-893F-444FD34F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Canteen Manger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9AC97-EBB3-44CF-832A-7D5166D48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413363"/>
            <a:ext cx="8610600" cy="484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07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197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Office Theme</vt:lpstr>
      <vt:lpstr>PowerPoint Presentation</vt:lpstr>
      <vt:lpstr>Flow</vt:lpstr>
      <vt:lpstr>PowerPoint Presentation</vt:lpstr>
      <vt:lpstr>Login Window</vt:lpstr>
      <vt:lpstr>Public Access</vt:lpstr>
      <vt:lpstr>Public Access</vt:lpstr>
      <vt:lpstr>Creating bill</vt:lpstr>
      <vt:lpstr>List of bills under review(Send to CM)</vt:lpstr>
      <vt:lpstr>Canteen Manger</vt:lpstr>
      <vt:lpstr>Adding Hall Rent</vt:lpstr>
      <vt:lpstr>Receiving bill</vt:lpstr>
      <vt:lpstr>Dashboard for Admin(Report Generation)</vt:lpstr>
      <vt:lpstr>View All Bills</vt:lpstr>
      <vt:lpstr>App Security Features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Canteen</dc:creator>
  <cp:lastModifiedBy>ADAL</cp:lastModifiedBy>
  <cp:revision>40</cp:revision>
  <cp:lastPrinted>2025-02-11T06:10:39Z</cp:lastPrinted>
  <dcterms:created xsi:type="dcterms:W3CDTF">2024-10-27T04:14:59Z</dcterms:created>
  <dcterms:modified xsi:type="dcterms:W3CDTF">2025-02-26T05:37:37Z</dcterms:modified>
</cp:coreProperties>
</file>