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3904-E7B8-45DE-BC0D-28CD90A020D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4FF3-7FA2-48EA-89AF-91FFC0A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5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n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89" y="2316163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Live Class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Live Class(For Teachers)</a:t>
            </a:r>
          </a:p>
          <a:p>
            <a:r>
              <a:rPr lang="en-US" dirty="0" smtClean="0"/>
              <a:t>View And joining Live Class(Students)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2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Assignment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Assignments(Teacher)</a:t>
            </a:r>
          </a:p>
          <a:p>
            <a:r>
              <a:rPr lang="en-US" dirty="0" smtClean="0"/>
              <a:t>View Assignments and Submit Files( Students)</a:t>
            </a:r>
          </a:p>
          <a:p>
            <a:r>
              <a:rPr lang="en-US" dirty="0" smtClean="0"/>
              <a:t>Review Assignments and Give Points(Teachers)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Exam Management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MCQ Sheet (Teachers)</a:t>
            </a:r>
          </a:p>
          <a:p>
            <a:r>
              <a:rPr lang="en-US" dirty="0" smtClean="0"/>
              <a:t>Take MCQ Exam (Students)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and Role Based Login System – Many Role one Login Panel</a:t>
            </a:r>
          </a:p>
          <a:p>
            <a:r>
              <a:rPr lang="en-US" dirty="0" smtClean="0"/>
              <a:t>Pages are protected by our security System. One type of user cannot access others pages. If anyone try so you will be redirect to 404.php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User management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Blocking, Active and Pending States</a:t>
            </a:r>
          </a:p>
          <a:p>
            <a:r>
              <a:rPr lang="en-US" dirty="0" smtClean="0"/>
              <a:t>Project Management and Source Control using </a:t>
            </a:r>
            <a:r>
              <a:rPr lang="en-US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4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Font Awesome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19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php-8.0.9-Win32-vs16-x64.zip</a:t>
            </a:r>
          </a:p>
          <a:p>
            <a:r>
              <a:rPr lang="en-US" dirty="0" smtClean="0"/>
              <a:t>Maria </a:t>
            </a:r>
            <a:r>
              <a:rPr lang="en-US" dirty="0" smtClean="0"/>
              <a:t>DB(A Fork of My SQL, All commands are same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VC </a:t>
            </a:r>
            <a:r>
              <a:rPr lang="en-US" dirty="0" err="1" smtClean="0"/>
              <a:t>Redist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https://download.visualstudio.microsoft.com/download/pr/36e45907-8554-4390-ba70-9f6306924167/97CC5066EB3C7246CF89B735AE0F5A5304A7EE33DC087D65D9DFF3A1A73FE803/VC_redist.x64.exe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Chrome Browser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PHP 8.0</a:t>
            </a:r>
          </a:p>
          <a:p>
            <a:r>
              <a:rPr lang="en-US" dirty="0" smtClean="0"/>
              <a:t>Maria DB or My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Restore Databases</a:t>
            </a:r>
          </a:p>
          <a:p>
            <a:r>
              <a:rPr lang="en-US" dirty="0" smtClean="0"/>
              <a:t>Install Using Setup.bat  Set custom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as Super User. Collect ID and Password from </a:t>
            </a:r>
            <a:r>
              <a:rPr lang="en-US" dirty="0" err="1" smtClean="0"/>
              <a:t>Setup.php</a:t>
            </a:r>
            <a:endParaRPr lang="en-US" dirty="0" smtClean="0"/>
          </a:p>
          <a:p>
            <a:r>
              <a:rPr lang="en-US" dirty="0" smtClean="0"/>
              <a:t>Introduction to Admin panel and its Features</a:t>
            </a:r>
          </a:p>
          <a:p>
            <a:r>
              <a:rPr lang="en-US" dirty="0" smtClean="0"/>
              <a:t>Due to COVID-19 We have focused on Online Live Class, Assignments and Exam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0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02: Adding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Jannatul</a:t>
            </a:r>
            <a:r>
              <a:rPr lang="en-US" dirty="0" smtClean="0"/>
              <a:t> – Password 123456 – S1 Y1 – </a:t>
            </a:r>
            <a:r>
              <a:rPr lang="en-US" dirty="0" smtClean="0">
                <a:hlinkClick r:id="rId2"/>
              </a:rPr>
              <a:t>jn@gmail.com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Kumar – Password 123456 – S2 Y2 – ak@gmail.com</a:t>
            </a:r>
          </a:p>
          <a:p>
            <a:r>
              <a:rPr lang="en-US" dirty="0" err="1" smtClean="0"/>
              <a:t>Rakib</a:t>
            </a:r>
            <a:r>
              <a:rPr lang="en-US" dirty="0" smtClean="0"/>
              <a:t> Hossain – Password – S1 Y3 </a:t>
            </a:r>
            <a:r>
              <a:rPr lang="en-US" smtClean="0"/>
              <a:t>– rh@gmail.com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Register as Teacher</a:t>
            </a:r>
          </a:p>
          <a:p>
            <a:pPr marL="0" indent="0">
              <a:buNone/>
            </a:pPr>
            <a:r>
              <a:rPr lang="en-US" cap="all" dirty="0"/>
              <a:t>SAIFUL </a:t>
            </a:r>
            <a:r>
              <a:rPr lang="en-US" cap="all" dirty="0" smtClean="0"/>
              <a:t>AZAD – Professor – 123456 - </a:t>
            </a:r>
            <a:r>
              <a:rPr lang="en-US" dirty="0" smtClean="0"/>
              <a:t>chairman@cse.green.edu.bd</a:t>
            </a:r>
            <a:endParaRPr lang="en-US" cap="all" dirty="0" smtClean="0"/>
          </a:p>
          <a:p>
            <a:pPr marL="0" indent="0">
              <a:buNone/>
            </a:pPr>
            <a:r>
              <a:rPr lang="en-US" cap="all" dirty="0"/>
              <a:t>MS. UMME </a:t>
            </a:r>
            <a:r>
              <a:rPr lang="en-US" cap="all" dirty="0" smtClean="0"/>
              <a:t>RUMAN - </a:t>
            </a:r>
            <a:r>
              <a:rPr lang="en-US" dirty="0"/>
              <a:t>Assistant </a:t>
            </a:r>
            <a:r>
              <a:rPr lang="en-US" dirty="0" smtClean="0"/>
              <a:t>Professor – 123456 - </a:t>
            </a:r>
            <a:r>
              <a:rPr lang="en-US" dirty="0"/>
              <a:t>ruman@cse.green.edu.bd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86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240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Front End</vt:lpstr>
      <vt:lpstr>Back End</vt:lpstr>
      <vt:lpstr>Requirements</vt:lpstr>
      <vt:lpstr>Installing Web Apps</vt:lpstr>
      <vt:lpstr>STEP 01</vt:lpstr>
      <vt:lpstr>STEP 02: Adding Students</vt:lpstr>
      <vt:lpstr>STEP 03</vt:lpstr>
      <vt:lpstr>STEP 4</vt:lpstr>
      <vt:lpstr>STEP 5 – Live Class Management</vt:lpstr>
      <vt:lpstr>STEP 6 Assignment Management</vt:lpstr>
      <vt:lpstr>STEP 7 Exam Management  </vt:lpstr>
      <vt:lpstr>App Security</vt:lpstr>
      <vt:lpstr>User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University </dc:title>
  <dc:creator>Adal</dc:creator>
  <cp:lastModifiedBy>Adal</cp:lastModifiedBy>
  <cp:revision>20</cp:revision>
  <dcterms:created xsi:type="dcterms:W3CDTF">2021-08-07T15:11:06Z</dcterms:created>
  <dcterms:modified xsi:type="dcterms:W3CDTF">2021-08-07T16:36:50Z</dcterms:modified>
</cp:coreProperties>
</file>