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9" r:id="rId1"/>
  </p:sldMasterIdLst>
  <p:sldIdLst>
    <p:sldId id="287" r:id="rId2"/>
    <p:sldId id="288"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8" r:id="rId17"/>
    <p:sldId id="280" r:id="rId18"/>
    <p:sldId id="281" r:id="rId19"/>
    <p:sldId id="282" r:id="rId20"/>
    <p:sldId id="283" r:id="rId21"/>
    <p:sldId id="284" r:id="rId22"/>
    <p:sldId id="285" r:id="rId23"/>
    <p:sldId id="286" r:id="rId24"/>
    <p:sldId id="289" r:id="rId25"/>
    <p:sldId id="291" r:id="rId26"/>
    <p:sldId id="292" r:id="rId27"/>
    <p:sldId id="290" r:id="rId28"/>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A5119-DFA6-4A00-8938-5AE064771102}" v="17" dt="2024-11-17T11:51:08.1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94660"/>
  </p:normalViewPr>
  <p:slideViewPr>
    <p:cSldViewPr>
      <p:cViewPr>
        <p:scale>
          <a:sx n="50" d="100"/>
          <a:sy n="50" d="100"/>
        </p:scale>
        <p:origin x="2376"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13418" cy="10693400"/>
          </a:xfrm>
          <a:prstGeom prst="rect">
            <a:avLst/>
          </a:prstGeom>
        </p:spPr>
      </p:pic>
      <p:sp>
        <p:nvSpPr>
          <p:cNvPr id="2" name="Title 1"/>
          <p:cNvSpPr>
            <a:spLocks noGrp="1"/>
          </p:cNvSpPr>
          <p:nvPr>
            <p:ph type="ctrTitle"/>
          </p:nvPr>
        </p:nvSpPr>
        <p:spPr>
          <a:xfrm>
            <a:off x="2267589" y="3062802"/>
            <a:ext cx="4722175" cy="3775690"/>
          </a:xfrm>
        </p:spPr>
        <p:txBody>
          <a:bodyPr anchor="b">
            <a:normAutofit/>
          </a:bodyPr>
          <a:lstStyle>
            <a:lvl1pPr algn="r">
              <a:defRPr sz="3636">
                <a:effectLst/>
              </a:defRPr>
            </a:lvl1pPr>
          </a:lstStyle>
          <a:p>
            <a:r>
              <a:rPr lang="en-US"/>
              <a:t>Click to edit Master title style</a:t>
            </a:r>
            <a:endParaRPr lang="en-US" dirty="0"/>
          </a:p>
        </p:txBody>
      </p:sp>
      <p:sp>
        <p:nvSpPr>
          <p:cNvPr id="3" name="Subtitle 2"/>
          <p:cNvSpPr>
            <a:spLocks noGrp="1"/>
          </p:cNvSpPr>
          <p:nvPr>
            <p:ph type="subTitle" idx="1"/>
          </p:nvPr>
        </p:nvSpPr>
        <p:spPr>
          <a:xfrm>
            <a:off x="2267589" y="6838496"/>
            <a:ext cx="4722175" cy="2191487"/>
          </a:xfrm>
        </p:spPr>
        <p:txBody>
          <a:bodyPr anchor="t">
            <a:normAutofit/>
          </a:bodyPr>
          <a:lstStyle>
            <a:lvl1pPr marL="0" indent="0" algn="r">
              <a:buNone/>
              <a:defRPr sz="1488" cap="all">
                <a:solidFill>
                  <a:schemeClr val="tx1"/>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80035" y="9153751"/>
            <a:ext cx="1001726" cy="589127"/>
          </a:xfrm>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a:xfrm>
            <a:off x="2267589" y="9153751"/>
            <a:ext cx="3249474" cy="589127"/>
          </a:xfrm>
        </p:spPr>
        <p:txBody>
          <a:bodyPr/>
          <a:lstStyle/>
          <a:p>
            <a:endParaRPr lang="en-IN"/>
          </a:p>
        </p:txBody>
      </p:sp>
      <p:sp>
        <p:nvSpPr>
          <p:cNvPr id="6" name="Slide Number Placeholder 5"/>
          <p:cNvSpPr>
            <a:spLocks noGrp="1"/>
          </p:cNvSpPr>
          <p:nvPr>
            <p:ph type="sldNum" sz="quarter" idx="12"/>
          </p:nvPr>
        </p:nvSpPr>
        <p:spPr>
          <a:xfrm>
            <a:off x="6644733" y="9153751"/>
            <a:ext cx="345031" cy="589127"/>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1219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77826" y="7379764"/>
            <a:ext cx="6423025" cy="883691"/>
          </a:xfrm>
        </p:spPr>
        <p:txBody>
          <a:bodyPr anchor="b">
            <a:normAutofit/>
          </a:bodyPr>
          <a:lstStyle>
            <a:lvl1pPr algn="l">
              <a:defRPr sz="165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55651" y="1453404"/>
            <a:ext cx="5667375" cy="49350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322"/>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377826" y="8263455"/>
            <a:ext cx="6423025" cy="769825"/>
          </a:xfrm>
        </p:spPr>
        <p:txBody>
          <a:bodyPr>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450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77828" y="950528"/>
            <a:ext cx="6423024" cy="4871436"/>
          </a:xfrm>
        </p:spPr>
        <p:txBody>
          <a:bodyPr anchor="ctr">
            <a:normAutofit/>
          </a:bodyPr>
          <a:lstStyle>
            <a:lvl1pPr algn="l">
              <a:defRPr sz="2644" b="0" cap="none"/>
            </a:lvl1pPr>
          </a:lstStyle>
          <a:p>
            <a:r>
              <a:rPr lang="en-US"/>
              <a:t>Click to edit Master title style</a:t>
            </a:r>
            <a:endParaRPr lang="en-US" dirty="0"/>
          </a:p>
        </p:txBody>
      </p:sp>
      <p:sp>
        <p:nvSpPr>
          <p:cNvPr id="3" name="Text Placeholder 2"/>
          <p:cNvSpPr>
            <a:spLocks noGrp="1"/>
          </p:cNvSpPr>
          <p:nvPr>
            <p:ph type="body" idx="1"/>
          </p:nvPr>
        </p:nvSpPr>
        <p:spPr>
          <a:xfrm>
            <a:off x="377827" y="6772486"/>
            <a:ext cx="6423024" cy="2257496"/>
          </a:xfrm>
        </p:spPr>
        <p:txBody>
          <a:bodyPr anchor="ctr">
            <a:normAutofit/>
          </a:bodyPr>
          <a:lstStyle>
            <a:lvl1pPr marL="0" indent="0" algn="l">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977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14" name="TextBox 13"/>
          <p:cNvSpPr txBox="1"/>
          <p:nvPr/>
        </p:nvSpPr>
        <p:spPr>
          <a:xfrm>
            <a:off x="348568" y="1119726"/>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5" name="TextBox 14"/>
          <p:cNvSpPr txBox="1"/>
          <p:nvPr/>
        </p:nvSpPr>
        <p:spPr>
          <a:xfrm>
            <a:off x="6392780" y="4290569"/>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
        <p:nvSpPr>
          <p:cNvPr id="2" name="Title 1"/>
          <p:cNvSpPr>
            <a:spLocks noGrp="1"/>
          </p:cNvSpPr>
          <p:nvPr>
            <p:ph type="title"/>
          </p:nvPr>
        </p:nvSpPr>
        <p:spPr>
          <a:xfrm>
            <a:off x="726491" y="950529"/>
            <a:ext cx="5860169" cy="4277358"/>
          </a:xfrm>
        </p:spPr>
        <p:txBody>
          <a:bodyPr anchor="ctr">
            <a:normAutofit/>
          </a:bodyPr>
          <a:lstStyle>
            <a:lvl1pPr algn="l">
              <a:defRPr sz="264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7027" y="5227884"/>
            <a:ext cx="5682360" cy="594078"/>
          </a:xfrm>
        </p:spPr>
        <p:txBody>
          <a:bodyPr anchor="ctr">
            <a:normAutofit/>
          </a:bodyPr>
          <a:lstStyle>
            <a:lvl1pPr marL="0" indent="0">
              <a:buFontTx/>
              <a:buNone/>
              <a:defRPr sz="1322"/>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a:t>Click to edit Master text styles</a:t>
            </a:r>
          </a:p>
        </p:txBody>
      </p:sp>
      <p:sp>
        <p:nvSpPr>
          <p:cNvPr id="3" name="Text Placeholder 2"/>
          <p:cNvSpPr>
            <a:spLocks noGrp="1"/>
          </p:cNvSpPr>
          <p:nvPr>
            <p:ph type="body" idx="1"/>
          </p:nvPr>
        </p:nvSpPr>
        <p:spPr>
          <a:xfrm>
            <a:off x="382011" y="6772486"/>
            <a:ext cx="6423025" cy="2257496"/>
          </a:xfrm>
        </p:spPr>
        <p:txBody>
          <a:bodyPr anchor="ctr">
            <a:normAutofit/>
          </a:bodyPr>
          <a:lstStyle>
            <a:lvl1pPr marL="0" indent="0" algn="l">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278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77826" y="5132533"/>
            <a:ext cx="6423026" cy="2290240"/>
          </a:xfrm>
        </p:spPr>
        <p:txBody>
          <a:bodyPr anchor="b">
            <a:normAutofit/>
          </a:bodyPr>
          <a:lstStyle>
            <a:lvl1pPr algn="l">
              <a:defRPr sz="2314" b="0" cap="none"/>
            </a:lvl1pPr>
          </a:lstStyle>
          <a:p>
            <a:r>
              <a:rPr lang="en-US"/>
              <a:t>Click to edit Master title style</a:t>
            </a:r>
            <a:endParaRPr lang="en-US" dirty="0"/>
          </a:p>
        </p:txBody>
      </p:sp>
      <p:sp>
        <p:nvSpPr>
          <p:cNvPr id="3" name="Text Placeholder 2"/>
          <p:cNvSpPr>
            <a:spLocks noGrp="1"/>
          </p:cNvSpPr>
          <p:nvPr>
            <p:ph type="body" idx="1"/>
          </p:nvPr>
        </p:nvSpPr>
        <p:spPr>
          <a:xfrm>
            <a:off x="377825" y="7422772"/>
            <a:ext cx="6423027" cy="1341587"/>
          </a:xfrm>
        </p:spPr>
        <p:txBody>
          <a:bodyPr anchor="t">
            <a:normAutofit/>
          </a:bodyPr>
          <a:lstStyle>
            <a:lvl1pPr marL="0" indent="0" algn="l">
              <a:buNone/>
              <a:defRPr sz="1488">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164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11" name="TextBox 10"/>
          <p:cNvSpPr txBox="1"/>
          <p:nvPr/>
        </p:nvSpPr>
        <p:spPr>
          <a:xfrm>
            <a:off x="348568" y="1119726"/>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6" name="TextBox 15"/>
          <p:cNvSpPr txBox="1"/>
          <p:nvPr/>
        </p:nvSpPr>
        <p:spPr>
          <a:xfrm>
            <a:off x="6392780" y="4290569"/>
            <a:ext cx="377923"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
        <p:nvSpPr>
          <p:cNvPr id="2" name="Title 1"/>
          <p:cNvSpPr>
            <a:spLocks noGrp="1"/>
          </p:cNvSpPr>
          <p:nvPr>
            <p:ph type="title"/>
          </p:nvPr>
        </p:nvSpPr>
        <p:spPr>
          <a:xfrm>
            <a:off x="726491" y="950529"/>
            <a:ext cx="5860169" cy="4277358"/>
          </a:xfrm>
        </p:spPr>
        <p:txBody>
          <a:bodyPr anchor="ctr">
            <a:normAutofit/>
          </a:bodyPr>
          <a:lstStyle>
            <a:lvl1pPr algn="l">
              <a:defRPr sz="264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77825" y="6059594"/>
            <a:ext cx="6423026" cy="1386181"/>
          </a:xfrm>
        </p:spPr>
        <p:txBody>
          <a:bodyPr vert="horz" lIns="91440" tIns="45720" rIns="91440" bIns="45720" rtlCol="0" anchor="b">
            <a:normAutofit/>
          </a:bodyPr>
          <a:lstStyle>
            <a:lvl1pPr>
              <a:buNone/>
              <a:defRPr lang="en-US" sz="165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77825" y="7445775"/>
            <a:ext cx="6423026" cy="1584207"/>
          </a:xfrm>
        </p:spPr>
        <p:txBody>
          <a:bodyPr anchor="t">
            <a:normAutofit/>
          </a:bodyPr>
          <a:lstStyle>
            <a:lvl1pPr marL="0" indent="0" algn="l">
              <a:buNone/>
              <a:defRPr sz="1322">
                <a:solidFill>
                  <a:schemeClr val="tx1"/>
                </a:solidFill>
              </a:defRPr>
            </a:lvl1pPr>
            <a:lvl2pPr marL="377830" indent="0">
              <a:buNone/>
              <a:defRPr sz="1322">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1021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83808" y="950529"/>
            <a:ext cx="6423026" cy="4277358"/>
          </a:xfrm>
        </p:spPr>
        <p:txBody>
          <a:bodyPr vert="horz" lIns="91440" tIns="45720" rIns="91440" bIns="45720" rtlCol="0" anchor="ctr">
            <a:normAutofit/>
          </a:bodyPr>
          <a:lstStyle>
            <a:lvl1pPr>
              <a:defRPr lang="en-US" sz="2314"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383808" y="5465516"/>
            <a:ext cx="6423026" cy="1306971"/>
          </a:xfrm>
        </p:spPr>
        <p:txBody>
          <a:bodyPr vert="horz" lIns="91440" tIns="45720" rIns="91440" bIns="45720" rtlCol="0" anchor="b">
            <a:normAutofit/>
          </a:bodyPr>
          <a:lstStyle>
            <a:lvl1pPr>
              <a:buNone/>
              <a:defRPr lang="en-US" sz="165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383808" y="6772486"/>
            <a:ext cx="6423026" cy="2257496"/>
          </a:xfrm>
        </p:spPr>
        <p:txBody>
          <a:bodyPr anchor="t">
            <a:normAutofit/>
          </a:bodyPr>
          <a:lstStyle>
            <a:lvl1pPr marL="0" indent="0" algn="l">
              <a:buNone/>
              <a:defRPr sz="1322">
                <a:solidFill>
                  <a:schemeClr val="tx1"/>
                </a:solidFill>
              </a:defRPr>
            </a:lvl1pPr>
            <a:lvl2pPr marL="377830" indent="0">
              <a:buNone/>
              <a:defRPr sz="1322">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9194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8" name="Title 1"/>
          <p:cNvSpPr>
            <a:spLocks noGrp="1"/>
          </p:cNvSpPr>
          <p:nvPr>
            <p:ph type="title"/>
          </p:nvPr>
        </p:nvSpPr>
        <p:spPr>
          <a:xfrm>
            <a:off x="377825" y="950527"/>
            <a:ext cx="6423025" cy="2270698"/>
          </a:xfrm>
        </p:spPr>
        <p:txBody>
          <a:bodyPr>
            <a:normAutofit/>
          </a:bodyPr>
          <a:lstStyle>
            <a:lvl1pPr>
              <a:defRPr sz="2314"/>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7243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Vertical Title 1"/>
          <p:cNvSpPr>
            <a:spLocks noGrp="1"/>
          </p:cNvSpPr>
          <p:nvPr>
            <p:ph type="title" orient="vert"/>
          </p:nvPr>
        </p:nvSpPr>
        <p:spPr>
          <a:xfrm>
            <a:off x="5415309" y="950525"/>
            <a:ext cx="1385541" cy="8079459"/>
          </a:xfrm>
        </p:spPr>
        <p:txBody>
          <a:bodyPr vert="eaVert">
            <a:normAutofit/>
          </a:bodyPr>
          <a:lstStyle>
            <a:lvl1pPr>
              <a:defRPr sz="2314"/>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77825" y="950524"/>
            <a:ext cx="4950222" cy="807945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0250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p:txBody>
          <a:bodyPr>
            <a:normAutofit/>
          </a:bodyPr>
          <a:lstStyle>
            <a:lvl1pPr>
              <a:defRPr sz="2314"/>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598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77827" y="5158936"/>
            <a:ext cx="6423025" cy="2290240"/>
          </a:xfrm>
        </p:spPr>
        <p:txBody>
          <a:bodyPr anchor="b">
            <a:normAutofit/>
          </a:bodyPr>
          <a:lstStyle>
            <a:lvl1pPr algn="l">
              <a:defRPr sz="2644" b="0" cap="all"/>
            </a:lvl1pPr>
          </a:lstStyle>
          <a:p>
            <a:r>
              <a:rPr lang="en-US"/>
              <a:t>Click to edit Master title style</a:t>
            </a:r>
            <a:endParaRPr lang="en-US" dirty="0"/>
          </a:p>
        </p:txBody>
      </p:sp>
      <p:sp>
        <p:nvSpPr>
          <p:cNvPr id="3" name="Text Placeholder 2"/>
          <p:cNvSpPr>
            <a:spLocks noGrp="1"/>
          </p:cNvSpPr>
          <p:nvPr>
            <p:ph type="body" idx="1"/>
          </p:nvPr>
        </p:nvSpPr>
        <p:spPr>
          <a:xfrm>
            <a:off x="377826" y="7449175"/>
            <a:ext cx="6423025" cy="1341587"/>
          </a:xfrm>
        </p:spPr>
        <p:txBody>
          <a:bodyPr anchor="t">
            <a:normAutofit/>
          </a:bodyPr>
          <a:lstStyle>
            <a:lvl1pPr marL="0" indent="0" algn="l">
              <a:buNone/>
              <a:defRPr sz="1488" cap="all">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649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826" y="3340039"/>
            <a:ext cx="3151061" cy="56899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9790" y="3340040"/>
            <a:ext cx="3151061" cy="568994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08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p:txBody>
          <a:bodyPr>
            <a:normAutofit/>
          </a:bodyPr>
          <a:lstStyle>
            <a:lvl1pPr>
              <a:defRPr sz="2644"/>
            </a:lvl1pPr>
          </a:lstStyle>
          <a:p>
            <a:r>
              <a:rPr lang="en-US"/>
              <a:t>Click to edit Master title style</a:t>
            </a:r>
            <a:endParaRPr lang="en-US" dirty="0"/>
          </a:p>
        </p:txBody>
      </p:sp>
      <p:sp>
        <p:nvSpPr>
          <p:cNvPr id="3" name="Text Placeholder 2"/>
          <p:cNvSpPr>
            <a:spLocks noGrp="1"/>
          </p:cNvSpPr>
          <p:nvPr>
            <p:ph type="body" idx="1"/>
          </p:nvPr>
        </p:nvSpPr>
        <p:spPr>
          <a:xfrm>
            <a:off x="614404" y="3458853"/>
            <a:ext cx="2925915" cy="898542"/>
          </a:xfrm>
        </p:spPr>
        <p:txBody>
          <a:bodyPr anchor="b">
            <a:noAutofit/>
          </a:bodyPr>
          <a:lstStyle>
            <a:lvl1pPr marL="0" indent="0">
              <a:buNone/>
              <a:defRPr sz="1983" b="0"/>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377825" y="4475388"/>
            <a:ext cx="3151061" cy="455459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93217" y="3458853"/>
            <a:ext cx="2907633" cy="898542"/>
          </a:xfrm>
        </p:spPr>
        <p:txBody>
          <a:bodyPr anchor="b">
            <a:noAutofit/>
          </a:bodyPr>
          <a:lstStyle>
            <a:lvl1pPr marL="0" indent="0">
              <a:buNone/>
              <a:defRPr sz="1983" b="0"/>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649789" y="4475388"/>
            <a:ext cx="3151061" cy="455459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354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77826" y="950527"/>
            <a:ext cx="6423025" cy="2270698"/>
          </a:xfrm>
        </p:spPr>
        <p:txBody>
          <a:bodyPr>
            <a:normAutofit/>
          </a:bodyPr>
          <a:lstStyle>
            <a:lvl1pPr>
              <a:defRPr sz="2644"/>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474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3595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81559" y="2429120"/>
            <a:ext cx="2365877" cy="2244292"/>
          </a:xfrm>
        </p:spPr>
        <p:txBody>
          <a:bodyPr anchor="b">
            <a:normAutofit/>
          </a:bodyPr>
          <a:lstStyle>
            <a:lvl1pPr algn="l">
              <a:defRPr sz="1983" b="0"/>
            </a:lvl1pPr>
          </a:lstStyle>
          <a:p>
            <a:r>
              <a:rPr lang="en-US"/>
              <a:t>Click to edit Master title style</a:t>
            </a:r>
            <a:endParaRPr lang="en-US" dirty="0"/>
          </a:p>
        </p:txBody>
      </p:sp>
      <p:sp>
        <p:nvSpPr>
          <p:cNvPr id="3" name="Content Placeholder 2"/>
          <p:cNvSpPr>
            <a:spLocks noGrp="1"/>
          </p:cNvSpPr>
          <p:nvPr>
            <p:ph idx="1"/>
          </p:nvPr>
        </p:nvSpPr>
        <p:spPr>
          <a:xfrm>
            <a:off x="2980078" y="950526"/>
            <a:ext cx="3824507" cy="8079458"/>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1559" y="4673413"/>
            <a:ext cx="2365877" cy="2877979"/>
          </a:xfrm>
        </p:spPr>
        <p:txBody>
          <a:bodyPr anchor="t">
            <a:normAutofit/>
          </a:bodyPr>
          <a:lstStyle>
            <a:lvl1pPr marL="0" indent="0">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1442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3" y="0"/>
            <a:ext cx="7535510" cy="10693400"/>
          </a:xfrm>
          <a:prstGeom prst="rect">
            <a:avLst/>
          </a:prstGeom>
        </p:spPr>
      </p:pic>
      <p:sp>
        <p:nvSpPr>
          <p:cNvPr id="2" name="Title 1"/>
          <p:cNvSpPr>
            <a:spLocks noGrp="1"/>
          </p:cNvSpPr>
          <p:nvPr>
            <p:ph type="title"/>
          </p:nvPr>
        </p:nvSpPr>
        <p:spPr>
          <a:xfrm>
            <a:off x="381897" y="2706363"/>
            <a:ext cx="3385884" cy="2138680"/>
          </a:xfrm>
        </p:spPr>
        <p:txBody>
          <a:bodyPr anchor="b">
            <a:normAutofit/>
          </a:bodyPr>
          <a:lstStyle>
            <a:lvl1pPr algn="l">
              <a:defRPr sz="1983"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156075" y="1425787"/>
            <a:ext cx="2644775" cy="7128933"/>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322"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381897" y="4845043"/>
            <a:ext cx="3385884" cy="2851573"/>
          </a:xfrm>
        </p:spPr>
        <p:txBody>
          <a:bodyPr anchor="t">
            <a:normAutofit/>
          </a:bodyPr>
          <a:lstStyle>
            <a:lvl1pPr marL="0" indent="0">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996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950527"/>
            <a:ext cx="6423025" cy="227069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7825" y="3340040"/>
            <a:ext cx="6423025" cy="568994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1124" y="9153751"/>
            <a:ext cx="1001726" cy="589127"/>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1D8BD707-D9CF-40AE-B4C6-C98DA3205C09}" type="datetimeFigureOut">
              <a:rPr lang="en-US" smtClean="0"/>
              <a:t>11/17/2024</a:t>
            </a:fld>
            <a:endParaRPr lang="en-US"/>
          </a:p>
        </p:txBody>
      </p:sp>
      <p:sp>
        <p:nvSpPr>
          <p:cNvPr id="5" name="Footer Placeholder 4"/>
          <p:cNvSpPr>
            <a:spLocks noGrp="1"/>
          </p:cNvSpPr>
          <p:nvPr>
            <p:ph type="ftr" sz="quarter" idx="3"/>
          </p:nvPr>
        </p:nvSpPr>
        <p:spPr>
          <a:xfrm>
            <a:off x="377826" y="9153751"/>
            <a:ext cx="4950326" cy="589127"/>
          </a:xfrm>
          <a:prstGeom prst="rect">
            <a:avLst/>
          </a:prstGeom>
        </p:spPr>
        <p:txBody>
          <a:bodyPr vert="horz" lIns="91440" tIns="45720" rIns="91440" bIns="45720" rtlCol="0" anchor="ctr"/>
          <a:lstStyle>
            <a:lvl1pPr algn="l">
              <a:defRPr sz="826"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6455820" y="9153751"/>
            <a:ext cx="345031" cy="589127"/>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346929098"/>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377830" rtl="0" eaLnBrk="1" latinLnBrk="0" hangingPunct="1">
        <a:spcBef>
          <a:spcPct val="0"/>
        </a:spcBef>
        <a:buNone/>
        <a:defRPr sz="2644"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144" indent="-236144" algn="l" defTabSz="377830" rtl="0" eaLnBrk="1" latinLnBrk="0" hangingPunct="1">
        <a:spcBef>
          <a:spcPts val="0"/>
        </a:spcBef>
        <a:spcAft>
          <a:spcPts val="826"/>
        </a:spcAft>
        <a:buClr>
          <a:schemeClr val="tx1"/>
        </a:buClr>
        <a:buSzPct val="100000"/>
        <a:buFont typeface="Arial"/>
        <a:buChar char="•"/>
        <a:defRPr sz="1488" kern="1200" cap="none">
          <a:solidFill>
            <a:schemeClr val="tx1"/>
          </a:solidFill>
          <a:effectLst/>
          <a:latin typeface="+mn-lt"/>
          <a:ea typeface="+mn-ea"/>
          <a:cs typeface="+mn-cs"/>
        </a:defRPr>
      </a:lvl1pPr>
      <a:lvl2pPr marL="613974" indent="-236144" algn="l" defTabSz="377830" rtl="0" eaLnBrk="1" latinLnBrk="0" hangingPunct="1">
        <a:spcBef>
          <a:spcPts val="0"/>
        </a:spcBef>
        <a:spcAft>
          <a:spcPts val="826"/>
        </a:spcAft>
        <a:buClr>
          <a:schemeClr val="tx1"/>
        </a:buClr>
        <a:buSzPct val="100000"/>
        <a:buFont typeface="Arial"/>
        <a:buChar char="•"/>
        <a:defRPr sz="1322" kern="1200" cap="none">
          <a:solidFill>
            <a:schemeClr val="tx1"/>
          </a:solidFill>
          <a:effectLst/>
          <a:latin typeface="+mn-lt"/>
          <a:ea typeface="+mn-ea"/>
          <a:cs typeface="+mn-cs"/>
        </a:defRPr>
      </a:lvl2pPr>
      <a:lvl3pPr marL="991804" indent="-236144" algn="l" defTabSz="377830" rtl="0" eaLnBrk="1" latinLnBrk="0" hangingPunct="1">
        <a:spcBef>
          <a:spcPts val="0"/>
        </a:spcBef>
        <a:spcAft>
          <a:spcPts val="826"/>
        </a:spcAft>
        <a:buClr>
          <a:schemeClr val="tx1"/>
        </a:buClr>
        <a:buSzPct val="100000"/>
        <a:buFont typeface="Arial"/>
        <a:buChar char="•"/>
        <a:defRPr sz="1157" kern="1200" cap="none">
          <a:solidFill>
            <a:schemeClr val="tx1"/>
          </a:solidFill>
          <a:effectLst/>
          <a:latin typeface="+mn-lt"/>
          <a:ea typeface="+mn-ea"/>
          <a:cs typeface="+mn-cs"/>
        </a:defRPr>
      </a:lvl3pPr>
      <a:lvl4pPr marL="1275177" indent="-141686"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4pPr>
      <a:lvl5pPr marL="1653007" indent="-141686"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5pPr>
      <a:lvl6pPr marL="2078065" indent="-188915"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6pPr>
      <a:lvl7pPr marL="2455896" indent="-188915"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7pPr>
      <a:lvl8pPr marL="2833726" indent="-188915"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8pPr>
      <a:lvl9pPr marL="3211556" indent="-188915" algn="l" defTabSz="377830" rtl="0" eaLnBrk="1" latinLnBrk="0" hangingPunct="1">
        <a:spcBef>
          <a:spcPts val="0"/>
        </a:spcBef>
        <a:spcAft>
          <a:spcPts val="826"/>
        </a:spcAft>
        <a:buClr>
          <a:schemeClr val="tx1"/>
        </a:buClr>
        <a:buSzPct val="100000"/>
        <a:buFont typeface="Arial"/>
        <a:buChar char="•"/>
        <a:defRPr sz="992" kern="1200" cap="none">
          <a:solidFill>
            <a:schemeClr val="tx1"/>
          </a:solidFill>
          <a:effectLst/>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759165-D546-B744-5986-73A54A284534}"/>
              </a:ext>
            </a:extLst>
          </p:cNvPr>
          <p:cNvSpPr txBox="1"/>
          <p:nvPr/>
        </p:nvSpPr>
        <p:spPr>
          <a:xfrm>
            <a:off x="555792" y="4356100"/>
            <a:ext cx="7000708" cy="1219200"/>
          </a:xfrm>
          <a:prstGeom prst="rect">
            <a:avLst/>
          </a:prstGeom>
          <a:noFill/>
        </p:spPr>
        <p:txBody>
          <a:bodyPr wrap="square" rtlCol="0">
            <a:spAutoFit/>
          </a:bodyPr>
          <a:lstStyle/>
          <a:p>
            <a:r>
              <a:rPr lang="en-IN" sz="7200" b="1" dirty="0">
                <a:solidFill>
                  <a:schemeClr val="bg1"/>
                </a:solidFill>
                <a:latin typeface="Times New Roman" panose="02020603050405020304" pitchFamily="18" charset="0"/>
                <a:cs typeface="Times New Roman" panose="02020603050405020304" pitchFamily="18" charset="0"/>
              </a:rPr>
              <a:t>Snack Ordering</a:t>
            </a:r>
          </a:p>
        </p:txBody>
      </p:sp>
    </p:spTree>
    <p:extLst>
      <p:ext uri="{BB962C8B-B14F-4D97-AF65-F5344CB8AC3E}">
        <p14:creationId xmlns:p14="http://schemas.microsoft.com/office/powerpoint/2010/main" val="411018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894333"/>
            <a:ext cx="8261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companion</a:t>
            </a:r>
            <a:r>
              <a:rPr sz="800" spc="-5" dirty="0">
                <a:latin typeface="Times New Roman"/>
                <a:cs typeface="Times New Roman"/>
              </a:rPr>
              <a:t> </a:t>
            </a:r>
            <a:r>
              <a:rPr sz="800" dirty="0">
                <a:latin typeface="Times New Roman"/>
                <a:cs typeface="Times New Roman"/>
              </a:rPr>
              <a:t>object</a:t>
            </a:r>
            <a:r>
              <a:rPr sz="800" spc="-10" dirty="0">
                <a:latin typeface="Times New Roman"/>
                <a:cs typeface="Times New Roman"/>
              </a:rPr>
              <a:t> </a:t>
            </a:r>
            <a:r>
              <a:rPr sz="800" spc="-60" dirty="0">
                <a:latin typeface="Times New Roman"/>
                <a:cs typeface="Times New Roman"/>
              </a:rPr>
              <a:t>{</a:t>
            </a:r>
            <a:endParaRPr sz="800">
              <a:latin typeface="Times New Roman"/>
              <a:cs typeface="Times New Roman"/>
            </a:endParaRPr>
          </a:p>
        </p:txBody>
      </p:sp>
      <p:sp>
        <p:nvSpPr>
          <p:cNvPr id="3" name="object 3"/>
          <p:cNvSpPr txBox="1"/>
          <p:nvPr/>
        </p:nvSpPr>
        <p:spPr>
          <a:xfrm>
            <a:off x="1105217" y="1331341"/>
            <a:ext cx="1794510" cy="36576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@Volatile</a:t>
            </a:r>
            <a:endParaRPr sz="800">
              <a:latin typeface="Times New Roman"/>
              <a:cs typeface="Times New Roman"/>
            </a:endParaRPr>
          </a:p>
          <a:p>
            <a:pPr marL="12700">
              <a:lnSpc>
                <a:spcPct val="100000"/>
              </a:lnSpc>
              <a:spcBef>
                <a:spcPts val="755"/>
              </a:spcBef>
            </a:pPr>
            <a:r>
              <a:rPr sz="800" dirty="0">
                <a:latin typeface="Times New Roman"/>
                <a:cs typeface="Times New Roman"/>
              </a:rPr>
              <a:t>private</a:t>
            </a:r>
            <a:r>
              <a:rPr sz="800" spc="-15" dirty="0">
                <a:latin typeface="Times New Roman"/>
                <a:cs typeface="Times New Roman"/>
              </a:rPr>
              <a:t> </a:t>
            </a: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instance:</a:t>
            </a:r>
            <a:r>
              <a:rPr sz="800" spc="-15" dirty="0">
                <a:latin typeface="Times New Roman"/>
                <a:cs typeface="Times New Roman"/>
              </a:rPr>
              <a:t> </a:t>
            </a:r>
            <a:r>
              <a:rPr sz="800" dirty="0">
                <a:latin typeface="Times New Roman"/>
                <a:cs typeface="Times New Roman"/>
              </a:rPr>
              <a:t>OrderDatabase?</a:t>
            </a:r>
            <a:r>
              <a:rPr sz="800" spc="-3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20" dirty="0">
                <a:latin typeface="Times New Roman"/>
                <a:cs typeface="Times New Roman"/>
              </a:rPr>
              <a:t>null</a:t>
            </a:r>
            <a:endParaRPr sz="800">
              <a:latin typeface="Times New Roman"/>
              <a:cs typeface="Times New Roman"/>
            </a:endParaRPr>
          </a:p>
        </p:txBody>
      </p:sp>
      <p:sp>
        <p:nvSpPr>
          <p:cNvPr id="4" name="object 4"/>
          <p:cNvSpPr txBox="1"/>
          <p:nvPr/>
        </p:nvSpPr>
        <p:spPr>
          <a:xfrm>
            <a:off x="902017" y="1986533"/>
            <a:ext cx="2366645" cy="2769870"/>
          </a:xfrm>
          <a:prstGeom prst="rect">
            <a:avLst/>
          </a:prstGeom>
        </p:spPr>
        <p:txBody>
          <a:bodyPr vert="horz" wrap="square" lIns="0" tIns="12700" rIns="0" bIns="0" rtlCol="0">
            <a:spAutoFit/>
          </a:bodyPr>
          <a:lstStyle/>
          <a:p>
            <a:pPr marL="215900">
              <a:lnSpc>
                <a:spcPct val="100000"/>
              </a:lnSpc>
              <a:spcBef>
                <a:spcPts val="100"/>
              </a:spcBef>
            </a:pPr>
            <a:r>
              <a:rPr sz="800" dirty="0">
                <a:latin typeface="Times New Roman"/>
                <a:cs typeface="Times New Roman"/>
              </a:rPr>
              <a:t>fun</a:t>
            </a:r>
            <a:r>
              <a:rPr sz="800" spc="-5" dirty="0">
                <a:latin typeface="Times New Roman"/>
                <a:cs typeface="Times New Roman"/>
              </a:rPr>
              <a:t> </a:t>
            </a:r>
            <a:r>
              <a:rPr sz="800" dirty="0">
                <a:latin typeface="Times New Roman"/>
                <a:cs typeface="Times New Roman"/>
              </a:rPr>
              <a:t>getDatabase(context:</a:t>
            </a:r>
            <a:r>
              <a:rPr sz="800" spc="-5" dirty="0">
                <a:latin typeface="Times New Roman"/>
                <a:cs typeface="Times New Roman"/>
              </a:rPr>
              <a:t> </a:t>
            </a:r>
            <a:r>
              <a:rPr sz="800" spc="-10" dirty="0">
                <a:latin typeface="Times New Roman"/>
                <a:cs typeface="Times New Roman"/>
              </a:rPr>
              <a:t>Context):</a:t>
            </a:r>
            <a:r>
              <a:rPr sz="800" spc="-5" dirty="0">
                <a:latin typeface="Times New Roman"/>
                <a:cs typeface="Times New Roman"/>
              </a:rPr>
              <a:t> </a:t>
            </a:r>
            <a:r>
              <a:rPr sz="800" dirty="0">
                <a:latin typeface="Times New Roman"/>
                <a:cs typeface="Times New Roman"/>
              </a:rPr>
              <a:t>OrderDatabase </a:t>
            </a: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dirty="0">
                <a:latin typeface="Times New Roman"/>
                <a:cs typeface="Times New Roman"/>
              </a:rPr>
              <a:t>return</a:t>
            </a:r>
            <a:r>
              <a:rPr sz="800" spc="25" dirty="0">
                <a:latin typeface="Times New Roman"/>
                <a:cs typeface="Times New Roman"/>
              </a:rPr>
              <a:t> </a:t>
            </a:r>
            <a:r>
              <a:rPr sz="800" dirty="0">
                <a:latin typeface="Times New Roman"/>
                <a:cs typeface="Times New Roman"/>
              </a:rPr>
              <a:t>instance</a:t>
            </a:r>
            <a:r>
              <a:rPr sz="800" spc="2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synchronized(this)</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520065" marR="212725" indent="-101600">
              <a:lnSpc>
                <a:spcPct val="179200"/>
              </a:lnSpc>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newInstance</a:t>
            </a:r>
            <a:r>
              <a:rPr sz="800" spc="-2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Room.databaseBuilder(</a:t>
            </a:r>
            <a:r>
              <a:rPr sz="800" spc="500" dirty="0">
                <a:latin typeface="Times New Roman"/>
                <a:cs typeface="Times New Roman"/>
              </a:rPr>
              <a:t> </a:t>
            </a:r>
            <a:r>
              <a:rPr sz="800" spc="-10" dirty="0">
                <a:latin typeface="Times New Roman"/>
                <a:cs typeface="Times New Roman"/>
              </a:rPr>
              <a:t>context.applicationContext,</a:t>
            </a:r>
            <a:r>
              <a:rPr sz="800" spc="500" dirty="0">
                <a:latin typeface="Times New Roman"/>
                <a:cs typeface="Times New Roman"/>
              </a:rPr>
              <a:t> </a:t>
            </a:r>
            <a:r>
              <a:rPr sz="800" spc="-10" dirty="0">
                <a:latin typeface="Times New Roman"/>
                <a:cs typeface="Times New Roman"/>
              </a:rPr>
              <a:t>OrderDatabase::class.java,</a:t>
            </a:r>
            <a:r>
              <a:rPr sz="800" spc="500" dirty="0">
                <a:latin typeface="Times New Roman"/>
                <a:cs typeface="Times New Roman"/>
              </a:rPr>
              <a:t> </a:t>
            </a:r>
            <a:r>
              <a:rPr sz="800" spc="-10" dirty="0">
                <a:latin typeface="Times New Roman"/>
                <a:cs typeface="Times New Roman"/>
              </a:rPr>
              <a:t>"order_database"</a:t>
            </a:r>
            <a:endParaRPr sz="800">
              <a:latin typeface="Times New Roman"/>
              <a:cs typeface="Times New Roman"/>
            </a:endParaRPr>
          </a:p>
          <a:p>
            <a:pPr marL="418465">
              <a:lnSpc>
                <a:spcPct val="100000"/>
              </a:lnSpc>
              <a:spcBef>
                <a:spcPts val="760"/>
              </a:spcBef>
            </a:pPr>
            <a:r>
              <a:rPr sz="800" spc="-10" dirty="0">
                <a:latin typeface="Times New Roman"/>
                <a:cs typeface="Times New Roman"/>
              </a:rPr>
              <a:t>).build()</a:t>
            </a:r>
            <a:endParaRPr sz="800">
              <a:latin typeface="Times New Roman"/>
              <a:cs typeface="Times New Roman"/>
            </a:endParaRPr>
          </a:p>
          <a:p>
            <a:pPr marL="418465" marR="988060">
              <a:lnSpc>
                <a:spcPct val="179200"/>
              </a:lnSpc>
              <a:spcBef>
                <a:spcPts val="5"/>
              </a:spcBef>
            </a:pPr>
            <a:r>
              <a:rPr sz="800" dirty="0">
                <a:latin typeface="Times New Roman"/>
                <a:cs typeface="Times New Roman"/>
              </a:rPr>
              <a:t>instance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newInstance</a:t>
            </a:r>
            <a:r>
              <a:rPr sz="800" spc="500" dirty="0">
                <a:latin typeface="Times New Roman"/>
                <a:cs typeface="Times New Roman"/>
              </a:rPr>
              <a:t> </a:t>
            </a:r>
            <a:r>
              <a:rPr sz="800" spc="-10" dirty="0">
                <a:latin typeface="Times New Roman"/>
                <a:cs typeface="Times New Roman"/>
              </a:rPr>
              <a:t>newInstance</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902017" y="5043169"/>
            <a:ext cx="1528445" cy="42672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OrderDatabaseHelper</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a:t>
            </a:r>
            <a:endParaRPr sz="800">
              <a:latin typeface="Times New Roman"/>
              <a:cs typeface="Times New Roman"/>
            </a:endParaRPr>
          </a:p>
        </p:txBody>
      </p:sp>
      <p:sp>
        <p:nvSpPr>
          <p:cNvPr id="6" name="object 6"/>
          <p:cNvSpPr txBox="1"/>
          <p:nvPr/>
        </p:nvSpPr>
        <p:spPr>
          <a:xfrm>
            <a:off x="902017" y="5759450"/>
            <a:ext cx="2069464" cy="124015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android.annotation.SuppressLint</a:t>
            </a:r>
            <a:endParaRPr sz="800">
              <a:latin typeface="Times New Roman"/>
              <a:cs typeface="Times New Roman"/>
            </a:endParaRPr>
          </a:p>
          <a:p>
            <a:pPr marL="12700" marR="50101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android.content.ContentValues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android.database.Cursor</a:t>
            </a:r>
            <a:endParaRPr sz="800">
              <a:latin typeface="Times New Roman"/>
              <a:cs typeface="Times New Roman"/>
            </a:endParaRPr>
          </a:p>
          <a:p>
            <a:pPr marL="12700" marR="508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android.database.sqlite.SQLiteDatabase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android.database.sqlite.SQLiteOpenHelper</a:t>
            </a:r>
            <a:endParaRPr sz="800">
              <a:latin typeface="Times New Roman"/>
              <a:cs typeface="Times New Roman"/>
            </a:endParaRPr>
          </a:p>
        </p:txBody>
      </p:sp>
      <p:sp>
        <p:nvSpPr>
          <p:cNvPr id="7" name="object 7"/>
          <p:cNvSpPr txBox="1"/>
          <p:nvPr/>
        </p:nvSpPr>
        <p:spPr>
          <a:xfrm>
            <a:off x="902017" y="7288910"/>
            <a:ext cx="3602354" cy="36576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class</a:t>
            </a:r>
            <a:r>
              <a:rPr sz="800" spc="65" dirty="0">
                <a:latin typeface="Times New Roman"/>
                <a:cs typeface="Times New Roman"/>
              </a:rPr>
              <a:t> </a:t>
            </a:r>
            <a:r>
              <a:rPr sz="800" spc="-10" dirty="0">
                <a:latin typeface="Times New Roman"/>
                <a:cs typeface="Times New Roman"/>
              </a:rPr>
              <a:t>OrderDatabaseHelper(context:</a:t>
            </a:r>
            <a:r>
              <a:rPr sz="800" spc="50" dirty="0">
                <a:latin typeface="Times New Roman"/>
                <a:cs typeface="Times New Roman"/>
              </a:rPr>
              <a:t> </a:t>
            </a:r>
            <a:r>
              <a:rPr sz="800" dirty="0">
                <a:latin typeface="Times New Roman"/>
                <a:cs typeface="Times New Roman"/>
              </a:rPr>
              <a:t>Context)</a:t>
            </a:r>
            <a:r>
              <a:rPr sz="800" spc="5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10" dirty="0">
                <a:latin typeface="Times New Roman"/>
                <a:cs typeface="Times New Roman"/>
              </a:rPr>
              <a:t>SQLiteOpenHelper(context,</a:t>
            </a:r>
            <a:r>
              <a:rPr sz="800" spc="120" dirty="0">
                <a:latin typeface="Times New Roman"/>
                <a:cs typeface="Times New Roman"/>
              </a:rPr>
              <a:t> </a:t>
            </a:r>
            <a:r>
              <a:rPr sz="800" spc="-20" dirty="0">
                <a:latin typeface="Times New Roman"/>
                <a:cs typeface="Times New Roman"/>
              </a:rPr>
              <a:t>DATABASE_NAME,</a:t>
            </a:r>
            <a:r>
              <a:rPr sz="800" spc="120" dirty="0">
                <a:latin typeface="Times New Roman"/>
                <a:cs typeface="Times New Roman"/>
              </a:rPr>
              <a:t> </a:t>
            </a:r>
            <a:r>
              <a:rPr sz="800" spc="-10" dirty="0">
                <a:latin typeface="Times New Roman"/>
                <a:cs typeface="Times New Roman"/>
              </a:rPr>
              <a:t>null,DATABASE_VERSION){</a:t>
            </a:r>
            <a:endParaRPr sz="800">
              <a:latin typeface="Times New Roman"/>
              <a:cs typeface="Times New Roman"/>
            </a:endParaRPr>
          </a:p>
        </p:txBody>
      </p:sp>
      <p:sp>
        <p:nvSpPr>
          <p:cNvPr id="8" name="object 8"/>
          <p:cNvSpPr txBox="1"/>
          <p:nvPr/>
        </p:nvSpPr>
        <p:spPr>
          <a:xfrm>
            <a:off x="1003617" y="7944484"/>
            <a:ext cx="2622550" cy="58420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companion</a:t>
            </a:r>
            <a:r>
              <a:rPr sz="800" spc="-5" dirty="0">
                <a:latin typeface="Times New Roman"/>
                <a:cs typeface="Times New Roman"/>
              </a:rPr>
              <a:t> </a:t>
            </a:r>
            <a:r>
              <a:rPr sz="800" dirty="0">
                <a:latin typeface="Times New Roman"/>
                <a:cs typeface="Times New Roman"/>
              </a:rPr>
              <a:t>object</a:t>
            </a:r>
            <a:r>
              <a:rPr sz="800" spc="-10" dirty="0">
                <a:latin typeface="Times New Roman"/>
                <a:cs typeface="Times New Roman"/>
              </a:rPr>
              <a:t> </a:t>
            </a:r>
            <a:r>
              <a:rPr sz="800" spc="-60"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private</a:t>
            </a:r>
            <a:r>
              <a:rPr sz="800" spc="5" dirty="0">
                <a:latin typeface="Times New Roman"/>
                <a:cs typeface="Times New Roman"/>
              </a:rPr>
              <a:t> </a:t>
            </a:r>
            <a:r>
              <a:rPr sz="800" dirty="0">
                <a:latin typeface="Times New Roman"/>
                <a:cs typeface="Times New Roman"/>
              </a:rPr>
              <a:t>const</a:t>
            </a:r>
            <a:r>
              <a:rPr sz="800" spc="5" dirty="0">
                <a:latin typeface="Times New Roman"/>
                <a:cs typeface="Times New Roman"/>
              </a:rPr>
              <a:t> </a:t>
            </a:r>
            <a:r>
              <a:rPr sz="800" dirty="0">
                <a:latin typeface="Times New Roman"/>
                <a:cs typeface="Times New Roman"/>
              </a:rPr>
              <a:t>val</a:t>
            </a:r>
            <a:r>
              <a:rPr sz="800" spc="5" dirty="0">
                <a:latin typeface="Times New Roman"/>
                <a:cs typeface="Times New Roman"/>
              </a:rPr>
              <a:t> </a:t>
            </a:r>
            <a:r>
              <a:rPr sz="800" spc="-20" dirty="0">
                <a:latin typeface="Times New Roman"/>
                <a:cs typeface="Times New Roman"/>
              </a:rPr>
              <a:t>DATABASE_VERSION</a:t>
            </a:r>
            <a:r>
              <a:rPr sz="800" spc="1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50" dirty="0">
                <a:latin typeface="Times New Roman"/>
                <a:cs typeface="Times New Roman"/>
              </a:rPr>
              <a:t>1</a:t>
            </a:r>
            <a:endParaRPr sz="800">
              <a:latin typeface="Times New Roman"/>
              <a:cs typeface="Times New Roman"/>
            </a:endParaRPr>
          </a:p>
          <a:p>
            <a:pPr marL="114300">
              <a:lnSpc>
                <a:spcPct val="100000"/>
              </a:lnSpc>
              <a:spcBef>
                <a:spcPts val="760"/>
              </a:spcBef>
            </a:pPr>
            <a:r>
              <a:rPr sz="800" dirty="0">
                <a:latin typeface="Times New Roman"/>
                <a:cs typeface="Times New Roman"/>
              </a:rPr>
              <a:t>private const val </a:t>
            </a:r>
            <a:r>
              <a:rPr sz="800" spc="-20" dirty="0">
                <a:latin typeface="Times New Roman"/>
                <a:cs typeface="Times New Roman"/>
              </a:rPr>
              <a:t>DATABASE_NAME</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"OrderDatabase.db"</a:t>
            </a:r>
            <a:endParaRPr sz="800">
              <a:latin typeface="Times New Roman"/>
              <a:cs typeface="Times New Roman"/>
            </a:endParaRPr>
          </a:p>
        </p:txBody>
      </p:sp>
      <p:sp>
        <p:nvSpPr>
          <p:cNvPr id="9" name="object 9"/>
          <p:cNvSpPr txBox="1"/>
          <p:nvPr/>
        </p:nvSpPr>
        <p:spPr>
          <a:xfrm>
            <a:off x="1105217" y="8818244"/>
            <a:ext cx="2254885" cy="80327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private</a:t>
            </a:r>
            <a:r>
              <a:rPr sz="800" spc="-10" dirty="0">
                <a:latin typeface="Times New Roman"/>
                <a:cs typeface="Times New Roman"/>
              </a:rPr>
              <a:t> </a:t>
            </a:r>
            <a:r>
              <a:rPr sz="800" dirty="0">
                <a:latin typeface="Times New Roman"/>
                <a:cs typeface="Times New Roman"/>
              </a:rPr>
              <a:t>const</a:t>
            </a:r>
            <a:r>
              <a:rPr sz="800" spc="-15" dirty="0">
                <a:latin typeface="Times New Roman"/>
                <a:cs typeface="Times New Roman"/>
              </a:rPr>
              <a:t> </a:t>
            </a:r>
            <a:r>
              <a:rPr sz="800" dirty="0">
                <a:latin typeface="Times New Roman"/>
                <a:cs typeface="Times New Roman"/>
              </a:rPr>
              <a:t>val</a:t>
            </a:r>
            <a:r>
              <a:rPr sz="800" spc="-30" dirty="0">
                <a:latin typeface="Times New Roman"/>
                <a:cs typeface="Times New Roman"/>
              </a:rPr>
              <a:t> </a:t>
            </a:r>
            <a:r>
              <a:rPr sz="800" spc="-10" dirty="0">
                <a:latin typeface="Times New Roman"/>
                <a:cs typeface="Times New Roman"/>
              </a:rPr>
              <a:t>TABLE_NAME</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"order_table"</a:t>
            </a:r>
            <a:endParaRPr sz="800">
              <a:latin typeface="Times New Roman"/>
              <a:cs typeface="Times New Roman"/>
            </a:endParaRPr>
          </a:p>
          <a:p>
            <a:pPr marL="12700">
              <a:lnSpc>
                <a:spcPct val="100000"/>
              </a:lnSpc>
              <a:spcBef>
                <a:spcPts val="760"/>
              </a:spcBef>
            </a:pPr>
            <a:r>
              <a:rPr sz="800" dirty="0">
                <a:latin typeface="Times New Roman"/>
                <a:cs typeface="Times New Roman"/>
              </a:rPr>
              <a:t>private</a:t>
            </a:r>
            <a:r>
              <a:rPr sz="800" spc="-15" dirty="0">
                <a:latin typeface="Times New Roman"/>
                <a:cs typeface="Times New Roman"/>
              </a:rPr>
              <a:t> </a:t>
            </a:r>
            <a:r>
              <a:rPr sz="800" dirty="0">
                <a:latin typeface="Times New Roman"/>
                <a:cs typeface="Times New Roman"/>
              </a:rPr>
              <a:t>const</a:t>
            </a:r>
            <a:r>
              <a:rPr sz="800" spc="-20"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COLUMN_ID</a:t>
            </a:r>
            <a:r>
              <a:rPr sz="800" spc="-3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20" dirty="0">
                <a:latin typeface="Times New Roman"/>
                <a:cs typeface="Times New Roman"/>
              </a:rPr>
              <a:t>"id"</a:t>
            </a:r>
            <a:endParaRPr sz="800">
              <a:latin typeface="Times New Roman"/>
              <a:cs typeface="Times New Roman"/>
            </a:endParaRPr>
          </a:p>
          <a:p>
            <a:pPr marL="12700" marR="5080">
              <a:lnSpc>
                <a:spcPct val="179200"/>
              </a:lnSpc>
            </a:pPr>
            <a:r>
              <a:rPr sz="800" dirty="0">
                <a:latin typeface="Times New Roman"/>
                <a:cs typeface="Times New Roman"/>
              </a:rPr>
              <a:t>private</a:t>
            </a:r>
            <a:r>
              <a:rPr sz="800" spc="5" dirty="0">
                <a:latin typeface="Times New Roman"/>
                <a:cs typeface="Times New Roman"/>
              </a:rPr>
              <a:t> </a:t>
            </a:r>
            <a:r>
              <a:rPr sz="800" dirty="0">
                <a:latin typeface="Times New Roman"/>
                <a:cs typeface="Times New Roman"/>
              </a:rPr>
              <a:t>const</a:t>
            </a:r>
            <a:r>
              <a:rPr sz="800" spc="5" dirty="0">
                <a:latin typeface="Times New Roman"/>
                <a:cs typeface="Times New Roman"/>
              </a:rPr>
              <a:t> </a:t>
            </a:r>
            <a:r>
              <a:rPr sz="800" dirty="0">
                <a:latin typeface="Times New Roman"/>
                <a:cs typeface="Times New Roman"/>
              </a:rPr>
              <a:t>val</a:t>
            </a:r>
            <a:r>
              <a:rPr sz="800" spc="5" dirty="0">
                <a:latin typeface="Times New Roman"/>
                <a:cs typeface="Times New Roman"/>
              </a:rPr>
              <a:t> </a:t>
            </a:r>
            <a:r>
              <a:rPr sz="800" spc="-10" dirty="0">
                <a:latin typeface="Times New Roman"/>
                <a:cs typeface="Times New Roman"/>
              </a:rPr>
              <a:t>COLUMN_QUANTITY</a:t>
            </a:r>
            <a:r>
              <a:rPr sz="800" spc="-3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"quantity"</a:t>
            </a:r>
            <a:r>
              <a:rPr sz="800" spc="500" dirty="0">
                <a:latin typeface="Times New Roman"/>
                <a:cs typeface="Times New Roman"/>
              </a:rPr>
              <a:t> </a:t>
            </a:r>
            <a:r>
              <a:rPr sz="800" dirty="0">
                <a:latin typeface="Times New Roman"/>
                <a:cs typeface="Times New Roman"/>
              </a:rPr>
              <a:t>private</a:t>
            </a:r>
            <a:r>
              <a:rPr sz="800" spc="5" dirty="0">
                <a:latin typeface="Times New Roman"/>
                <a:cs typeface="Times New Roman"/>
              </a:rPr>
              <a:t> </a:t>
            </a:r>
            <a:r>
              <a:rPr sz="800" dirty="0">
                <a:latin typeface="Times New Roman"/>
                <a:cs typeface="Times New Roman"/>
              </a:rPr>
              <a:t>const val </a:t>
            </a:r>
            <a:r>
              <a:rPr sz="800" spc="-10" dirty="0">
                <a:latin typeface="Times New Roman"/>
                <a:cs typeface="Times New Roman"/>
              </a:rPr>
              <a:t>COLUMN_ADDRESS</a:t>
            </a:r>
            <a:r>
              <a:rPr sz="800" dirty="0">
                <a:latin typeface="Times New Roman"/>
                <a:cs typeface="Times New Roman"/>
              </a:rPr>
              <a:t> =</a:t>
            </a:r>
            <a:r>
              <a:rPr sz="800" spc="10" dirty="0">
                <a:latin typeface="Times New Roman"/>
                <a:cs typeface="Times New Roman"/>
              </a:rPr>
              <a:t> </a:t>
            </a:r>
            <a:r>
              <a:rPr sz="800" spc="-10" dirty="0">
                <a:latin typeface="Times New Roman"/>
                <a:cs typeface="Times New Roman"/>
              </a:rPr>
              <a:t>"address"</a:t>
            </a:r>
            <a:endParaRPr sz="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894333"/>
            <a:ext cx="74295"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1003617" y="1331341"/>
            <a:ext cx="3344545" cy="124015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override</a:t>
            </a:r>
            <a:r>
              <a:rPr sz="800" spc="-20" dirty="0">
                <a:latin typeface="Times New Roman"/>
                <a:cs typeface="Times New Roman"/>
              </a:rPr>
              <a:t> </a:t>
            </a:r>
            <a:r>
              <a:rPr sz="800" dirty="0">
                <a:latin typeface="Times New Roman"/>
                <a:cs typeface="Times New Roman"/>
              </a:rPr>
              <a:t>fun</a:t>
            </a:r>
            <a:r>
              <a:rPr sz="800" spc="-20" dirty="0">
                <a:latin typeface="Times New Roman"/>
                <a:cs typeface="Times New Roman"/>
              </a:rPr>
              <a:t> </a:t>
            </a:r>
            <a:r>
              <a:rPr sz="800" dirty="0">
                <a:latin typeface="Times New Roman"/>
                <a:cs typeface="Times New Roman"/>
              </a:rPr>
              <a:t>onCreate(db:</a:t>
            </a:r>
            <a:r>
              <a:rPr sz="800" spc="-25" dirty="0">
                <a:latin typeface="Times New Roman"/>
                <a:cs typeface="Times New Roman"/>
              </a:rPr>
              <a:t> </a:t>
            </a:r>
            <a:r>
              <a:rPr sz="800" dirty="0">
                <a:latin typeface="Times New Roman"/>
                <a:cs typeface="Times New Roman"/>
              </a:rPr>
              <a:t>SQLiteDatabase?)</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55"/>
              </a:spcBef>
            </a:pPr>
            <a:r>
              <a:rPr sz="800" dirty="0">
                <a:latin typeface="Times New Roman"/>
                <a:cs typeface="Times New Roman"/>
              </a:rPr>
              <a:t>val</a:t>
            </a:r>
            <a:r>
              <a:rPr sz="800" spc="10" dirty="0">
                <a:latin typeface="Times New Roman"/>
                <a:cs typeface="Times New Roman"/>
              </a:rPr>
              <a:t> </a:t>
            </a:r>
            <a:r>
              <a:rPr sz="800" spc="-10" dirty="0">
                <a:latin typeface="Times New Roman"/>
                <a:cs typeface="Times New Roman"/>
              </a:rPr>
              <a:t>createTable</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25" dirty="0">
                <a:latin typeface="Times New Roman"/>
                <a:cs typeface="Times New Roman"/>
              </a:rPr>
              <a:t>"CREATE</a:t>
            </a:r>
            <a:r>
              <a:rPr sz="800" spc="-15" dirty="0">
                <a:latin typeface="Times New Roman"/>
                <a:cs typeface="Times New Roman"/>
              </a:rPr>
              <a:t> </a:t>
            </a:r>
            <a:r>
              <a:rPr sz="800" spc="-10" dirty="0">
                <a:latin typeface="Times New Roman"/>
                <a:cs typeface="Times New Roman"/>
              </a:rPr>
              <a:t>TABLE</a:t>
            </a:r>
            <a:r>
              <a:rPr sz="800" spc="5" dirty="0">
                <a:latin typeface="Times New Roman"/>
                <a:cs typeface="Times New Roman"/>
              </a:rPr>
              <a:t> </a:t>
            </a:r>
            <a:r>
              <a:rPr sz="800" spc="-10" dirty="0">
                <a:latin typeface="Times New Roman"/>
                <a:cs typeface="Times New Roman"/>
              </a:rPr>
              <a:t>$TABLE_NAME</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5080">
              <a:lnSpc>
                <a:spcPct val="179100"/>
              </a:lnSpc>
              <a:spcBef>
                <a:spcPts val="5"/>
              </a:spcBef>
            </a:pPr>
            <a:r>
              <a:rPr sz="800" spc="-10" dirty="0">
                <a:latin typeface="Times New Roman"/>
                <a:cs typeface="Times New Roman"/>
              </a:rPr>
              <a:t>"${COLUMN_ID}</a:t>
            </a:r>
            <a:r>
              <a:rPr sz="800" spc="20" dirty="0">
                <a:latin typeface="Times New Roman"/>
                <a:cs typeface="Times New Roman"/>
              </a:rPr>
              <a:t> </a:t>
            </a:r>
            <a:r>
              <a:rPr sz="800" dirty="0">
                <a:latin typeface="Times New Roman"/>
                <a:cs typeface="Times New Roman"/>
              </a:rPr>
              <a:t>INTEGER</a:t>
            </a:r>
            <a:r>
              <a:rPr sz="800" spc="35" dirty="0">
                <a:latin typeface="Times New Roman"/>
                <a:cs typeface="Times New Roman"/>
              </a:rPr>
              <a:t> </a:t>
            </a:r>
            <a:r>
              <a:rPr sz="800" spc="-20" dirty="0">
                <a:latin typeface="Times New Roman"/>
                <a:cs typeface="Times New Roman"/>
              </a:rPr>
              <a:t>PRIMARY</a:t>
            </a:r>
            <a:r>
              <a:rPr sz="800" spc="-15" dirty="0">
                <a:latin typeface="Times New Roman"/>
                <a:cs typeface="Times New Roman"/>
              </a:rPr>
              <a:t> </a:t>
            </a:r>
            <a:r>
              <a:rPr sz="800" dirty="0">
                <a:latin typeface="Times New Roman"/>
                <a:cs typeface="Times New Roman"/>
              </a:rPr>
              <a:t>KEY</a:t>
            </a:r>
            <a:r>
              <a:rPr sz="800" spc="-65" dirty="0">
                <a:latin typeface="Times New Roman"/>
                <a:cs typeface="Times New Roman"/>
              </a:rPr>
              <a:t> </a:t>
            </a:r>
            <a:r>
              <a:rPr sz="800" spc="-10" dirty="0">
                <a:latin typeface="Times New Roman"/>
                <a:cs typeface="Times New Roman"/>
              </a:rPr>
              <a:t>AUTOINCREMENT,</a:t>
            </a:r>
            <a:r>
              <a:rPr sz="800" spc="3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"${COLUMN_QUANTITY}</a:t>
            </a:r>
            <a:r>
              <a:rPr sz="800" spc="5" dirty="0">
                <a:latin typeface="Times New Roman"/>
                <a:cs typeface="Times New Roman"/>
              </a:rPr>
              <a:t> </a:t>
            </a:r>
            <a:r>
              <a:rPr sz="800" spc="-10" dirty="0">
                <a:latin typeface="Times New Roman"/>
                <a:cs typeface="Times New Roman"/>
              </a:rPr>
              <a:t>Text,</a:t>
            </a:r>
            <a:r>
              <a:rPr sz="800" spc="40"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1449070">
              <a:lnSpc>
                <a:spcPct val="179200"/>
              </a:lnSpc>
            </a:pPr>
            <a:r>
              <a:rPr sz="800" spc="-10" dirty="0">
                <a:latin typeface="Times New Roman"/>
                <a:cs typeface="Times New Roman"/>
              </a:rPr>
              <a:t>"${COLUMN_ADDRESS}</a:t>
            </a:r>
            <a:r>
              <a:rPr sz="800" spc="-5" dirty="0">
                <a:latin typeface="Times New Roman"/>
                <a:cs typeface="Times New Roman"/>
              </a:rPr>
              <a:t> </a:t>
            </a:r>
            <a:r>
              <a:rPr sz="800" dirty="0">
                <a:latin typeface="Times New Roman"/>
                <a:cs typeface="Times New Roman"/>
              </a:rPr>
              <a:t>TEXT</a:t>
            </a:r>
            <a:r>
              <a:rPr sz="800" spc="2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25" dirty="0">
                <a:latin typeface="Times New Roman"/>
                <a:cs typeface="Times New Roman"/>
              </a:rPr>
              <a:t>")"</a:t>
            </a:r>
            <a:endParaRPr sz="800">
              <a:latin typeface="Times New Roman"/>
              <a:cs typeface="Times New Roman"/>
            </a:endParaRPr>
          </a:p>
        </p:txBody>
      </p:sp>
      <p:sp>
        <p:nvSpPr>
          <p:cNvPr id="4" name="object 4"/>
          <p:cNvSpPr txBox="1"/>
          <p:nvPr/>
        </p:nvSpPr>
        <p:spPr>
          <a:xfrm>
            <a:off x="1003617" y="2860675"/>
            <a:ext cx="1214120" cy="365760"/>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db?.execSQL(createTable)</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1003617" y="3516376"/>
            <a:ext cx="3359150" cy="80264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override</a:t>
            </a:r>
            <a:r>
              <a:rPr sz="800" spc="-20" dirty="0">
                <a:latin typeface="Times New Roman"/>
                <a:cs typeface="Times New Roman"/>
              </a:rPr>
              <a:t> </a:t>
            </a:r>
            <a:r>
              <a:rPr sz="800" dirty="0">
                <a:latin typeface="Times New Roman"/>
                <a:cs typeface="Times New Roman"/>
              </a:rPr>
              <a:t>fun</a:t>
            </a:r>
            <a:r>
              <a:rPr sz="800" spc="-20" dirty="0">
                <a:latin typeface="Times New Roman"/>
                <a:cs typeface="Times New Roman"/>
              </a:rPr>
              <a:t> </a:t>
            </a:r>
            <a:r>
              <a:rPr sz="800" dirty="0">
                <a:latin typeface="Times New Roman"/>
                <a:cs typeface="Times New Roman"/>
              </a:rPr>
              <a:t>onUpgrade(db:</a:t>
            </a:r>
            <a:r>
              <a:rPr sz="800" spc="-20" dirty="0">
                <a:latin typeface="Times New Roman"/>
                <a:cs typeface="Times New Roman"/>
              </a:rPr>
              <a:t> </a:t>
            </a:r>
            <a:r>
              <a:rPr sz="800" dirty="0">
                <a:latin typeface="Times New Roman"/>
                <a:cs typeface="Times New Roman"/>
              </a:rPr>
              <a:t>SQLiteDatabase?,</a:t>
            </a:r>
            <a:r>
              <a:rPr sz="800" spc="-20" dirty="0">
                <a:latin typeface="Times New Roman"/>
                <a:cs typeface="Times New Roman"/>
              </a:rPr>
              <a:t> </a:t>
            </a:r>
            <a:r>
              <a:rPr sz="800" spc="-10" dirty="0">
                <a:latin typeface="Times New Roman"/>
                <a:cs typeface="Times New Roman"/>
              </a:rPr>
              <a:t>oldVersion:</a:t>
            </a:r>
            <a:r>
              <a:rPr sz="800" spc="-20" dirty="0">
                <a:latin typeface="Times New Roman"/>
                <a:cs typeface="Times New Roman"/>
              </a:rPr>
              <a:t> </a:t>
            </a:r>
            <a:r>
              <a:rPr sz="800" dirty="0">
                <a:latin typeface="Times New Roman"/>
                <a:cs typeface="Times New Roman"/>
              </a:rPr>
              <a:t>Int,</a:t>
            </a:r>
            <a:r>
              <a:rPr sz="800" spc="-20" dirty="0">
                <a:latin typeface="Times New Roman"/>
                <a:cs typeface="Times New Roman"/>
              </a:rPr>
              <a:t> </a:t>
            </a:r>
            <a:r>
              <a:rPr sz="800" spc="-10" dirty="0">
                <a:latin typeface="Times New Roman"/>
                <a:cs typeface="Times New Roman"/>
              </a:rPr>
              <a:t>newVersion:</a:t>
            </a:r>
            <a:r>
              <a:rPr sz="800" spc="-20" dirty="0">
                <a:latin typeface="Times New Roman"/>
                <a:cs typeface="Times New Roman"/>
              </a:rPr>
              <a:t> </a:t>
            </a:r>
            <a:r>
              <a:rPr sz="800" dirty="0">
                <a:latin typeface="Times New Roman"/>
                <a:cs typeface="Times New Roman"/>
              </a:rPr>
              <a:t>Int)</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db?.execSQL("DROP</a:t>
            </a:r>
            <a:r>
              <a:rPr sz="800" spc="-25" dirty="0">
                <a:latin typeface="Times New Roman"/>
                <a:cs typeface="Times New Roman"/>
              </a:rPr>
              <a:t> </a:t>
            </a:r>
            <a:r>
              <a:rPr sz="800" spc="-20" dirty="0">
                <a:latin typeface="Times New Roman"/>
                <a:cs typeface="Times New Roman"/>
              </a:rPr>
              <a:t>TABLE</a:t>
            </a:r>
            <a:r>
              <a:rPr sz="800" spc="20" dirty="0">
                <a:latin typeface="Times New Roman"/>
                <a:cs typeface="Times New Roman"/>
              </a:rPr>
              <a:t> </a:t>
            </a:r>
            <a:r>
              <a:rPr sz="800" dirty="0">
                <a:latin typeface="Times New Roman"/>
                <a:cs typeface="Times New Roman"/>
              </a:rPr>
              <a:t>IF</a:t>
            </a:r>
            <a:r>
              <a:rPr sz="800" spc="25" dirty="0">
                <a:latin typeface="Times New Roman"/>
                <a:cs typeface="Times New Roman"/>
              </a:rPr>
              <a:t> </a:t>
            </a:r>
            <a:r>
              <a:rPr sz="800" dirty="0">
                <a:latin typeface="Times New Roman"/>
                <a:cs typeface="Times New Roman"/>
              </a:rPr>
              <a:t>EXISTS</a:t>
            </a:r>
            <a:r>
              <a:rPr sz="800" spc="30" dirty="0">
                <a:latin typeface="Times New Roman"/>
                <a:cs typeface="Times New Roman"/>
              </a:rPr>
              <a:t> </a:t>
            </a:r>
            <a:r>
              <a:rPr sz="800" spc="-10" dirty="0">
                <a:latin typeface="Times New Roman"/>
                <a:cs typeface="Times New Roman"/>
              </a:rPr>
              <a:t>$TABLE_NAME")</a:t>
            </a:r>
            <a:endParaRPr sz="800">
              <a:latin typeface="Times New Roman"/>
              <a:cs typeface="Times New Roman"/>
            </a:endParaRPr>
          </a:p>
          <a:p>
            <a:pPr marL="114300">
              <a:lnSpc>
                <a:spcPct val="100000"/>
              </a:lnSpc>
              <a:spcBef>
                <a:spcPts val="760"/>
              </a:spcBef>
            </a:pPr>
            <a:r>
              <a:rPr sz="800" spc="-10" dirty="0">
                <a:latin typeface="Times New Roman"/>
                <a:cs typeface="Times New Roman"/>
              </a:rPr>
              <a:t>onCreate(db)</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003617" y="4608575"/>
            <a:ext cx="2230120" cy="167703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fun</a:t>
            </a:r>
            <a:r>
              <a:rPr sz="800" spc="35" dirty="0">
                <a:latin typeface="Times New Roman"/>
                <a:cs typeface="Times New Roman"/>
              </a:rPr>
              <a:t> </a:t>
            </a:r>
            <a:r>
              <a:rPr sz="800" spc="-10" dirty="0">
                <a:latin typeface="Times New Roman"/>
                <a:cs typeface="Times New Roman"/>
              </a:rPr>
              <a:t>insertOrder(order:</a:t>
            </a:r>
            <a:r>
              <a:rPr sz="800" spc="35" dirty="0">
                <a:latin typeface="Times New Roman"/>
                <a:cs typeface="Times New Roman"/>
              </a:rPr>
              <a:t> </a:t>
            </a:r>
            <a:r>
              <a:rPr sz="800" dirty="0">
                <a:latin typeface="Times New Roman"/>
                <a:cs typeface="Times New Roman"/>
              </a:rPr>
              <a:t>Order)</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929005">
              <a:lnSpc>
                <a:spcPts val="1720"/>
              </a:lnSpc>
              <a:spcBef>
                <a:spcPts val="185"/>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writableDatabase</a:t>
            </a:r>
            <a:r>
              <a:rPr sz="800" spc="500"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values =</a:t>
            </a:r>
            <a:r>
              <a:rPr sz="800" spc="-20" dirty="0">
                <a:latin typeface="Times New Roman"/>
                <a:cs typeface="Times New Roman"/>
              </a:rPr>
              <a:t> </a:t>
            </a:r>
            <a:r>
              <a:rPr sz="800" spc="-10" dirty="0">
                <a:latin typeface="Times New Roman"/>
                <a:cs typeface="Times New Roman"/>
              </a:rPr>
              <a:t>ContentValues()</a:t>
            </a:r>
            <a:endParaRPr sz="800">
              <a:latin typeface="Times New Roman"/>
              <a:cs typeface="Times New Roman"/>
            </a:endParaRPr>
          </a:p>
          <a:p>
            <a:pPr marL="114300" marR="5080">
              <a:lnSpc>
                <a:spcPts val="1720"/>
              </a:lnSpc>
            </a:pPr>
            <a:r>
              <a:rPr sz="800" spc="-10" dirty="0">
                <a:latin typeface="Times New Roman"/>
                <a:cs typeface="Times New Roman"/>
              </a:rPr>
              <a:t>values.put(COLUMN_QUANTITY,</a:t>
            </a:r>
            <a:r>
              <a:rPr sz="800" spc="90" dirty="0">
                <a:latin typeface="Times New Roman"/>
                <a:cs typeface="Times New Roman"/>
              </a:rPr>
              <a:t> </a:t>
            </a:r>
            <a:r>
              <a:rPr sz="800" spc="-10" dirty="0">
                <a:latin typeface="Times New Roman"/>
                <a:cs typeface="Times New Roman"/>
              </a:rPr>
              <a:t>order.quantity)</a:t>
            </a:r>
            <a:r>
              <a:rPr sz="800" spc="500" dirty="0">
                <a:latin typeface="Times New Roman"/>
                <a:cs typeface="Times New Roman"/>
              </a:rPr>
              <a:t> </a:t>
            </a:r>
            <a:r>
              <a:rPr sz="800" spc="-10" dirty="0">
                <a:latin typeface="Times New Roman"/>
                <a:cs typeface="Times New Roman"/>
              </a:rPr>
              <a:t>values.put(COLUMN_ADDRESS,</a:t>
            </a:r>
            <a:r>
              <a:rPr sz="800" spc="150" dirty="0">
                <a:latin typeface="Times New Roman"/>
                <a:cs typeface="Times New Roman"/>
              </a:rPr>
              <a:t> </a:t>
            </a:r>
            <a:r>
              <a:rPr sz="800" spc="-10" dirty="0">
                <a:latin typeface="Times New Roman"/>
                <a:cs typeface="Times New Roman"/>
              </a:rPr>
              <a:t>order.address)</a:t>
            </a:r>
            <a:r>
              <a:rPr sz="800" spc="500" dirty="0">
                <a:latin typeface="Times New Roman"/>
                <a:cs typeface="Times New Roman"/>
              </a:rPr>
              <a:t> </a:t>
            </a:r>
            <a:r>
              <a:rPr sz="800" spc="-10" dirty="0">
                <a:latin typeface="Times New Roman"/>
                <a:cs typeface="Times New Roman"/>
              </a:rPr>
              <a:t>db.insert(TABLE_NAME,</a:t>
            </a:r>
            <a:r>
              <a:rPr sz="800" spc="20" dirty="0">
                <a:latin typeface="Times New Roman"/>
                <a:cs typeface="Times New Roman"/>
              </a:rPr>
              <a:t> </a:t>
            </a:r>
            <a:r>
              <a:rPr sz="800" dirty="0">
                <a:latin typeface="Times New Roman"/>
                <a:cs typeface="Times New Roman"/>
              </a:rPr>
              <a:t>null,</a:t>
            </a:r>
            <a:r>
              <a:rPr sz="800" spc="15" dirty="0">
                <a:latin typeface="Times New Roman"/>
                <a:cs typeface="Times New Roman"/>
              </a:rPr>
              <a:t> </a:t>
            </a:r>
            <a:r>
              <a:rPr sz="800" spc="-10" dirty="0">
                <a:latin typeface="Times New Roman"/>
                <a:cs typeface="Times New Roman"/>
              </a:rPr>
              <a:t>values)</a:t>
            </a:r>
            <a:endParaRPr sz="800">
              <a:latin typeface="Times New Roman"/>
              <a:cs typeface="Times New Roman"/>
            </a:endParaRPr>
          </a:p>
          <a:p>
            <a:pPr marL="114300">
              <a:lnSpc>
                <a:spcPct val="100000"/>
              </a:lnSpc>
              <a:spcBef>
                <a:spcPts val="575"/>
              </a:spcBef>
            </a:pPr>
            <a:r>
              <a:rPr sz="800" spc="-10" dirty="0">
                <a:latin typeface="Times New Roman"/>
                <a:cs typeface="Times New Roman"/>
              </a:rPr>
              <a:t>db.close()</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7" name="object 7"/>
          <p:cNvSpPr txBox="1"/>
          <p:nvPr/>
        </p:nvSpPr>
        <p:spPr>
          <a:xfrm>
            <a:off x="1003617" y="7012051"/>
            <a:ext cx="5547360" cy="276923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@SuppressLint("Range")</a:t>
            </a:r>
            <a:endParaRPr sz="800">
              <a:latin typeface="Times New Roman"/>
              <a:cs typeface="Times New Roman"/>
            </a:endParaRPr>
          </a:p>
          <a:p>
            <a:pPr marL="114300" marR="3420745" indent="-101600">
              <a:lnSpc>
                <a:spcPts val="1720"/>
              </a:lnSpc>
              <a:spcBef>
                <a:spcPts val="180"/>
              </a:spcBef>
            </a:pPr>
            <a:r>
              <a:rPr sz="800" dirty="0">
                <a:latin typeface="Times New Roman"/>
                <a:cs typeface="Times New Roman"/>
              </a:rPr>
              <a:t>fun</a:t>
            </a:r>
            <a:r>
              <a:rPr sz="800" spc="35" dirty="0">
                <a:latin typeface="Times New Roman"/>
                <a:cs typeface="Times New Roman"/>
              </a:rPr>
              <a:t> </a:t>
            </a:r>
            <a:r>
              <a:rPr sz="800" spc="-10" dirty="0">
                <a:latin typeface="Times New Roman"/>
                <a:cs typeface="Times New Roman"/>
              </a:rPr>
              <a:t>getOrderByQuantity(quantity:</a:t>
            </a:r>
            <a:r>
              <a:rPr sz="800" spc="25" dirty="0">
                <a:latin typeface="Times New Roman"/>
                <a:cs typeface="Times New Roman"/>
              </a:rPr>
              <a:t> </a:t>
            </a:r>
            <a:r>
              <a:rPr sz="800" dirty="0">
                <a:latin typeface="Times New Roman"/>
                <a:cs typeface="Times New Roman"/>
              </a:rPr>
              <a:t>String):</a:t>
            </a:r>
            <a:r>
              <a:rPr sz="800" spc="30" dirty="0">
                <a:latin typeface="Times New Roman"/>
                <a:cs typeface="Times New Roman"/>
              </a:rPr>
              <a:t> </a:t>
            </a:r>
            <a:r>
              <a:rPr sz="800" dirty="0">
                <a:latin typeface="Times New Roman"/>
                <a:cs typeface="Times New Roman"/>
              </a:rPr>
              <a:t>Order?</a:t>
            </a:r>
            <a:r>
              <a:rPr sz="800" spc="3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114300" marR="5080">
              <a:lnSpc>
                <a:spcPts val="1720"/>
              </a:lnSpc>
              <a:spcBef>
                <a:spcPts val="5"/>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cursor:</a:t>
            </a:r>
            <a:r>
              <a:rPr sz="800" spc="10" dirty="0">
                <a:latin typeface="Times New Roman"/>
                <a:cs typeface="Times New Roman"/>
              </a:rPr>
              <a:t> </a:t>
            </a:r>
            <a:r>
              <a:rPr sz="800" dirty="0">
                <a:latin typeface="Times New Roman"/>
                <a:cs typeface="Times New Roman"/>
              </a:rPr>
              <a:t>Cursor</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db.rawQuery("SELECT</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FROM</a:t>
            </a:r>
            <a:r>
              <a:rPr sz="800" spc="25" dirty="0">
                <a:latin typeface="Times New Roman"/>
                <a:cs typeface="Times New Roman"/>
              </a:rPr>
              <a:t> </a:t>
            </a:r>
            <a:r>
              <a:rPr sz="800" spc="-10" dirty="0">
                <a:latin typeface="Times New Roman"/>
                <a:cs typeface="Times New Roman"/>
              </a:rPr>
              <a:t>$TABLE_NAME</a:t>
            </a:r>
            <a:r>
              <a:rPr sz="800" spc="-20" dirty="0">
                <a:latin typeface="Times New Roman"/>
                <a:cs typeface="Times New Roman"/>
              </a:rPr>
              <a:t> </a:t>
            </a:r>
            <a:r>
              <a:rPr sz="800" dirty="0">
                <a:latin typeface="Times New Roman"/>
                <a:cs typeface="Times New Roman"/>
              </a:rPr>
              <a:t>WHERE</a:t>
            </a:r>
            <a:r>
              <a:rPr sz="800" spc="5" dirty="0">
                <a:latin typeface="Times New Roman"/>
                <a:cs typeface="Times New Roman"/>
              </a:rPr>
              <a:t> </a:t>
            </a:r>
            <a:r>
              <a:rPr sz="800" spc="-10" dirty="0">
                <a:latin typeface="Times New Roman"/>
                <a:cs typeface="Times New Roman"/>
              </a:rPr>
              <a:t>$COLUMN_QUANTITY</a:t>
            </a:r>
            <a:r>
              <a:rPr sz="800" spc="-2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arrayOf(quantity))</a:t>
            </a:r>
            <a:r>
              <a:rPr sz="800" spc="500" dirty="0">
                <a:latin typeface="Times New Roman"/>
                <a:cs typeface="Times New Roman"/>
              </a:rPr>
              <a:t> </a:t>
            </a: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order:</a:t>
            </a:r>
            <a:r>
              <a:rPr sz="800" spc="-10" dirty="0">
                <a:latin typeface="Times New Roman"/>
                <a:cs typeface="Times New Roman"/>
              </a:rPr>
              <a:t> </a:t>
            </a:r>
            <a:r>
              <a:rPr sz="800" dirty="0">
                <a:latin typeface="Times New Roman"/>
                <a:cs typeface="Times New Roman"/>
              </a:rPr>
              <a:t>Order?</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20" dirty="0">
                <a:latin typeface="Times New Roman"/>
                <a:cs typeface="Times New Roman"/>
              </a:rPr>
              <a:t>null</a:t>
            </a:r>
            <a:endParaRPr sz="800">
              <a:latin typeface="Times New Roman"/>
              <a:cs typeface="Times New Roman"/>
            </a:endParaRPr>
          </a:p>
          <a:p>
            <a:pPr marL="215900" marR="4337685" indent="-101600">
              <a:lnSpc>
                <a:spcPts val="1720"/>
              </a:lnSpc>
            </a:pP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order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316865">
              <a:lnSpc>
                <a:spcPct val="100000"/>
              </a:lnSpc>
              <a:spcBef>
                <a:spcPts val="575"/>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316865" marR="2005330">
              <a:lnSpc>
                <a:spcPct val="179200"/>
              </a:lnSpc>
            </a:pPr>
            <a:r>
              <a:rPr sz="800" dirty="0">
                <a:latin typeface="Times New Roman"/>
                <a:cs typeface="Times New Roman"/>
              </a:rPr>
              <a:t>quantity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cursor.getString(cursor.getColumnIndex(COLUMN_QUANTITY)),</a:t>
            </a:r>
            <a:r>
              <a:rPr sz="800" spc="500" dirty="0">
                <a:latin typeface="Times New Roman"/>
                <a:cs typeface="Times New Roman"/>
              </a:rPr>
              <a:t> </a:t>
            </a:r>
            <a:r>
              <a:rPr sz="800" dirty="0">
                <a:latin typeface="Times New Roman"/>
                <a:cs typeface="Times New Roman"/>
              </a:rPr>
              <a:t>address =</a:t>
            </a:r>
            <a:r>
              <a:rPr sz="800" spc="-15" dirty="0">
                <a:latin typeface="Times New Roman"/>
                <a:cs typeface="Times New Roman"/>
              </a:rPr>
              <a:t> </a:t>
            </a:r>
            <a:r>
              <a:rPr sz="800" spc="-10" dirty="0">
                <a:latin typeface="Times New Roman"/>
                <a:cs typeface="Times New Roman"/>
              </a:rPr>
              <a:t>cursor.getString(cursor.getColumnIndex(COLUMN_ADDRESS)),</a:t>
            </a:r>
            <a:endParaRPr sz="800">
              <a:latin typeface="Times New Roman"/>
              <a:cs typeface="Times New Roman"/>
            </a:endParaRPr>
          </a:p>
          <a:p>
            <a:pPr marL="215900">
              <a:lnSpc>
                <a:spcPct val="100000"/>
              </a:lnSpc>
              <a:spcBef>
                <a:spcPts val="765"/>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cursor.close()</a:t>
            </a:r>
            <a:endParaRPr sz="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894333"/>
            <a:ext cx="5298440" cy="4080510"/>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db.close()</a:t>
            </a:r>
            <a:endParaRPr sz="800">
              <a:latin typeface="Times New Roman"/>
              <a:cs typeface="Times New Roman"/>
            </a:endParaRPr>
          </a:p>
          <a:p>
            <a:pPr marL="114300">
              <a:lnSpc>
                <a:spcPct val="100000"/>
              </a:lnSpc>
              <a:spcBef>
                <a:spcPts val="760"/>
              </a:spcBef>
            </a:pPr>
            <a:r>
              <a:rPr sz="800" dirty="0">
                <a:latin typeface="Times New Roman"/>
                <a:cs typeface="Times New Roman"/>
              </a:rPr>
              <a:t>return</a:t>
            </a:r>
            <a:r>
              <a:rPr sz="800" spc="-25"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10" dirty="0">
                <a:latin typeface="Times New Roman"/>
                <a:cs typeface="Times New Roman"/>
              </a:rPr>
              <a:t>@SuppressLint("Range")</a:t>
            </a:r>
            <a:endParaRPr sz="800">
              <a:latin typeface="Times New Roman"/>
              <a:cs typeface="Times New Roman"/>
            </a:endParaRPr>
          </a:p>
          <a:p>
            <a:pPr marL="114300" marR="3832225" indent="-101600">
              <a:lnSpc>
                <a:spcPct val="179100"/>
              </a:lnSpc>
            </a:pPr>
            <a:r>
              <a:rPr sz="800" dirty="0">
                <a:latin typeface="Times New Roman"/>
                <a:cs typeface="Times New Roman"/>
              </a:rPr>
              <a:t>fun</a:t>
            </a:r>
            <a:r>
              <a:rPr sz="800" spc="15" dirty="0">
                <a:latin typeface="Times New Roman"/>
                <a:cs typeface="Times New Roman"/>
              </a:rPr>
              <a:t> </a:t>
            </a:r>
            <a:r>
              <a:rPr sz="800" spc="-10" dirty="0">
                <a:latin typeface="Times New Roman"/>
                <a:cs typeface="Times New Roman"/>
              </a:rPr>
              <a:t>getOrderById(id:</a:t>
            </a:r>
            <a:r>
              <a:rPr sz="800" spc="15" dirty="0">
                <a:latin typeface="Times New Roman"/>
                <a:cs typeface="Times New Roman"/>
              </a:rPr>
              <a:t> </a:t>
            </a:r>
            <a:r>
              <a:rPr sz="800" dirty="0">
                <a:latin typeface="Times New Roman"/>
                <a:cs typeface="Times New Roman"/>
              </a:rPr>
              <a:t>Int):</a:t>
            </a:r>
            <a:r>
              <a:rPr sz="800" spc="15" dirty="0">
                <a:latin typeface="Times New Roman"/>
                <a:cs typeface="Times New Roman"/>
              </a:rPr>
              <a:t> </a:t>
            </a:r>
            <a:r>
              <a:rPr sz="800" dirty="0">
                <a:latin typeface="Times New Roman"/>
                <a:cs typeface="Times New Roman"/>
              </a:rPr>
              <a:t>Order?</a:t>
            </a:r>
            <a:r>
              <a:rPr sz="800" spc="2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114300" marR="5080">
              <a:lnSpc>
                <a:spcPct val="179200"/>
              </a:lnSpc>
              <a:spcBef>
                <a:spcPts val="5"/>
              </a:spcBef>
            </a:pPr>
            <a:r>
              <a:rPr sz="800" dirty="0">
                <a:latin typeface="Times New Roman"/>
                <a:cs typeface="Times New Roman"/>
              </a:rPr>
              <a:t>val</a:t>
            </a:r>
            <a:r>
              <a:rPr sz="800" spc="-5" dirty="0">
                <a:latin typeface="Times New Roman"/>
                <a:cs typeface="Times New Roman"/>
              </a:rPr>
              <a:t> </a:t>
            </a:r>
            <a:r>
              <a:rPr sz="800" dirty="0">
                <a:latin typeface="Times New Roman"/>
                <a:cs typeface="Times New Roman"/>
              </a:rPr>
              <a:t>cursor: Cursor</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db.rawQuery("SELECT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FROM</a:t>
            </a:r>
            <a:r>
              <a:rPr sz="800" spc="10" dirty="0">
                <a:latin typeface="Times New Roman"/>
                <a:cs typeface="Times New Roman"/>
              </a:rPr>
              <a:t> </a:t>
            </a:r>
            <a:r>
              <a:rPr sz="800" spc="-10" dirty="0">
                <a:latin typeface="Times New Roman"/>
                <a:cs typeface="Times New Roman"/>
              </a:rPr>
              <a:t>$TABLE_NAME</a:t>
            </a:r>
            <a:r>
              <a:rPr sz="800" spc="-25" dirty="0">
                <a:latin typeface="Times New Roman"/>
                <a:cs typeface="Times New Roman"/>
              </a:rPr>
              <a:t> </a:t>
            </a:r>
            <a:r>
              <a:rPr sz="800" dirty="0">
                <a:latin typeface="Times New Roman"/>
                <a:cs typeface="Times New Roman"/>
              </a:rPr>
              <a:t>WHERE</a:t>
            </a:r>
            <a:r>
              <a:rPr sz="800" spc="-5" dirty="0">
                <a:latin typeface="Times New Roman"/>
                <a:cs typeface="Times New Roman"/>
              </a:rPr>
              <a:t> </a:t>
            </a:r>
            <a:r>
              <a:rPr sz="800" dirty="0">
                <a:latin typeface="Times New Roman"/>
                <a:cs typeface="Times New Roman"/>
              </a:rPr>
              <a:t>$COLUMN_ID =</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arrayOf(id.toString()))</a:t>
            </a:r>
            <a:r>
              <a:rPr sz="800" spc="500" dirty="0">
                <a:latin typeface="Times New Roman"/>
                <a:cs typeface="Times New Roman"/>
              </a:rPr>
              <a:t> </a:t>
            </a: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order:</a:t>
            </a:r>
            <a:r>
              <a:rPr sz="800" spc="-10" dirty="0">
                <a:latin typeface="Times New Roman"/>
                <a:cs typeface="Times New Roman"/>
              </a:rPr>
              <a:t> </a:t>
            </a:r>
            <a:r>
              <a:rPr sz="800" dirty="0">
                <a:latin typeface="Times New Roman"/>
                <a:cs typeface="Times New Roman"/>
              </a:rPr>
              <a:t>Order?</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20" dirty="0">
                <a:latin typeface="Times New Roman"/>
                <a:cs typeface="Times New Roman"/>
              </a:rPr>
              <a:t>null</a:t>
            </a:r>
            <a:endParaRPr sz="800">
              <a:latin typeface="Times New Roman"/>
              <a:cs typeface="Times New Roman"/>
            </a:endParaRPr>
          </a:p>
          <a:p>
            <a:pPr marL="215900" marR="4088765" indent="-101600">
              <a:lnSpc>
                <a:spcPct val="179200"/>
              </a:lnSpc>
            </a:pP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order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3168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316865" marR="1756410">
              <a:lnSpc>
                <a:spcPts val="1720"/>
              </a:lnSpc>
              <a:spcBef>
                <a:spcPts val="180"/>
              </a:spcBef>
            </a:pPr>
            <a:r>
              <a:rPr sz="800" dirty="0">
                <a:latin typeface="Times New Roman"/>
                <a:cs typeface="Times New Roman"/>
              </a:rPr>
              <a:t>quantity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cursor.getString(cursor.getColumnIndex(COLUMN_QUANTITY)),</a:t>
            </a:r>
            <a:r>
              <a:rPr sz="800" spc="500" dirty="0">
                <a:latin typeface="Times New Roman"/>
                <a:cs typeface="Times New Roman"/>
              </a:rPr>
              <a:t> </a:t>
            </a:r>
            <a:r>
              <a:rPr sz="800" dirty="0">
                <a:latin typeface="Times New Roman"/>
                <a:cs typeface="Times New Roman"/>
              </a:rPr>
              <a:t>address =</a:t>
            </a:r>
            <a:r>
              <a:rPr sz="800" spc="-15" dirty="0">
                <a:latin typeface="Times New Roman"/>
                <a:cs typeface="Times New Roman"/>
              </a:rPr>
              <a:t> </a:t>
            </a:r>
            <a:r>
              <a:rPr sz="800" spc="-10" dirty="0">
                <a:latin typeface="Times New Roman"/>
                <a:cs typeface="Times New Roman"/>
              </a:rPr>
              <a:t>cursor.getString(cursor.getColumnIndex(COLUMN_ADDRESS)),</a:t>
            </a:r>
            <a:endParaRPr sz="800">
              <a:latin typeface="Times New Roman"/>
              <a:cs typeface="Times New Roman"/>
            </a:endParaRPr>
          </a:p>
          <a:p>
            <a:pPr marL="215900">
              <a:lnSpc>
                <a:spcPct val="100000"/>
              </a:lnSpc>
              <a:spcBef>
                <a:spcPts val="58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marR="4624705">
              <a:lnSpc>
                <a:spcPct val="179200"/>
              </a:lnSpc>
            </a:pPr>
            <a:r>
              <a:rPr sz="800" spc="-10" dirty="0">
                <a:latin typeface="Times New Roman"/>
                <a:cs typeface="Times New Roman"/>
              </a:rPr>
              <a:t>cursor.close()</a:t>
            </a:r>
            <a:r>
              <a:rPr sz="800" spc="500" dirty="0">
                <a:latin typeface="Times New Roman"/>
                <a:cs typeface="Times New Roman"/>
              </a:rPr>
              <a:t> </a:t>
            </a:r>
            <a:r>
              <a:rPr sz="800" spc="-10" dirty="0">
                <a:latin typeface="Times New Roman"/>
                <a:cs typeface="Times New Roman"/>
              </a:rPr>
              <a:t>db.close()</a:t>
            </a:r>
            <a:r>
              <a:rPr sz="800" spc="500" dirty="0">
                <a:latin typeface="Times New Roman"/>
                <a:cs typeface="Times New Roman"/>
              </a:rPr>
              <a:t> </a:t>
            </a:r>
            <a:r>
              <a:rPr sz="800" dirty="0">
                <a:latin typeface="Times New Roman"/>
                <a:cs typeface="Times New Roman"/>
              </a:rPr>
              <a:t>return</a:t>
            </a:r>
            <a:r>
              <a:rPr sz="800" spc="-25"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1003617" y="5264150"/>
            <a:ext cx="3648075" cy="408051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@SuppressLint("Range")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20" dirty="0">
                <a:latin typeface="Times New Roman"/>
                <a:cs typeface="Times New Roman"/>
              </a:rPr>
              <a:t> </a:t>
            </a:r>
            <a:r>
              <a:rPr sz="800" spc="-10" dirty="0">
                <a:latin typeface="Times New Roman"/>
                <a:cs typeface="Times New Roman"/>
              </a:rPr>
              <a:t>getAllOrders():</a:t>
            </a:r>
            <a:r>
              <a:rPr sz="800" spc="15" dirty="0">
                <a:latin typeface="Times New Roman"/>
                <a:cs typeface="Times New Roman"/>
              </a:rPr>
              <a:t> </a:t>
            </a:r>
            <a:r>
              <a:rPr sz="800" dirty="0">
                <a:latin typeface="Times New Roman"/>
                <a:cs typeface="Times New Roman"/>
              </a:rPr>
              <a:t>List&lt;Order&gt;</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2002155">
              <a:lnSpc>
                <a:spcPct val="179200"/>
              </a:lnSpc>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orders</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mutableListOf&lt;Order&gt;()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114300" marR="288290">
              <a:lnSpc>
                <a:spcPts val="1720"/>
              </a:lnSpc>
              <a:spcBef>
                <a:spcPts val="180"/>
              </a:spcBef>
            </a:pPr>
            <a:r>
              <a:rPr sz="800" dirty="0">
                <a:latin typeface="Times New Roman"/>
                <a:cs typeface="Times New Roman"/>
              </a:rPr>
              <a:t>val</a:t>
            </a:r>
            <a:r>
              <a:rPr sz="800" spc="5" dirty="0">
                <a:latin typeface="Times New Roman"/>
                <a:cs typeface="Times New Roman"/>
              </a:rPr>
              <a:t> </a:t>
            </a:r>
            <a:r>
              <a:rPr sz="800" dirty="0">
                <a:latin typeface="Times New Roman"/>
                <a:cs typeface="Times New Roman"/>
              </a:rPr>
              <a:t>cursor:</a:t>
            </a:r>
            <a:r>
              <a:rPr sz="800" spc="5" dirty="0">
                <a:latin typeface="Times New Roman"/>
                <a:cs typeface="Times New Roman"/>
              </a:rPr>
              <a:t> </a:t>
            </a:r>
            <a:r>
              <a:rPr sz="800" dirty="0">
                <a:latin typeface="Times New Roman"/>
                <a:cs typeface="Times New Roman"/>
              </a:rPr>
              <a:t>Cursor =</a:t>
            </a:r>
            <a:r>
              <a:rPr sz="800" spc="20" dirty="0">
                <a:latin typeface="Times New Roman"/>
                <a:cs typeface="Times New Roman"/>
              </a:rPr>
              <a:t> </a:t>
            </a:r>
            <a:r>
              <a:rPr sz="800" spc="-10" dirty="0">
                <a:latin typeface="Times New Roman"/>
                <a:cs typeface="Times New Roman"/>
              </a:rPr>
              <a:t>db.rawQuery("SELECT</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FROM</a:t>
            </a:r>
            <a:r>
              <a:rPr sz="800" spc="15" dirty="0">
                <a:latin typeface="Times New Roman"/>
                <a:cs typeface="Times New Roman"/>
              </a:rPr>
              <a:t> </a:t>
            </a:r>
            <a:r>
              <a:rPr sz="800" spc="-10" dirty="0">
                <a:latin typeface="Times New Roman"/>
                <a:cs typeface="Times New Roman"/>
              </a:rPr>
              <a:t>$TABLE_NAME",</a:t>
            </a:r>
            <a:r>
              <a:rPr sz="800" spc="15" dirty="0">
                <a:latin typeface="Times New Roman"/>
                <a:cs typeface="Times New Roman"/>
              </a:rPr>
              <a:t> </a:t>
            </a:r>
            <a:r>
              <a:rPr sz="800" spc="-20" dirty="0">
                <a:latin typeface="Times New Roman"/>
                <a:cs typeface="Times New Roman"/>
              </a:rPr>
              <a:t>null)</a:t>
            </a:r>
            <a:r>
              <a:rPr sz="800" spc="500" dirty="0">
                <a:latin typeface="Times New Roman"/>
                <a:cs typeface="Times New Roman"/>
              </a:rPr>
              <a:t> </a:t>
            </a: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a:lnSpc>
                <a:spcPct val="100000"/>
              </a:lnSpc>
              <a:spcBef>
                <a:spcPts val="580"/>
              </a:spcBef>
            </a:pPr>
            <a:r>
              <a:rPr sz="800" dirty="0">
                <a:latin typeface="Times New Roman"/>
                <a:cs typeface="Times New Roman"/>
              </a:rPr>
              <a:t>do </a:t>
            </a:r>
            <a:r>
              <a:rPr sz="800" spc="-50" dirty="0">
                <a:latin typeface="Times New Roman"/>
                <a:cs typeface="Times New Roman"/>
              </a:rPr>
              <a:t>{</a:t>
            </a:r>
            <a:endParaRPr sz="800">
              <a:latin typeface="Times New Roman"/>
              <a:cs typeface="Times New Roman"/>
            </a:endParaRPr>
          </a:p>
          <a:p>
            <a:pPr marL="316865">
              <a:lnSpc>
                <a:spcPct val="100000"/>
              </a:lnSpc>
              <a:spcBef>
                <a:spcPts val="760"/>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order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4184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418465" marR="5080">
              <a:lnSpc>
                <a:spcPts val="1720"/>
              </a:lnSpc>
              <a:spcBef>
                <a:spcPts val="185"/>
              </a:spcBef>
            </a:pPr>
            <a:r>
              <a:rPr sz="800" dirty="0">
                <a:latin typeface="Times New Roman"/>
                <a:cs typeface="Times New Roman"/>
              </a:rPr>
              <a:t>quantity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cursor.getString(cursor.getColumnIndex(COLUMN_QUANTITY)),</a:t>
            </a:r>
            <a:r>
              <a:rPr sz="800" spc="500" dirty="0">
                <a:latin typeface="Times New Roman"/>
                <a:cs typeface="Times New Roman"/>
              </a:rPr>
              <a:t> </a:t>
            </a:r>
            <a:r>
              <a:rPr sz="800" dirty="0">
                <a:latin typeface="Times New Roman"/>
                <a:cs typeface="Times New Roman"/>
              </a:rPr>
              <a:t>address =</a:t>
            </a:r>
            <a:r>
              <a:rPr sz="800" spc="-15" dirty="0">
                <a:latin typeface="Times New Roman"/>
                <a:cs typeface="Times New Roman"/>
              </a:rPr>
              <a:t> </a:t>
            </a:r>
            <a:r>
              <a:rPr sz="800" spc="-10" dirty="0">
                <a:latin typeface="Times New Roman"/>
                <a:cs typeface="Times New Roman"/>
              </a:rPr>
              <a:t>cursor.getString(cursor.getColumnIndex(COLUMN_ADDRESS)),</a:t>
            </a:r>
            <a:endParaRPr sz="800">
              <a:latin typeface="Times New Roman"/>
              <a:cs typeface="Times New Roman"/>
            </a:endParaRPr>
          </a:p>
          <a:p>
            <a:pPr marL="316865">
              <a:lnSpc>
                <a:spcPct val="100000"/>
              </a:lnSpc>
              <a:spcBef>
                <a:spcPts val="575"/>
              </a:spcBef>
            </a:pPr>
            <a:r>
              <a:rPr sz="800" spc="-50" dirty="0">
                <a:latin typeface="Times New Roman"/>
                <a:cs typeface="Times New Roman"/>
              </a:rPr>
              <a:t>)</a:t>
            </a:r>
            <a:endParaRPr sz="800">
              <a:latin typeface="Times New Roman"/>
              <a:cs typeface="Times New Roman"/>
            </a:endParaRPr>
          </a:p>
          <a:p>
            <a:pPr marL="316865">
              <a:lnSpc>
                <a:spcPct val="100000"/>
              </a:lnSpc>
              <a:spcBef>
                <a:spcPts val="765"/>
              </a:spcBef>
            </a:pPr>
            <a:r>
              <a:rPr sz="800" spc="-10" dirty="0">
                <a:latin typeface="Times New Roman"/>
                <a:cs typeface="Times New Roman"/>
              </a:rPr>
              <a:t>orders.add(order)</a:t>
            </a:r>
            <a:endParaRPr sz="800">
              <a:latin typeface="Times New Roman"/>
              <a:cs typeface="Times New Roman"/>
            </a:endParaRPr>
          </a:p>
          <a:p>
            <a:pPr marL="215900">
              <a:lnSpc>
                <a:spcPct val="100000"/>
              </a:lnSpc>
              <a:spcBef>
                <a:spcPts val="760"/>
              </a:spcBef>
            </a:pP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while</a:t>
            </a:r>
            <a:r>
              <a:rPr sz="800" spc="-10" dirty="0">
                <a:latin typeface="Times New Roman"/>
                <a:cs typeface="Times New Roman"/>
              </a:rPr>
              <a:t> (cursor.moveToNext())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marR="2974340">
              <a:lnSpc>
                <a:spcPct val="179200"/>
              </a:lnSpc>
            </a:pPr>
            <a:r>
              <a:rPr sz="800" spc="-10" dirty="0">
                <a:latin typeface="Times New Roman"/>
                <a:cs typeface="Times New Roman"/>
              </a:rPr>
              <a:t>cursor.close()</a:t>
            </a:r>
            <a:r>
              <a:rPr sz="800" spc="500" dirty="0">
                <a:latin typeface="Times New Roman"/>
                <a:cs typeface="Times New Roman"/>
              </a:rPr>
              <a:t> </a:t>
            </a:r>
            <a:r>
              <a:rPr sz="800" spc="-10" dirty="0">
                <a:latin typeface="Times New Roman"/>
                <a:cs typeface="Times New Roman"/>
              </a:rPr>
              <a:t>db.close()</a:t>
            </a:r>
            <a:r>
              <a:rPr sz="800" spc="500" dirty="0">
                <a:latin typeface="Times New Roman"/>
                <a:cs typeface="Times New Roman"/>
              </a:rPr>
              <a:t> </a:t>
            </a:r>
            <a:r>
              <a:rPr sz="800" dirty="0">
                <a:latin typeface="Times New Roman"/>
                <a:cs typeface="Times New Roman"/>
              </a:rPr>
              <a:t>return</a:t>
            </a:r>
            <a:r>
              <a:rPr sz="800" spc="-25" dirty="0">
                <a:latin typeface="Times New Roman"/>
                <a:cs typeface="Times New Roman"/>
              </a:rPr>
              <a:t> </a:t>
            </a:r>
            <a:r>
              <a:rPr sz="800" spc="-10" dirty="0">
                <a:latin typeface="Times New Roman"/>
                <a:cs typeface="Times New Roman"/>
              </a:rPr>
              <a:t>orders</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902017" y="9633902"/>
            <a:ext cx="74295"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1110233"/>
            <a:ext cx="1528445" cy="42672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RegisterActivity</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a:t>
            </a:r>
            <a:endParaRPr sz="800">
              <a:latin typeface="Times New Roman"/>
              <a:cs typeface="Times New Roman"/>
            </a:endParaRPr>
          </a:p>
        </p:txBody>
      </p:sp>
      <p:sp>
        <p:nvSpPr>
          <p:cNvPr id="3" name="object 3"/>
          <p:cNvSpPr txBox="1"/>
          <p:nvPr/>
        </p:nvSpPr>
        <p:spPr>
          <a:xfrm>
            <a:off x="902017" y="1826641"/>
            <a:ext cx="2767330" cy="429895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endParaRPr sz="800">
              <a:latin typeface="Times New Roman"/>
              <a:cs typeface="Times New Roman"/>
            </a:endParaRPr>
          </a:p>
          <a:p>
            <a:pPr marL="12700" marR="155511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android.content.Intent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android.os.Bundle</a:t>
            </a:r>
            <a:endParaRPr sz="800">
              <a:latin typeface="Times New Roman"/>
              <a:cs typeface="Times New Roman"/>
            </a:endParaRPr>
          </a:p>
          <a:p>
            <a:pPr marL="12700" marR="88265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androidx.activity.ComponentActivity</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androidx.activity.compose.setContent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androidx.compose.foundation.Image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androidx.compose.foundation.layout.*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a:t>
            </a:r>
            <a:endParaRPr sz="800">
              <a:latin typeface="Times New Roman"/>
              <a:cs typeface="Times New Roman"/>
            </a:endParaRPr>
          </a:p>
          <a:p>
            <a:pPr marL="12700" marR="1138555">
              <a:lnSpc>
                <a:spcPct val="179200"/>
              </a:lnSpc>
              <a:spcBef>
                <a:spcPts val="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androidx.compose.runtime.*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androidx.compose.ui.Alignment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androidx.compose.ui.Modifier</a:t>
            </a:r>
            <a:endParaRPr sz="800">
              <a:latin typeface="Times New Roman"/>
              <a:cs typeface="Times New Roman"/>
            </a:endParaRPr>
          </a:p>
          <a:p>
            <a:pPr marL="12700" marR="72961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androidx.compose.ui.graphics.Color</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androidx.compose.ui.layout.ContentScale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androidx.compose.ui.res.painterResource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androidx.compose.ui.text.font.FontFamily</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androidx.compose.ui.text.font.FontWeight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androidx.compose.ui.unit.dp</a:t>
            </a:r>
            <a:endParaRPr sz="800">
              <a:latin typeface="Times New Roman"/>
              <a:cs typeface="Times New Roman"/>
            </a:endParaRPr>
          </a:p>
          <a:p>
            <a:pPr marL="12700">
              <a:lnSpc>
                <a:spcPct val="100000"/>
              </a:lnSpc>
              <a:spcBef>
                <a:spcPts val="75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androidx.compose.ui.unit.sp</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androidx.core.content.ContextCompat</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com.example.snackordering.ui.theme.SnackOrderingTheme</a:t>
            </a:r>
            <a:endParaRPr sz="800">
              <a:latin typeface="Times New Roman"/>
              <a:cs typeface="Times New Roman"/>
            </a:endParaRPr>
          </a:p>
        </p:txBody>
      </p:sp>
      <p:sp>
        <p:nvSpPr>
          <p:cNvPr id="4" name="object 4"/>
          <p:cNvSpPr txBox="1"/>
          <p:nvPr/>
        </p:nvSpPr>
        <p:spPr>
          <a:xfrm>
            <a:off x="902017" y="6415150"/>
            <a:ext cx="3114675" cy="25507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class</a:t>
            </a:r>
            <a:r>
              <a:rPr sz="800" spc="5" dirty="0">
                <a:latin typeface="Times New Roman"/>
                <a:cs typeface="Times New Roman"/>
              </a:rPr>
              <a:t> </a:t>
            </a:r>
            <a:r>
              <a:rPr sz="800" dirty="0">
                <a:latin typeface="Times New Roman"/>
                <a:cs typeface="Times New Roman"/>
              </a:rPr>
              <a:t>MainActivity</a:t>
            </a:r>
            <a:r>
              <a:rPr sz="800" spc="2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ComponentActivity()</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702945">
              <a:lnSpc>
                <a:spcPct val="179200"/>
              </a:lnSpc>
            </a:pPr>
            <a:r>
              <a:rPr sz="800" dirty="0">
                <a:latin typeface="Times New Roman"/>
                <a:cs typeface="Times New Roman"/>
              </a:rPr>
              <a:t>private</a:t>
            </a:r>
            <a:r>
              <a:rPr sz="800" spc="-20" dirty="0">
                <a:latin typeface="Times New Roman"/>
                <a:cs typeface="Times New Roman"/>
              </a:rPr>
              <a:t> </a:t>
            </a:r>
            <a:r>
              <a:rPr sz="800" dirty="0">
                <a:latin typeface="Times New Roman"/>
                <a:cs typeface="Times New Roman"/>
              </a:rPr>
              <a:t>lateinit</a:t>
            </a:r>
            <a:r>
              <a:rPr sz="800" spc="-25" dirty="0">
                <a:latin typeface="Times New Roman"/>
                <a:cs typeface="Times New Roman"/>
              </a:rPr>
              <a:t> </a:t>
            </a:r>
            <a:r>
              <a:rPr sz="800" dirty="0">
                <a:latin typeface="Times New Roman"/>
                <a:cs typeface="Times New Roman"/>
              </a:rPr>
              <a:t>var</a:t>
            </a:r>
            <a:r>
              <a:rPr sz="800" spc="-25" dirty="0">
                <a:latin typeface="Times New Roman"/>
                <a:cs typeface="Times New Roman"/>
              </a:rPr>
              <a:t> </a:t>
            </a:r>
            <a:r>
              <a:rPr sz="800" dirty="0">
                <a:latin typeface="Times New Roman"/>
                <a:cs typeface="Times New Roman"/>
              </a:rPr>
              <a:t>databaseHelper:</a:t>
            </a:r>
            <a:r>
              <a:rPr sz="800" spc="-25" dirty="0">
                <a:latin typeface="Times New Roman"/>
                <a:cs typeface="Times New Roman"/>
              </a:rPr>
              <a:t> </a:t>
            </a:r>
            <a:r>
              <a:rPr sz="800" spc="-10" dirty="0">
                <a:latin typeface="Times New Roman"/>
                <a:cs typeface="Times New Roman"/>
              </a:rPr>
              <a:t>UserDatabaseHelper</a:t>
            </a:r>
            <a:r>
              <a:rPr sz="800" spc="500" dirty="0">
                <a:latin typeface="Times New Roman"/>
                <a:cs typeface="Times New Roman"/>
              </a:rPr>
              <a:t> </a:t>
            </a:r>
            <a:r>
              <a:rPr sz="800" dirty="0">
                <a:latin typeface="Times New Roman"/>
                <a:cs typeface="Times New Roman"/>
              </a:rPr>
              <a:t>override</a:t>
            </a:r>
            <a:r>
              <a:rPr sz="800" spc="50" dirty="0">
                <a:latin typeface="Times New Roman"/>
                <a:cs typeface="Times New Roman"/>
              </a:rPr>
              <a:t> </a:t>
            </a:r>
            <a:r>
              <a:rPr sz="800" dirty="0">
                <a:latin typeface="Times New Roman"/>
                <a:cs typeface="Times New Roman"/>
              </a:rPr>
              <a:t>fun</a:t>
            </a:r>
            <a:r>
              <a:rPr sz="800" spc="50" dirty="0">
                <a:latin typeface="Times New Roman"/>
                <a:cs typeface="Times New Roman"/>
              </a:rPr>
              <a:t> </a:t>
            </a:r>
            <a:r>
              <a:rPr sz="800" spc="-10" dirty="0">
                <a:latin typeface="Times New Roman"/>
                <a:cs typeface="Times New Roman"/>
              </a:rPr>
              <a:t>onCreate(savedInstanceState:</a:t>
            </a:r>
            <a:r>
              <a:rPr sz="800" spc="20" dirty="0">
                <a:latin typeface="Times New Roman"/>
                <a:cs typeface="Times New Roman"/>
              </a:rPr>
              <a:t> </a:t>
            </a:r>
            <a:r>
              <a:rPr sz="800" dirty="0">
                <a:latin typeface="Times New Roman"/>
                <a:cs typeface="Times New Roman"/>
              </a:rPr>
              <a:t>Bundle?)</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marR="1101090">
              <a:lnSpc>
                <a:spcPts val="1720"/>
              </a:lnSpc>
              <a:spcBef>
                <a:spcPts val="180"/>
              </a:spcBef>
            </a:pPr>
            <a:r>
              <a:rPr sz="800" spc="-10" dirty="0">
                <a:latin typeface="Times New Roman"/>
                <a:cs typeface="Times New Roman"/>
              </a:rPr>
              <a:t>super.onCreate(savedInstanceState)</a:t>
            </a:r>
            <a:r>
              <a:rPr sz="800" spc="500" dirty="0">
                <a:latin typeface="Times New Roman"/>
                <a:cs typeface="Times New Roman"/>
              </a:rPr>
              <a:t> </a:t>
            </a:r>
            <a:r>
              <a:rPr sz="800" dirty="0">
                <a:latin typeface="Times New Roman"/>
                <a:cs typeface="Times New Roman"/>
              </a:rPr>
              <a:t>databaseHelper</a:t>
            </a:r>
            <a:r>
              <a:rPr sz="800" spc="-2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UserDatabaseHelper(this)</a:t>
            </a:r>
            <a:r>
              <a:rPr sz="800" spc="500" dirty="0">
                <a:latin typeface="Times New Roman"/>
                <a:cs typeface="Times New Roman"/>
              </a:rPr>
              <a:t> </a:t>
            </a:r>
            <a:r>
              <a:rPr sz="800" dirty="0">
                <a:latin typeface="Times New Roman"/>
                <a:cs typeface="Times New Roman"/>
              </a:rPr>
              <a:t>setContent</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7500">
              <a:lnSpc>
                <a:spcPct val="100000"/>
              </a:lnSpc>
              <a:spcBef>
                <a:spcPts val="580"/>
              </a:spcBef>
            </a:pPr>
            <a:r>
              <a:rPr sz="800" spc="-10" dirty="0">
                <a:latin typeface="Times New Roman"/>
                <a:cs typeface="Times New Roman"/>
              </a:rPr>
              <a:t>SnackOrderingTheme</a:t>
            </a:r>
            <a:r>
              <a:rPr sz="800" spc="1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418465" marR="5080">
              <a:lnSpc>
                <a:spcPct val="179200"/>
              </a:lnSpc>
            </a:pPr>
            <a:r>
              <a:rPr sz="800" spc="-10" dirty="0">
                <a:latin typeface="Times New Roman"/>
                <a:cs typeface="Times New Roman"/>
              </a:rPr>
              <a:t>//</a:t>
            </a:r>
            <a:r>
              <a:rPr sz="800" spc="-45" dirty="0">
                <a:latin typeface="Times New Roman"/>
                <a:cs typeface="Times New Roman"/>
              </a:rPr>
              <a:t> </a:t>
            </a:r>
            <a:r>
              <a:rPr sz="800" dirty="0">
                <a:latin typeface="Times New Roman"/>
                <a:cs typeface="Times New Roman"/>
              </a:rPr>
              <a:t>A</a:t>
            </a:r>
            <a:r>
              <a:rPr sz="800" spc="-45" dirty="0">
                <a:latin typeface="Times New Roman"/>
                <a:cs typeface="Times New Roman"/>
              </a:rPr>
              <a:t> </a:t>
            </a:r>
            <a:r>
              <a:rPr sz="800" dirty="0">
                <a:latin typeface="Times New Roman"/>
                <a:cs typeface="Times New Roman"/>
              </a:rPr>
              <a:t>surface container</a:t>
            </a:r>
            <a:r>
              <a:rPr sz="800" spc="-10" dirty="0">
                <a:latin typeface="Times New Roman"/>
                <a:cs typeface="Times New Roman"/>
              </a:rPr>
              <a:t> </a:t>
            </a:r>
            <a:r>
              <a:rPr sz="800" dirty="0">
                <a:latin typeface="Times New Roman"/>
                <a:cs typeface="Times New Roman"/>
              </a:rPr>
              <a:t>using the</a:t>
            </a:r>
            <a:r>
              <a:rPr sz="800" spc="-5" dirty="0">
                <a:latin typeface="Times New Roman"/>
                <a:cs typeface="Times New Roman"/>
              </a:rPr>
              <a:t> </a:t>
            </a:r>
            <a:r>
              <a:rPr sz="800" spc="-10" dirty="0">
                <a:latin typeface="Times New Roman"/>
                <a:cs typeface="Times New Roman"/>
              </a:rPr>
              <a:t>'background'</a:t>
            </a:r>
            <a:r>
              <a:rPr sz="800" spc="-5" dirty="0">
                <a:latin typeface="Times New Roman"/>
                <a:cs typeface="Times New Roman"/>
              </a:rPr>
              <a:t> </a:t>
            </a:r>
            <a:r>
              <a:rPr sz="800" dirty="0">
                <a:latin typeface="Times New Roman"/>
                <a:cs typeface="Times New Roman"/>
              </a:rPr>
              <a:t>color</a:t>
            </a:r>
            <a:r>
              <a:rPr sz="800" spc="-10" dirty="0">
                <a:latin typeface="Times New Roman"/>
                <a:cs typeface="Times New Roman"/>
              </a:rPr>
              <a:t> </a:t>
            </a:r>
            <a:r>
              <a:rPr sz="800" dirty="0">
                <a:latin typeface="Times New Roman"/>
                <a:cs typeface="Times New Roman"/>
              </a:rPr>
              <a:t>from the </a:t>
            </a:r>
            <a:r>
              <a:rPr sz="800" spc="-20" dirty="0">
                <a:latin typeface="Times New Roman"/>
                <a:cs typeface="Times New Roman"/>
              </a:rPr>
              <a:t>theme</a:t>
            </a:r>
            <a:r>
              <a:rPr sz="800" spc="500" dirty="0">
                <a:latin typeface="Times New Roman"/>
                <a:cs typeface="Times New Roman"/>
              </a:rPr>
              <a:t> </a:t>
            </a:r>
            <a:r>
              <a:rPr sz="800" spc="-10" dirty="0">
                <a:latin typeface="Times New Roman"/>
                <a:cs typeface="Times New Roman"/>
              </a:rPr>
              <a:t>Surface(</a:t>
            </a:r>
            <a:endParaRPr sz="800">
              <a:latin typeface="Times New Roman"/>
              <a:cs typeface="Times New Roman"/>
            </a:endParaRPr>
          </a:p>
          <a:p>
            <a:pPr marL="520065">
              <a:lnSpc>
                <a:spcPct val="100000"/>
              </a:lnSpc>
              <a:spcBef>
                <a:spcPts val="760"/>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Modifier.fillMaxSize(),</a:t>
            </a:r>
            <a:endParaRPr sz="800">
              <a:latin typeface="Times New Roman"/>
              <a:cs typeface="Times New Roman"/>
            </a:endParaRPr>
          </a:p>
          <a:p>
            <a:pPr marL="520065">
              <a:lnSpc>
                <a:spcPct val="100000"/>
              </a:lnSpc>
              <a:spcBef>
                <a:spcPts val="760"/>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MaterialTheme.colors.background</a:t>
            </a:r>
            <a:endParaRPr sz="800">
              <a:latin typeface="Times New Roman"/>
              <a:cs typeface="Times New Roman"/>
            </a:endParaRPr>
          </a:p>
          <a:p>
            <a:pPr marL="418465">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1308353" y="9255379"/>
            <a:ext cx="1767205" cy="366395"/>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RegistrationScreen(this,databaseHelper)</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379095" cy="802640"/>
          </a:xfrm>
          <a:prstGeom prst="rect">
            <a:avLst/>
          </a:prstGeom>
        </p:spPr>
        <p:txBody>
          <a:bodyPr vert="horz" wrap="square" lIns="0" tIns="12700" rIns="0" bIns="0" rtlCol="0">
            <a:spAutoFit/>
          </a:bodyPr>
          <a:lstStyle/>
          <a:p>
            <a:pPr marR="5080" algn="r">
              <a:lnSpc>
                <a:spcPct val="100000"/>
              </a:lnSpc>
              <a:spcBef>
                <a:spcPts val="10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2205354"/>
            <a:ext cx="3345815" cy="36576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55" dirty="0">
                <a:latin typeface="Times New Roman"/>
                <a:cs typeface="Times New Roman"/>
              </a:rPr>
              <a:t> </a:t>
            </a:r>
            <a:r>
              <a:rPr sz="800" spc="-10" dirty="0">
                <a:latin typeface="Times New Roman"/>
                <a:cs typeface="Times New Roman"/>
              </a:rPr>
              <a:t>RegistrationScreen(context:</a:t>
            </a:r>
            <a:r>
              <a:rPr sz="800" spc="45" dirty="0">
                <a:latin typeface="Times New Roman"/>
                <a:cs typeface="Times New Roman"/>
              </a:rPr>
              <a:t> </a:t>
            </a:r>
            <a:r>
              <a:rPr sz="800" dirty="0">
                <a:latin typeface="Times New Roman"/>
                <a:cs typeface="Times New Roman"/>
              </a:rPr>
              <a:t>Context,</a:t>
            </a:r>
            <a:r>
              <a:rPr sz="800" spc="55" dirty="0">
                <a:latin typeface="Times New Roman"/>
                <a:cs typeface="Times New Roman"/>
              </a:rPr>
              <a:t> </a:t>
            </a:r>
            <a:r>
              <a:rPr sz="800" dirty="0">
                <a:latin typeface="Times New Roman"/>
                <a:cs typeface="Times New Roman"/>
              </a:rPr>
              <a:t>databaseHelper:</a:t>
            </a:r>
            <a:r>
              <a:rPr sz="800" spc="50" dirty="0">
                <a:latin typeface="Times New Roman"/>
                <a:cs typeface="Times New Roman"/>
              </a:rPr>
              <a:t> </a:t>
            </a:r>
            <a:r>
              <a:rPr sz="800" spc="-10" dirty="0">
                <a:latin typeface="Times New Roman"/>
                <a:cs typeface="Times New Roman"/>
              </a:rPr>
              <a:t>UserDatabaseHelper)</a:t>
            </a:r>
            <a:r>
              <a:rPr sz="800" spc="45"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003617" y="2860675"/>
            <a:ext cx="2784475" cy="80327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Image(</a:t>
            </a:r>
            <a:endParaRPr sz="800">
              <a:latin typeface="Times New Roman"/>
              <a:cs typeface="Times New Roman"/>
            </a:endParaRPr>
          </a:p>
          <a:p>
            <a:pPr marL="114300" marR="5080">
              <a:lnSpc>
                <a:spcPct val="179200"/>
              </a:lnSpc>
            </a:pPr>
            <a:r>
              <a:rPr sz="800" dirty="0">
                <a:latin typeface="Times New Roman"/>
                <a:cs typeface="Times New Roman"/>
              </a:rPr>
              <a:t>painterResource(id</a:t>
            </a:r>
            <a:r>
              <a:rPr sz="800" spc="35"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R.drawable.order),</a:t>
            </a:r>
            <a:r>
              <a:rPr sz="800" spc="45" dirty="0">
                <a:latin typeface="Times New Roman"/>
                <a:cs typeface="Times New Roman"/>
              </a:rPr>
              <a:t> </a:t>
            </a:r>
            <a:r>
              <a:rPr sz="800" spc="-10" dirty="0">
                <a:latin typeface="Times New Roman"/>
                <a:cs typeface="Times New Roman"/>
              </a:rPr>
              <a:t>contentDescription</a:t>
            </a:r>
            <a:r>
              <a:rPr sz="800" spc="40"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alpha</a:t>
            </a:r>
            <a:r>
              <a:rPr sz="800" spc="-10" dirty="0">
                <a:latin typeface="Times New Roman"/>
                <a:cs typeface="Times New Roman"/>
              </a:rPr>
              <a:t> =0.3F,</a:t>
            </a:r>
            <a:endParaRPr sz="800">
              <a:latin typeface="Times New Roman"/>
              <a:cs typeface="Times New Roman"/>
            </a:endParaRPr>
          </a:p>
          <a:p>
            <a:pPr marL="114300">
              <a:lnSpc>
                <a:spcPct val="100000"/>
              </a:lnSpc>
              <a:spcBef>
                <a:spcPts val="760"/>
              </a:spcBef>
            </a:pPr>
            <a:r>
              <a:rPr sz="800" dirty="0">
                <a:latin typeface="Times New Roman"/>
                <a:cs typeface="Times New Roman"/>
              </a:rPr>
              <a:t>contentScale</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ContentScale.FillHeight,</a:t>
            </a:r>
            <a:endParaRPr sz="800">
              <a:latin typeface="Times New Roman"/>
              <a:cs typeface="Times New Roman"/>
            </a:endParaRPr>
          </a:p>
        </p:txBody>
      </p:sp>
      <p:sp>
        <p:nvSpPr>
          <p:cNvPr id="5" name="object 5"/>
          <p:cNvSpPr txBox="1"/>
          <p:nvPr/>
        </p:nvSpPr>
        <p:spPr>
          <a:xfrm>
            <a:off x="1105217" y="3953255"/>
            <a:ext cx="59690"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003617" y="4390008"/>
            <a:ext cx="2092325" cy="80327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var</a:t>
            </a:r>
            <a:r>
              <a:rPr sz="800" spc="5" dirty="0">
                <a:latin typeface="Times New Roman"/>
                <a:cs typeface="Times New Roman"/>
              </a:rPr>
              <a:t> </a:t>
            </a:r>
            <a:r>
              <a:rPr sz="800" dirty="0">
                <a:latin typeface="Times New Roman"/>
                <a:cs typeface="Times New Roman"/>
              </a:rPr>
              <a:t>username</a:t>
            </a:r>
            <a:r>
              <a:rPr sz="800" spc="15" dirty="0">
                <a:latin typeface="Times New Roman"/>
                <a:cs typeface="Times New Roman"/>
              </a:rPr>
              <a:t> </a:t>
            </a:r>
            <a:r>
              <a:rPr sz="800" dirty="0">
                <a:latin typeface="Times New Roman"/>
                <a:cs typeface="Times New Roman"/>
              </a:rPr>
              <a:t>by</a:t>
            </a:r>
            <a:r>
              <a:rPr sz="800" spc="15" dirty="0">
                <a:latin typeface="Times New Roman"/>
                <a:cs typeface="Times New Roman"/>
              </a:rPr>
              <a:t> </a:t>
            </a:r>
            <a:r>
              <a:rPr sz="800" dirty="0">
                <a:latin typeface="Times New Roman"/>
                <a:cs typeface="Times New Roman"/>
              </a:rPr>
              <a:t>remember</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mutableStateOf("")</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2700" marR="9525">
              <a:lnSpc>
                <a:spcPct val="179200"/>
              </a:lnSpc>
            </a:pPr>
            <a:r>
              <a:rPr sz="800" dirty="0">
                <a:latin typeface="Times New Roman"/>
                <a:cs typeface="Times New Roman"/>
              </a:rPr>
              <a:t>var</a:t>
            </a:r>
            <a:r>
              <a:rPr sz="800" spc="5" dirty="0">
                <a:latin typeface="Times New Roman"/>
                <a:cs typeface="Times New Roman"/>
              </a:rPr>
              <a:t> </a:t>
            </a:r>
            <a:r>
              <a:rPr sz="800" dirty="0">
                <a:latin typeface="Times New Roman"/>
                <a:cs typeface="Times New Roman"/>
              </a:rPr>
              <a:t>password</a:t>
            </a:r>
            <a:r>
              <a:rPr sz="800" spc="15" dirty="0">
                <a:latin typeface="Times New Roman"/>
                <a:cs typeface="Times New Roman"/>
              </a:rPr>
              <a:t> </a:t>
            </a:r>
            <a:r>
              <a:rPr sz="800" dirty="0">
                <a:latin typeface="Times New Roman"/>
                <a:cs typeface="Times New Roman"/>
              </a:rPr>
              <a:t>by</a:t>
            </a:r>
            <a:r>
              <a:rPr sz="800" spc="20" dirty="0">
                <a:latin typeface="Times New Roman"/>
                <a:cs typeface="Times New Roman"/>
              </a:rPr>
              <a:t> </a:t>
            </a:r>
            <a:r>
              <a:rPr sz="800" dirty="0">
                <a:latin typeface="Times New Roman"/>
                <a:cs typeface="Times New Roman"/>
              </a:rPr>
              <a:t>remember</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mutableStateOf("")</a:t>
            </a:r>
            <a:r>
              <a:rPr sz="800" spc="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var</a:t>
            </a:r>
            <a:r>
              <a:rPr sz="800" spc="10" dirty="0">
                <a:latin typeface="Times New Roman"/>
                <a:cs typeface="Times New Roman"/>
              </a:rPr>
              <a:t> </a:t>
            </a:r>
            <a:r>
              <a:rPr sz="800" dirty="0">
                <a:latin typeface="Times New Roman"/>
                <a:cs typeface="Times New Roman"/>
              </a:rPr>
              <a:t>email</a:t>
            </a:r>
            <a:r>
              <a:rPr sz="800" spc="15" dirty="0">
                <a:latin typeface="Times New Roman"/>
                <a:cs typeface="Times New Roman"/>
              </a:rPr>
              <a:t> </a:t>
            </a:r>
            <a:r>
              <a:rPr sz="800" dirty="0">
                <a:latin typeface="Times New Roman"/>
                <a:cs typeface="Times New Roman"/>
              </a:rPr>
              <a:t>by</a:t>
            </a:r>
            <a:r>
              <a:rPr sz="800" spc="20" dirty="0">
                <a:latin typeface="Times New Roman"/>
                <a:cs typeface="Times New Roman"/>
              </a:rPr>
              <a:t> </a:t>
            </a:r>
            <a:r>
              <a:rPr sz="800" dirty="0">
                <a:latin typeface="Times New Roman"/>
                <a:cs typeface="Times New Roman"/>
              </a:rPr>
              <a:t>remember</a:t>
            </a:r>
            <a:r>
              <a:rPr sz="800" spc="1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mutableStateOf("")</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error</a:t>
            </a:r>
            <a:r>
              <a:rPr sz="800" spc="-20" dirty="0">
                <a:latin typeface="Times New Roman"/>
                <a:cs typeface="Times New Roman"/>
              </a:rPr>
              <a:t> </a:t>
            </a:r>
            <a:r>
              <a:rPr sz="800" dirty="0">
                <a:latin typeface="Times New Roman"/>
                <a:cs typeface="Times New Roman"/>
              </a:rPr>
              <a:t>by</a:t>
            </a:r>
            <a:r>
              <a:rPr sz="800" spc="-15" dirty="0">
                <a:latin typeface="Times New Roman"/>
                <a:cs typeface="Times New Roman"/>
              </a:rPr>
              <a:t> </a:t>
            </a:r>
            <a:r>
              <a:rPr sz="800" dirty="0">
                <a:latin typeface="Times New Roman"/>
                <a:cs typeface="Times New Roman"/>
              </a:rPr>
              <a:t>remember</a:t>
            </a:r>
            <a:r>
              <a:rPr sz="800" spc="-2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mutableStateOf("") </a:t>
            </a:r>
            <a:r>
              <a:rPr sz="800" spc="-50" dirty="0">
                <a:latin typeface="Times New Roman"/>
                <a:cs typeface="Times New Roman"/>
              </a:rPr>
              <a:t>}</a:t>
            </a:r>
            <a:endParaRPr sz="800">
              <a:latin typeface="Times New Roman"/>
              <a:cs typeface="Times New Roman"/>
            </a:endParaRPr>
          </a:p>
        </p:txBody>
      </p:sp>
      <p:sp>
        <p:nvSpPr>
          <p:cNvPr id="7" name="object 7"/>
          <p:cNvSpPr txBox="1"/>
          <p:nvPr/>
        </p:nvSpPr>
        <p:spPr>
          <a:xfrm>
            <a:off x="1003617" y="5482589"/>
            <a:ext cx="2338705" cy="102171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Column(</a:t>
            </a:r>
            <a:endParaRPr sz="800">
              <a:latin typeface="Times New Roman"/>
              <a:cs typeface="Times New Roman"/>
            </a:endParaRPr>
          </a:p>
          <a:p>
            <a:pPr marL="114300" marR="5080">
              <a:lnSpc>
                <a:spcPct val="179200"/>
              </a:lnSpc>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Modifier.fillMaxSize(),</a:t>
            </a:r>
            <a:r>
              <a:rPr sz="800" spc="500" dirty="0">
                <a:latin typeface="Times New Roman"/>
                <a:cs typeface="Times New Roman"/>
              </a:rPr>
              <a:t> </a:t>
            </a:r>
            <a:r>
              <a:rPr sz="800" spc="-10" dirty="0">
                <a:latin typeface="Times New Roman"/>
                <a:cs typeface="Times New Roman"/>
              </a:rPr>
              <a:t>horizontalAlignment</a:t>
            </a:r>
            <a:r>
              <a:rPr sz="800" spc="6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Alignment.CenterHorizontally,</a:t>
            </a:r>
            <a:r>
              <a:rPr sz="800" spc="500" dirty="0">
                <a:latin typeface="Times New Roman"/>
                <a:cs typeface="Times New Roman"/>
              </a:rPr>
              <a:t> </a:t>
            </a:r>
            <a:r>
              <a:rPr sz="800" dirty="0">
                <a:latin typeface="Times New Roman"/>
                <a:cs typeface="Times New Roman"/>
              </a:rPr>
              <a:t>verticalArrangement</a:t>
            </a:r>
            <a:r>
              <a:rPr sz="800" spc="-25"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10" dirty="0">
                <a:latin typeface="Times New Roman"/>
                <a:cs typeface="Times New Roman"/>
              </a:rPr>
              <a:t>Arrangement.Center</a:t>
            </a:r>
            <a:endParaRPr sz="800">
              <a:latin typeface="Times New Roman"/>
              <a:cs typeface="Times New Roman"/>
            </a:endParaRPr>
          </a:p>
          <a:p>
            <a:pPr marL="12700">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8" name="object 8"/>
          <p:cNvSpPr txBox="1"/>
          <p:nvPr/>
        </p:nvSpPr>
        <p:spPr>
          <a:xfrm>
            <a:off x="1102677" y="6793483"/>
            <a:ext cx="1638300" cy="145859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a:t>
            </a:r>
            <a:endParaRPr sz="800">
              <a:latin typeface="Times New Roman"/>
              <a:cs typeface="Times New Roman"/>
            </a:endParaRPr>
          </a:p>
          <a:p>
            <a:pPr marL="116839">
              <a:lnSpc>
                <a:spcPct val="100000"/>
              </a:lnSpc>
              <a:spcBef>
                <a:spcPts val="760"/>
              </a:spcBef>
            </a:pPr>
            <a:r>
              <a:rPr sz="800" dirty="0">
                <a:latin typeface="Times New Roman"/>
                <a:cs typeface="Times New Roman"/>
              </a:rPr>
              <a:t>fontSize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36.sp,</a:t>
            </a:r>
            <a:endParaRPr sz="800">
              <a:latin typeface="Times New Roman"/>
              <a:cs typeface="Times New Roman"/>
            </a:endParaRPr>
          </a:p>
          <a:p>
            <a:pPr marL="116839" marR="5080">
              <a:lnSpc>
                <a:spcPts val="1720"/>
              </a:lnSpc>
              <a:spcBef>
                <a:spcPts val="180"/>
              </a:spcBef>
            </a:pPr>
            <a:r>
              <a:rPr sz="800" spc="-10" dirty="0">
                <a:latin typeface="Times New Roman"/>
                <a:cs typeface="Times New Roman"/>
              </a:rPr>
              <a:t>fontWeight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FontWeight.ExtraBold,</a:t>
            </a:r>
            <a:r>
              <a:rPr sz="800" spc="500" dirty="0">
                <a:latin typeface="Times New Roman"/>
                <a:cs typeface="Times New Roman"/>
              </a:rPr>
              <a:t> </a:t>
            </a:r>
            <a:r>
              <a:rPr sz="800" spc="-10" dirty="0">
                <a:latin typeface="Times New Roman"/>
                <a:cs typeface="Times New Roman"/>
              </a:rPr>
              <a:t>fontFamily</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FontFamily.Cursive,</a:t>
            </a:r>
            <a:r>
              <a:rPr sz="800" spc="500" dirty="0">
                <a:latin typeface="Times New Roman"/>
                <a:cs typeface="Times New Roman"/>
              </a:rPr>
              <a:t> </a:t>
            </a: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Color.White,</a:t>
            </a:r>
            <a:endParaRPr sz="800">
              <a:latin typeface="Times New Roman"/>
              <a:cs typeface="Times New Roman"/>
            </a:endParaRPr>
          </a:p>
          <a:p>
            <a:pPr marL="116839">
              <a:lnSpc>
                <a:spcPct val="100000"/>
              </a:lnSpc>
              <a:spcBef>
                <a:spcPts val="580"/>
              </a:spcBef>
            </a:pPr>
            <a:r>
              <a:rPr sz="800" dirty="0">
                <a:latin typeface="Times New Roman"/>
                <a:cs typeface="Times New Roman"/>
              </a:rPr>
              <a:t>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"Register"</a:t>
            </a:r>
            <a:endParaRPr sz="800">
              <a:latin typeface="Times New Roman"/>
              <a:cs typeface="Times New Roman"/>
            </a:endParaRPr>
          </a:p>
          <a:p>
            <a:pPr marL="1524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9" name="object 9"/>
          <p:cNvSpPr txBox="1"/>
          <p:nvPr/>
        </p:nvSpPr>
        <p:spPr>
          <a:xfrm>
            <a:off x="1102677" y="8541384"/>
            <a:ext cx="1758314" cy="1240155"/>
          </a:xfrm>
          <a:prstGeom prst="rect">
            <a:avLst/>
          </a:prstGeom>
        </p:spPr>
        <p:txBody>
          <a:bodyPr vert="horz" wrap="square" lIns="0" tIns="12700" rIns="0" bIns="0" rtlCol="0">
            <a:spAutoFit/>
          </a:bodyPr>
          <a:lstStyle/>
          <a:p>
            <a:pPr marL="15240">
              <a:lnSpc>
                <a:spcPct val="100000"/>
              </a:lnSpc>
              <a:spcBef>
                <a:spcPts val="100"/>
              </a:spcBef>
            </a:pPr>
            <a:r>
              <a:rPr sz="800" spc="-10" dirty="0">
                <a:latin typeface="Times New Roman"/>
                <a:cs typeface="Times New Roman"/>
              </a:rPr>
              <a:t>Spacer(modifier</a:t>
            </a:r>
            <a:r>
              <a:rPr sz="800" spc="35" dirty="0">
                <a:latin typeface="Times New Roman"/>
                <a:cs typeface="Times New Roman"/>
              </a:rPr>
              <a:t> </a:t>
            </a:r>
            <a:r>
              <a:rPr sz="800" dirty="0">
                <a:latin typeface="Times New Roman"/>
                <a:cs typeface="Times New Roman"/>
              </a:rPr>
              <a:t>=</a:t>
            </a:r>
            <a:r>
              <a:rPr sz="800" spc="60" dirty="0">
                <a:latin typeface="Times New Roman"/>
                <a:cs typeface="Times New Roman"/>
              </a:rPr>
              <a:t> </a:t>
            </a:r>
            <a:r>
              <a:rPr sz="800" spc="-10" dirty="0">
                <a:latin typeface="Times New Roman"/>
                <a:cs typeface="Times New Roman"/>
              </a:rPr>
              <a:t>Modifier.height(10.dp))</a:t>
            </a:r>
            <a:endParaRPr sz="800">
              <a:latin typeface="Times New Roman"/>
              <a:cs typeface="Times New Roman"/>
            </a:endParaRPr>
          </a:p>
          <a:p>
            <a:pPr marL="12700">
              <a:lnSpc>
                <a:spcPct val="100000"/>
              </a:lnSpc>
              <a:spcBef>
                <a:spcPts val="760"/>
              </a:spcBef>
            </a:pPr>
            <a:r>
              <a:rPr sz="800" spc="-10" dirty="0">
                <a:latin typeface="Times New Roman"/>
                <a:cs typeface="Times New Roman"/>
              </a:rPr>
              <a:t>TextField(</a:t>
            </a:r>
            <a:endParaRPr sz="800">
              <a:latin typeface="Times New Roman"/>
              <a:cs typeface="Times New Roman"/>
            </a:endParaRPr>
          </a:p>
          <a:p>
            <a:pPr marL="116839">
              <a:lnSpc>
                <a:spcPct val="100000"/>
              </a:lnSpc>
              <a:spcBef>
                <a:spcPts val="760"/>
              </a:spcBef>
            </a:pPr>
            <a:r>
              <a:rPr sz="800" dirty="0">
                <a:latin typeface="Times New Roman"/>
                <a:cs typeface="Times New Roman"/>
              </a:rPr>
              <a:t>value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username,</a:t>
            </a:r>
            <a:endParaRPr sz="800">
              <a:latin typeface="Times New Roman"/>
              <a:cs typeface="Times New Roman"/>
            </a:endParaRPr>
          </a:p>
          <a:p>
            <a:pPr marL="116839" marR="153035">
              <a:lnSpc>
                <a:spcPct val="179100"/>
              </a:lnSpc>
            </a:pPr>
            <a:r>
              <a:rPr sz="800" spc="-10" dirty="0">
                <a:latin typeface="Times New Roman"/>
                <a:cs typeface="Times New Roman"/>
              </a:rPr>
              <a:t>onValueChange </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username</a:t>
            </a:r>
            <a:r>
              <a:rPr sz="800" spc="-5" dirty="0">
                <a:latin typeface="Times New Roman"/>
                <a:cs typeface="Times New Roman"/>
              </a:rPr>
              <a:t> </a:t>
            </a:r>
            <a:r>
              <a:rPr sz="800" dirty="0">
                <a:latin typeface="Times New Roman"/>
                <a:cs typeface="Times New Roman"/>
              </a:rPr>
              <a:t>= it</a:t>
            </a:r>
            <a:r>
              <a:rPr sz="800" spc="-1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label</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Text("Username")</a:t>
            </a:r>
            <a:r>
              <a:rPr sz="800" spc="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08353" y="894333"/>
            <a:ext cx="674370" cy="36639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.padding(10.dp)</a:t>
            </a:r>
            <a:endParaRPr sz="800">
              <a:latin typeface="Times New Roman"/>
              <a:cs typeface="Times New Roman"/>
            </a:endParaRPr>
          </a:p>
          <a:p>
            <a:pPr marL="12700">
              <a:lnSpc>
                <a:spcPct val="100000"/>
              </a:lnSpc>
              <a:spcBef>
                <a:spcPts val="760"/>
              </a:spcBef>
            </a:pPr>
            <a:r>
              <a:rPr sz="800" spc="-10" dirty="0">
                <a:latin typeface="Times New Roman"/>
                <a:cs typeface="Times New Roman"/>
              </a:rPr>
              <a:t>.width(280.dp)</a:t>
            </a:r>
            <a:endParaRPr sz="800">
              <a:latin typeface="Times New Roman"/>
              <a:cs typeface="Times New Roman"/>
            </a:endParaRPr>
          </a:p>
        </p:txBody>
      </p:sp>
      <p:sp>
        <p:nvSpPr>
          <p:cNvPr id="3" name="object 3"/>
          <p:cNvSpPr txBox="1"/>
          <p:nvPr/>
        </p:nvSpPr>
        <p:spPr>
          <a:xfrm>
            <a:off x="1105217" y="1549653"/>
            <a:ext cx="59690"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102677" y="1986533"/>
            <a:ext cx="1444625" cy="167767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TextField(</a:t>
            </a:r>
            <a:endParaRPr sz="800">
              <a:latin typeface="Times New Roman"/>
              <a:cs typeface="Times New Roman"/>
            </a:endParaRPr>
          </a:p>
          <a:p>
            <a:pPr marL="116839">
              <a:lnSpc>
                <a:spcPct val="100000"/>
              </a:lnSpc>
              <a:spcBef>
                <a:spcPts val="760"/>
              </a:spcBef>
            </a:pPr>
            <a:r>
              <a:rPr sz="800" dirty="0">
                <a:latin typeface="Times New Roman"/>
                <a:cs typeface="Times New Roman"/>
              </a:rPr>
              <a:t>value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email,</a:t>
            </a:r>
            <a:endParaRPr sz="800">
              <a:latin typeface="Times New Roman"/>
              <a:cs typeface="Times New Roman"/>
            </a:endParaRPr>
          </a:p>
          <a:p>
            <a:pPr marL="116839" marR="5080">
              <a:lnSpc>
                <a:spcPct val="179200"/>
              </a:lnSpc>
            </a:pPr>
            <a:r>
              <a:rPr sz="800" spc="-10" dirty="0">
                <a:latin typeface="Times New Roman"/>
                <a:cs typeface="Times New Roman"/>
              </a:rPr>
              <a:t>onValueChange</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email</a:t>
            </a:r>
            <a:r>
              <a:rPr sz="800" spc="-3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it</a:t>
            </a:r>
            <a:r>
              <a:rPr sz="800" spc="-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label</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Text("Email")</a:t>
            </a:r>
            <a:r>
              <a:rPr sz="800" spc="-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a:p>
            <a:pPr marL="217804">
              <a:lnSpc>
                <a:spcPct val="100000"/>
              </a:lnSpc>
              <a:spcBef>
                <a:spcPts val="760"/>
              </a:spcBef>
            </a:pPr>
            <a:r>
              <a:rPr sz="800" spc="-10" dirty="0">
                <a:latin typeface="Times New Roman"/>
                <a:cs typeface="Times New Roman"/>
              </a:rPr>
              <a:t>.padding(10.dp)</a:t>
            </a:r>
            <a:endParaRPr sz="800">
              <a:latin typeface="Times New Roman"/>
              <a:cs typeface="Times New Roman"/>
            </a:endParaRPr>
          </a:p>
          <a:p>
            <a:pPr marL="217804">
              <a:lnSpc>
                <a:spcPct val="100000"/>
              </a:lnSpc>
              <a:spcBef>
                <a:spcPts val="760"/>
              </a:spcBef>
            </a:pPr>
            <a:r>
              <a:rPr sz="800" spc="-10" dirty="0">
                <a:latin typeface="Times New Roman"/>
                <a:cs typeface="Times New Roman"/>
              </a:rPr>
              <a:t>.width(280.dp)</a:t>
            </a:r>
            <a:endParaRPr sz="800">
              <a:latin typeface="Times New Roman"/>
              <a:cs typeface="Times New Roman"/>
            </a:endParaRPr>
          </a:p>
          <a:p>
            <a:pPr marL="15240">
              <a:lnSpc>
                <a:spcPct val="100000"/>
              </a:lnSpc>
              <a:spcBef>
                <a:spcPts val="765"/>
              </a:spcBef>
            </a:pP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1102677" y="3953255"/>
            <a:ext cx="1604645" cy="167703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TextField(</a:t>
            </a:r>
            <a:endParaRPr sz="800">
              <a:latin typeface="Times New Roman"/>
              <a:cs typeface="Times New Roman"/>
            </a:endParaRPr>
          </a:p>
          <a:p>
            <a:pPr marL="116839">
              <a:lnSpc>
                <a:spcPct val="100000"/>
              </a:lnSpc>
              <a:spcBef>
                <a:spcPts val="760"/>
              </a:spcBef>
            </a:pPr>
            <a:r>
              <a:rPr sz="800" dirty="0">
                <a:latin typeface="Times New Roman"/>
                <a:cs typeface="Times New Roman"/>
              </a:rPr>
              <a:t>value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a:p>
            <a:pPr marL="116839" marR="5080">
              <a:lnSpc>
                <a:spcPts val="1720"/>
              </a:lnSpc>
              <a:spcBef>
                <a:spcPts val="180"/>
              </a:spcBef>
            </a:pPr>
            <a:r>
              <a:rPr sz="800" spc="-10" dirty="0">
                <a:latin typeface="Times New Roman"/>
                <a:cs typeface="Times New Roman"/>
              </a:rPr>
              <a:t>onValueChange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 it</a:t>
            </a:r>
            <a:r>
              <a:rPr sz="800" spc="-1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label</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Text("Password")</a:t>
            </a:r>
            <a:r>
              <a:rPr sz="80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a:p>
            <a:pPr marL="217804">
              <a:lnSpc>
                <a:spcPct val="100000"/>
              </a:lnSpc>
              <a:spcBef>
                <a:spcPts val="580"/>
              </a:spcBef>
            </a:pPr>
            <a:r>
              <a:rPr sz="800" spc="-10" dirty="0">
                <a:latin typeface="Times New Roman"/>
                <a:cs typeface="Times New Roman"/>
              </a:rPr>
              <a:t>.padding(10.dp)</a:t>
            </a:r>
            <a:endParaRPr sz="800">
              <a:latin typeface="Times New Roman"/>
              <a:cs typeface="Times New Roman"/>
            </a:endParaRPr>
          </a:p>
          <a:p>
            <a:pPr marL="217804">
              <a:lnSpc>
                <a:spcPct val="100000"/>
              </a:lnSpc>
              <a:spcBef>
                <a:spcPts val="760"/>
              </a:spcBef>
            </a:pPr>
            <a:r>
              <a:rPr sz="800" spc="-10" dirty="0">
                <a:latin typeface="Times New Roman"/>
                <a:cs typeface="Times New Roman"/>
              </a:rPr>
              <a:t>.width(280.dp)</a:t>
            </a:r>
            <a:endParaRPr sz="800">
              <a:latin typeface="Times New Roman"/>
              <a:cs typeface="Times New Roman"/>
            </a:endParaRPr>
          </a:p>
          <a:p>
            <a:pPr marL="1524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105217" y="6137909"/>
            <a:ext cx="2103120" cy="14585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if</a:t>
            </a:r>
            <a:r>
              <a:rPr sz="800" spc="40" dirty="0">
                <a:latin typeface="Times New Roman"/>
                <a:cs typeface="Times New Roman"/>
              </a:rPr>
              <a:t> </a:t>
            </a:r>
            <a:r>
              <a:rPr sz="800" spc="-10" dirty="0">
                <a:latin typeface="Times New Roman"/>
                <a:cs typeface="Times New Roman"/>
              </a:rPr>
              <a:t>(error.isNotEmpty())</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1125">
              <a:lnSpc>
                <a:spcPct val="100000"/>
              </a:lnSpc>
              <a:spcBef>
                <a:spcPts val="760"/>
              </a:spcBef>
            </a:pPr>
            <a:r>
              <a:rPr sz="800" spc="-10" dirty="0">
                <a:latin typeface="Times New Roman"/>
                <a:cs typeface="Times New Roman"/>
              </a:rPr>
              <a:t>Text(</a:t>
            </a:r>
            <a:endParaRPr sz="800">
              <a:latin typeface="Times New Roman"/>
              <a:cs typeface="Times New Roman"/>
            </a:endParaRPr>
          </a:p>
          <a:p>
            <a:pPr marL="215265">
              <a:lnSpc>
                <a:spcPct val="100000"/>
              </a:lnSpc>
              <a:spcBef>
                <a:spcPts val="760"/>
              </a:spcBef>
            </a:pPr>
            <a:r>
              <a:rPr sz="800" dirty="0">
                <a:latin typeface="Times New Roman"/>
                <a:cs typeface="Times New Roman"/>
              </a:rPr>
              <a:t>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error,</a:t>
            </a:r>
            <a:endParaRPr sz="800">
              <a:latin typeface="Times New Roman"/>
              <a:cs typeface="Times New Roman"/>
            </a:endParaRPr>
          </a:p>
          <a:p>
            <a:pPr marL="215265">
              <a:lnSpc>
                <a:spcPct val="100000"/>
              </a:lnSpc>
              <a:spcBef>
                <a:spcPts val="760"/>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MaterialTheme.colors.error,</a:t>
            </a:r>
            <a:endParaRPr sz="800">
              <a:latin typeface="Times New Roman"/>
              <a:cs typeface="Times New Roman"/>
            </a:endParaRPr>
          </a:p>
          <a:p>
            <a:pPr marL="215265">
              <a:lnSpc>
                <a:spcPct val="100000"/>
              </a:lnSpc>
              <a:spcBef>
                <a:spcPts val="760"/>
              </a:spcBef>
            </a:pPr>
            <a:r>
              <a:rPr sz="800" dirty="0">
                <a:latin typeface="Times New Roman"/>
                <a:cs typeface="Times New Roman"/>
              </a:rPr>
              <a:t>modifier</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Modifier.padding(vertical</a:t>
            </a:r>
            <a:r>
              <a:rPr sz="800" spc="20"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16.dp)</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7" name="object 7"/>
          <p:cNvSpPr txBox="1"/>
          <p:nvPr/>
        </p:nvSpPr>
        <p:spPr>
          <a:xfrm>
            <a:off x="1105217" y="7886064"/>
            <a:ext cx="3623945" cy="189547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Button(</a:t>
            </a:r>
            <a:endParaRPr sz="800">
              <a:latin typeface="Times New Roman"/>
              <a:cs typeface="Times New Roman"/>
            </a:endParaRPr>
          </a:p>
          <a:p>
            <a:pPr marL="114300">
              <a:lnSpc>
                <a:spcPct val="100000"/>
              </a:lnSpc>
              <a:spcBef>
                <a:spcPts val="760"/>
              </a:spcBef>
            </a:pPr>
            <a:r>
              <a:rPr sz="800" dirty="0">
                <a:latin typeface="Times New Roman"/>
                <a:cs typeface="Times New Roman"/>
              </a:rPr>
              <a:t>onClick</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5080" indent="-101600">
              <a:lnSpc>
                <a:spcPct val="179200"/>
              </a:lnSpc>
            </a:pPr>
            <a:r>
              <a:rPr sz="800" dirty="0">
                <a:latin typeface="Times New Roman"/>
                <a:cs typeface="Times New Roman"/>
              </a:rPr>
              <a:t>if</a:t>
            </a:r>
            <a:r>
              <a:rPr sz="800" spc="55" dirty="0">
                <a:latin typeface="Times New Roman"/>
                <a:cs typeface="Times New Roman"/>
              </a:rPr>
              <a:t> </a:t>
            </a:r>
            <a:r>
              <a:rPr sz="800" spc="-10" dirty="0">
                <a:latin typeface="Times New Roman"/>
                <a:cs typeface="Times New Roman"/>
              </a:rPr>
              <a:t>(username.isNotEmpty()</a:t>
            </a:r>
            <a:r>
              <a:rPr sz="800" spc="60" dirty="0">
                <a:latin typeface="Times New Roman"/>
                <a:cs typeface="Times New Roman"/>
              </a:rPr>
              <a:t> </a:t>
            </a:r>
            <a:r>
              <a:rPr sz="800" dirty="0">
                <a:latin typeface="Times New Roman"/>
                <a:cs typeface="Times New Roman"/>
              </a:rPr>
              <a:t>&amp;&amp;</a:t>
            </a:r>
            <a:r>
              <a:rPr sz="800" spc="70" dirty="0">
                <a:latin typeface="Times New Roman"/>
                <a:cs typeface="Times New Roman"/>
              </a:rPr>
              <a:t> </a:t>
            </a:r>
            <a:r>
              <a:rPr sz="800" spc="-10" dirty="0">
                <a:latin typeface="Times New Roman"/>
                <a:cs typeface="Times New Roman"/>
              </a:rPr>
              <a:t>password.isNotEmpty()</a:t>
            </a:r>
            <a:r>
              <a:rPr sz="800" spc="60" dirty="0">
                <a:latin typeface="Times New Roman"/>
                <a:cs typeface="Times New Roman"/>
              </a:rPr>
              <a:t> </a:t>
            </a:r>
            <a:r>
              <a:rPr sz="800" dirty="0">
                <a:latin typeface="Times New Roman"/>
                <a:cs typeface="Times New Roman"/>
              </a:rPr>
              <a:t>&amp;&amp;</a:t>
            </a:r>
            <a:r>
              <a:rPr sz="800" spc="65" dirty="0">
                <a:latin typeface="Times New Roman"/>
                <a:cs typeface="Times New Roman"/>
              </a:rPr>
              <a:t> </a:t>
            </a:r>
            <a:r>
              <a:rPr sz="800" spc="-10" dirty="0">
                <a:latin typeface="Times New Roman"/>
                <a:cs typeface="Times New Roman"/>
              </a:rPr>
              <a:t>email.isNotEmpty())</a:t>
            </a:r>
            <a:r>
              <a:rPr sz="800" spc="6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User(</a:t>
            </a:r>
            <a:endParaRPr sz="800">
              <a:latin typeface="Times New Roman"/>
              <a:cs typeface="Times New Roman"/>
            </a:endParaRPr>
          </a:p>
          <a:p>
            <a:pPr marL="419100">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null,</a:t>
            </a:r>
            <a:endParaRPr sz="800">
              <a:latin typeface="Times New Roman"/>
              <a:cs typeface="Times New Roman"/>
            </a:endParaRPr>
          </a:p>
          <a:p>
            <a:pPr marL="419100" marR="2264410">
              <a:lnSpc>
                <a:spcPts val="1720"/>
              </a:lnSpc>
              <a:spcBef>
                <a:spcPts val="180"/>
              </a:spcBef>
            </a:pPr>
            <a:r>
              <a:rPr sz="800" dirty="0">
                <a:latin typeface="Times New Roman"/>
                <a:cs typeface="Times New Roman"/>
              </a:rPr>
              <a:t>firstName</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username,</a:t>
            </a:r>
            <a:r>
              <a:rPr sz="800" spc="500" dirty="0">
                <a:latin typeface="Times New Roman"/>
                <a:cs typeface="Times New Roman"/>
              </a:rPr>
              <a:t> </a:t>
            </a:r>
            <a:r>
              <a:rPr sz="800" dirty="0">
                <a:latin typeface="Times New Roman"/>
                <a:cs typeface="Times New Roman"/>
              </a:rPr>
              <a:t>lastName =</a:t>
            </a:r>
            <a:r>
              <a:rPr sz="800" spc="5" dirty="0">
                <a:latin typeface="Times New Roman"/>
                <a:cs typeface="Times New Roman"/>
              </a:rPr>
              <a:t> </a:t>
            </a:r>
            <a:r>
              <a:rPr sz="800" spc="-10" dirty="0">
                <a:latin typeface="Times New Roman"/>
                <a:cs typeface="Times New Roman"/>
              </a:rPr>
              <a:t>null,</a:t>
            </a:r>
            <a:endParaRPr sz="800">
              <a:latin typeface="Times New Roman"/>
              <a:cs typeface="Times New Roman"/>
            </a:endParaRPr>
          </a:p>
          <a:p>
            <a:pPr marL="419100" marR="2320290">
              <a:lnSpc>
                <a:spcPts val="1720"/>
              </a:lnSpc>
            </a:pPr>
            <a:r>
              <a:rPr sz="800" dirty="0">
                <a:latin typeface="Times New Roman"/>
                <a:cs typeface="Times New Roman"/>
              </a:rPr>
              <a:t>email</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email,</a:t>
            </a:r>
            <a:r>
              <a:rPr sz="800" spc="500" dirty="0">
                <a:latin typeface="Times New Roman"/>
                <a:cs typeface="Times New Roman"/>
              </a:rPr>
              <a:t> </a:t>
            </a: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5217" y="1112901"/>
            <a:ext cx="182943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Spacer(modifier</a:t>
            </a:r>
            <a:r>
              <a:rPr sz="800" spc="35" dirty="0">
                <a:latin typeface="Times New Roman"/>
                <a:cs typeface="Times New Roman"/>
              </a:rPr>
              <a:t> </a:t>
            </a:r>
            <a:r>
              <a:rPr sz="800" dirty="0">
                <a:latin typeface="Times New Roman"/>
                <a:cs typeface="Times New Roman"/>
              </a:rPr>
              <a:t>=</a:t>
            </a:r>
            <a:r>
              <a:rPr sz="800" spc="60" dirty="0">
                <a:latin typeface="Times New Roman"/>
                <a:cs typeface="Times New Roman"/>
              </a:rPr>
              <a:t> </a:t>
            </a:r>
            <a:r>
              <a:rPr sz="800" spc="-10" dirty="0">
                <a:latin typeface="Times New Roman"/>
                <a:cs typeface="Times New Roman"/>
              </a:rPr>
              <a:t>Modifier.padding(10.dp))</a:t>
            </a:r>
            <a:endParaRPr sz="800">
              <a:latin typeface="Times New Roman"/>
              <a:cs typeface="Times New Roman"/>
            </a:endParaRPr>
          </a:p>
        </p:txBody>
      </p:sp>
      <p:sp>
        <p:nvSpPr>
          <p:cNvPr id="3" name="object 3"/>
          <p:cNvSpPr txBox="1"/>
          <p:nvPr/>
        </p:nvSpPr>
        <p:spPr>
          <a:xfrm>
            <a:off x="1102677" y="1549653"/>
            <a:ext cx="2424430" cy="102171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TextField(value</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address,</a:t>
            </a:r>
            <a:r>
              <a:rPr sz="800" spc="10" dirty="0">
                <a:latin typeface="Times New Roman"/>
                <a:cs typeface="Times New Roman"/>
              </a:rPr>
              <a:t> </a:t>
            </a:r>
            <a:r>
              <a:rPr sz="800" spc="-10" dirty="0">
                <a:latin typeface="Times New Roman"/>
                <a:cs typeface="Times New Roman"/>
              </a:rPr>
              <a:t>onValueChange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{address=it},</a:t>
            </a:r>
            <a:endParaRPr sz="800">
              <a:latin typeface="Times New Roman"/>
              <a:cs typeface="Times New Roman"/>
            </a:endParaRPr>
          </a:p>
          <a:p>
            <a:pPr marL="116839" marR="1159510">
              <a:lnSpc>
                <a:spcPct val="179100"/>
              </a:lnSpc>
            </a:pPr>
            <a:r>
              <a:rPr sz="800" dirty="0">
                <a:latin typeface="Times New Roman"/>
                <a:cs typeface="Times New Roman"/>
              </a:rPr>
              <a:t>label</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Text("Address")</a:t>
            </a:r>
            <a:r>
              <a:rPr sz="800" spc="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a:p>
            <a:pPr marL="217804">
              <a:lnSpc>
                <a:spcPct val="100000"/>
              </a:lnSpc>
              <a:spcBef>
                <a:spcPts val="765"/>
              </a:spcBef>
            </a:pPr>
            <a:r>
              <a:rPr sz="800" spc="-10" dirty="0">
                <a:latin typeface="Times New Roman"/>
                <a:cs typeface="Times New Roman"/>
              </a:rPr>
              <a:t>.padding(10.dp)</a:t>
            </a:r>
            <a:endParaRPr sz="800">
              <a:latin typeface="Times New Roman"/>
              <a:cs typeface="Times New Roman"/>
            </a:endParaRPr>
          </a:p>
          <a:p>
            <a:pPr marL="217804">
              <a:lnSpc>
                <a:spcPct val="100000"/>
              </a:lnSpc>
              <a:spcBef>
                <a:spcPts val="760"/>
              </a:spcBef>
            </a:pPr>
            <a:r>
              <a:rPr sz="800" spc="-10" dirty="0">
                <a:latin typeface="Times New Roman"/>
                <a:cs typeface="Times New Roman"/>
              </a:rPr>
              <a:t>.width(280.dp))</a:t>
            </a:r>
            <a:endParaRPr sz="800">
              <a:latin typeface="Times New Roman"/>
              <a:cs typeface="Times New Roman"/>
            </a:endParaRPr>
          </a:p>
        </p:txBody>
      </p:sp>
      <p:sp>
        <p:nvSpPr>
          <p:cNvPr id="4" name="object 4"/>
          <p:cNvSpPr txBox="1"/>
          <p:nvPr/>
        </p:nvSpPr>
        <p:spPr>
          <a:xfrm>
            <a:off x="1105217" y="2860675"/>
            <a:ext cx="182943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Spacer(modifier</a:t>
            </a:r>
            <a:r>
              <a:rPr sz="800" spc="35" dirty="0">
                <a:latin typeface="Times New Roman"/>
                <a:cs typeface="Times New Roman"/>
              </a:rPr>
              <a:t> </a:t>
            </a:r>
            <a:r>
              <a:rPr sz="800" dirty="0">
                <a:latin typeface="Times New Roman"/>
                <a:cs typeface="Times New Roman"/>
              </a:rPr>
              <a:t>=</a:t>
            </a:r>
            <a:r>
              <a:rPr sz="800" spc="60" dirty="0">
                <a:latin typeface="Times New Roman"/>
                <a:cs typeface="Times New Roman"/>
              </a:rPr>
              <a:t> </a:t>
            </a:r>
            <a:r>
              <a:rPr sz="800" spc="-10" dirty="0">
                <a:latin typeface="Times New Roman"/>
                <a:cs typeface="Times New Roman"/>
              </a:rPr>
              <a:t>Modifier.padding(10.dp))</a:t>
            </a:r>
            <a:endParaRPr sz="800">
              <a:latin typeface="Times New Roman"/>
              <a:cs typeface="Times New Roman"/>
            </a:endParaRPr>
          </a:p>
        </p:txBody>
      </p:sp>
      <p:sp>
        <p:nvSpPr>
          <p:cNvPr id="5" name="object 5"/>
          <p:cNvSpPr txBox="1"/>
          <p:nvPr/>
        </p:nvSpPr>
        <p:spPr>
          <a:xfrm>
            <a:off x="1105217" y="3516376"/>
            <a:ext cx="2103120" cy="145796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if</a:t>
            </a:r>
            <a:r>
              <a:rPr sz="800" spc="40" dirty="0">
                <a:latin typeface="Times New Roman"/>
                <a:cs typeface="Times New Roman"/>
              </a:rPr>
              <a:t> </a:t>
            </a:r>
            <a:r>
              <a:rPr sz="800" spc="-10" dirty="0">
                <a:latin typeface="Times New Roman"/>
                <a:cs typeface="Times New Roman"/>
              </a:rPr>
              <a:t>(error.isNotEmpty())</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1125">
              <a:lnSpc>
                <a:spcPct val="100000"/>
              </a:lnSpc>
              <a:spcBef>
                <a:spcPts val="760"/>
              </a:spcBef>
            </a:pPr>
            <a:r>
              <a:rPr sz="800" spc="-10" dirty="0">
                <a:latin typeface="Times New Roman"/>
                <a:cs typeface="Times New Roman"/>
              </a:rPr>
              <a:t>Text(</a:t>
            </a:r>
            <a:endParaRPr sz="800">
              <a:latin typeface="Times New Roman"/>
              <a:cs typeface="Times New Roman"/>
            </a:endParaRPr>
          </a:p>
          <a:p>
            <a:pPr marL="215265">
              <a:lnSpc>
                <a:spcPct val="100000"/>
              </a:lnSpc>
              <a:spcBef>
                <a:spcPts val="760"/>
              </a:spcBef>
            </a:pPr>
            <a:r>
              <a:rPr sz="800" dirty="0">
                <a:latin typeface="Times New Roman"/>
                <a:cs typeface="Times New Roman"/>
              </a:rPr>
              <a:t>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error,</a:t>
            </a:r>
            <a:endParaRPr sz="800">
              <a:latin typeface="Times New Roman"/>
              <a:cs typeface="Times New Roman"/>
            </a:endParaRPr>
          </a:p>
          <a:p>
            <a:pPr marL="215265">
              <a:lnSpc>
                <a:spcPct val="100000"/>
              </a:lnSpc>
              <a:spcBef>
                <a:spcPts val="760"/>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MaterialTheme.colors.error,</a:t>
            </a:r>
            <a:endParaRPr sz="800">
              <a:latin typeface="Times New Roman"/>
              <a:cs typeface="Times New Roman"/>
            </a:endParaRPr>
          </a:p>
          <a:p>
            <a:pPr marL="215265">
              <a:lnSpc>
                <a:spcPct val="100000"/>
              </a:lnSpc>
              <a:spcBef>
                <a:spcPts val="755"/>
              </a:spcBef>
            </a:pPr>
            <a:r>
              <a:rPr sz="800" dirty="0">
                <a:latin typeface="Times New Roman"/>
                <a:cs typeface="Times New Roman"/>
              </a:rPr>
              <a:t>modifier</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Modifier.padding(vertical</a:t>
            </a:r>
            <a:r>
              <a:rPr sz="800" spc="20"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16.dp)</a:t>
            </a:r>
            <a:endParaRPr sz="800">
              <a:latin typeface="Times New Roman"/>
              <a:cs typeface="Times New Roman"/>
            </a:endParaRPr>
          </a:p>
          <a:p>
            <a:pPr marL="114300">
              <a:lnSpc>
                <a:spcPct val="100000"/>
              </a:lnSpc>
              <a:spcBef>
                <a:spcPts val="765"/>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105217" y="5482589"/>
            <a:ext cx="3871595" cy="298767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Button(onClick</a:t>
            </a:r>
            <a:r>
              <a:rPr sz="800" spc="40"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265" marR="1552575" indent="-101600">
              <a:lnSpc>
                <a:spcPct val="179200"/>
              </a:lnSpc>
            </a:pPr>
            <a:r>
              <a:rPr sz="800" dirty="0">
                <a:latin typeface="Times New Roman"/>
                <a:cs typeface="Times New Roman"/>
              </a:rPr>
              <a:t>if(</a:t>
            </a:r>
            <a:r>
              <a:rPr sz="800" spc="15" dirty="0">
                <a:latin typeface="Times New Roman"/>
                <a:cs typeface="Times New Roman"/>
              </a:rPr>
              <a:t> </a:t>
            </a:r>
            <a:r>
              <a:rPr sz="800" spc="-10" dirty="0">
                <a:latin typeface="Times New Roman"/>
                <a:cs typeface="Times New Roman"/>
              </a:rPr>
              <a:t>quantity.isNotEmpty()</a:t>
            </a:r>
            <a:r>
              <a:rPr sz="800" spc="15" dirty="0">
                <a:latin typeface="Times New Roman"/>
                <a:cs typeface="Times New Roman"/>
              </a:rPr>
              <a:t> </a:t>
            </a:r>
            <a:r>
              <a:rPr sz="800" dirty="0">
                <a:latin typeface="Times New Roman"/>
                <a:cs typeface="Times New Roman"/>
              </a:rPr>
              <a:t>and</a:t>
            </a:r>
            <a:r>
              <a:rPr sz="800" spc="30" dirty="0">
                <a:latin typeface="Times New Roman"/>
                <a:cs typeface="Times New Roman"/>
              </a:rPr>
              <a:t> </a:t>
            </a:r>
            <a:r>
              <a:rPr sz="800" spc="-10" dirty="0">
                <a:latin typeface="Times New Roman"/>
                <a:cs typeface="Times New Roman"/>
              </a:rPr>
              <a:t>address.isNotEmpty()){</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order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Order(</a:t>
            </a:r>
            <a:endParaRPr sz="800">
              <a:latin typeface="Times New Roman"/>
              <a:cs typeface="Times New Roman"/>
            </a:endParaRPr>
          </a:p>
          <a:p>
            <a:pPr marL="3168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null,</a:t>
            </a:r>
            <a:endParaRPr sz="800">
              <a:latin typeface="Times New Roman"/>
              <a:cs typeface="Times New Roman"/>
            </a:endParaRPr>
          </a:p>
          <a:p>
            <a:pPr marL="316865" marR="2753995">
              <a:lnSpc>
                <a:spcPct val="179200"/>
              </a:lnSpc>
            </a:pPr>
            <a:r>
              <a:rPr sz="800" dirty="0">
                <a:latin typeface="Times New Roman"/>
                <a:cs typeface="Times New Roman"/>
              </a:rPr>
              <a:t>quantity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quantity,</a:t>
            </a:r>
            <a:r>
              <a:rPr sz="800" spc="500" dirty="0">
                <a:latin typeface="Times New Roman"/>
                <a:cs typeface="Times New Roman"/>
              </a:rPr>
              <a:t> </a:t>
            </a:r>
            <a:r>
              <a:rPr sz="800" dirty="0">
                <a:latin typeface="Times New Roman"/>
                <a:cs typeface="Times New Roman"/>
              </a:rPr>
              <a:t>address =</a:t>
            </a:r>
            <a:r>
              <a:rPr sz="800" spc="-15" dirty="0">
                <a:latin typeface="Times New Roman"/>
                <a:cs typeface="Times New Roman"/>
              </a:rPr>
              <a:t> </a:t>
            </a:r>
            <a:r>
              <a:rPr sz="800" spc="-10" dirty="0">
                <a:latin typeface="Times New Roman"/>
                <a:cs typeface="Times New Roman"/>
              </a:rPr>
              <a:t>address</a:t>
            </a:r>
            <a:endParaRPr sz="800">
              <a:latin typeface="Times New Roman"/>
              <a:cs typeface="Times New Roman"/>
            </a:endParaRPr>
          </a:p>
          <a:p>
            <a:pPr marL="215265">
              <a:lnSpc>
                <a:spcPct val="100000"/>
              </a:lnSpc>
              <a:spcBef>
                <a:spcPts val="760"/>
              </a:spcBef>
            </a:pPr>
            <a:r>
              <a:rPr sz="800" spc="-50" dirty="0">
                <a:latin typeface="Times New Roman"/>
                <a:cs typeface="Times New Roman"/>
              </a:rPr>
              <a:t>)</a:t>
            </a:r>
            <a:endParaRPr sz="800">
              <a:latin typeface="Times New Roman"/>
              <a:cs typeface="Times New Roman"/>
            </a:endParaRPr>
          </a:p>
          <a:p>
            <a:pPr marL="215265">
              <a:lnSpc>
                <a:spcPct val="100000"/>
              </a:lnSpc>
              <a:spcBef>
                <a:spcPts val="760"/>
              </a:spcBef>
            </a:pPr>
            <a:r>
              <a:rPr sz="800" spc="-10" dirty="0">
                <a:latin typeface="Times New Roman"/>
                <a:cs typeface="Times New Roman"/>
              </a:rPr>
              <a:t>orderDatabaseHelper.insertOrder(order)</a:t>
            </a:r>
            <a:endParaRPr sz="800">
              <a:latin typeface="Times New Roman"/>
              <a:cs typeface="Times New Roman"/>
            </a:endParaRPr>
          </a:p>
          <a:p>
            <a:pPr marL="111125">
              <a:lnSpc>
                <a:spcPct val="100000"/>
              </a:lnSpc>
              <a:spcBef>
                <a:spcPts val="760"/>
              </a:spcBef>
            </a:pPr>
            <a:r>
              <a:rPr sz="800" spc="-10" dirty="0">
                <a:latin typeface="Times New Roman"/>
                <a:cs typeface="Times New Roman"/>
              </a:rPr>
              <a:t>Toast.makeText(mContext,</a:t>
            </a:r>
            <a:r>
              <a:rPr sz="800" spc="30" dirty="0">
                <a:latin typeface="Times New Roman"/>
                <a:cs typeface="Times New Roman"/>
              </a:rPr>
              <a:t> </a:t>
            </a:r>
            <a:r>
              <a:rPr sz="800" dirty="0">
                <a:latin typeface="Times New Roman"/>
                <a:cs typeface="Times New Roman"/>
              </a:rPr>
              <a:t>"Order</a:t>
            </a:r>
            <a:r>
              <a:rPr sz="800" spc="15" dirty="0">
                <a:latin typeface="Times New Roman"/>
                <a:cs typeface="Times New Roman"/>
              </a:rPr>
              <a:t> </a:t>
            </a:r>
            <a:r>
              <a:rPr sz="800" dirty="0">
                <a:latin typeface="Times New Roman"/>
                <a:cs typeface="Times New Roman"/>
              </a:rPr>
              <a:t>Placed</a:t>
            </a:r>
            <a:r>
              <a:rPr sz="800" spc="35" dirty="0">
                <a:latin typeface="Times New Roman"/>
                <a:cs typeface="Times New Roman"/>
              </a:rPr>
              <a:t> </a:t>
            </a:r>
            <a:r>
              <a:rPr sz="800" spc="-10" dirty="0">
                <a:latin typeface="Times New Roman"/>
                <a:cs typeface="Times New Roman"/>
              </a:rPr>
              <a:t>Successfully",</a:t>
            </a:r>
            <a:r>
              <a:rPr sz="800" spc="5" dirty="0">
                <a:latin typeface="Times New Roman"/>
                <a:cs typeface="Times New Roman"/>
              </a:rPr>
              <a:t> </a:t>
            </a:r>
            <a:r>
              <a:rPr sz="800" spc="-10" dirty="0">
                <a:latin typeface="Times New Roman"/>
                <a:cs typeface="Times New Roman"/>
              </a:rPr>
              <a:t>Toast.LENGTH_SHORT).show()}</a:t>
            </a:r>
            <a:endParaRPr sz="800">
              <a:latin typeface="Times New Roman"/>
              <a:cs typeface="Times New Roman"/>
            </a:endParaRPr>
          </a:p>
          <a:p>
            <a:pPr marL="12700">
              <a:lnSpc>
                <a:spcPct val="100000"/>
              </a:lnSpc>
              <a:spcBef>
                <a:spcPts val="760"/>
              </a:spcBef>
            </a:pPr>
            <a:r>
              <a:rPr sz="800" spc="-25"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colors</a:t>
            </a:r>
            <a:r>
              <a:rPr sz="800" spc="65" dirty="0">
                <a:latin typeface="Times New Roman"/>
                <a:cs typeface="Times New Roman"/>
              </a:rPr>
              <a:t> </a:t>
            </a:r>
            <a:r>
              <a:rPr sz="800" dirty="0">
                <a:latin typeface="Times New Roman"/>
                <a:cs typeface="Times New Roman"/>
              </a:rPr>
              <a:t>=</a:t>
            </a:r>
            <a:r>
              <a:rPr sz="800" spc="65" dirty="0">
                <a:latin typeface="Times New Roman"/>
                <a:cs typeface="Times New Roman"/>
              </a:rPr>
              <a:t> </a:t>
            </a:r>
            <a:r>
              <a:rPr sz="800" spc="-10" dirty="0">
                <a:latin typeface="Times New Roman"/>
                <a:cs typeface="Times New Roman"/>
              </a:rPr>
              <a:t>ButtonDefaults.buttonColors(backgroundColor</a:t>
            </a:r>
            <a:r>
              <a:rPr sz="800" spc="50" dirty="0">
                <a:latin typeface="Times New Roman"/>
                <a:cs typeface="Times New Roman"/>
              </a:rPr>
              <a:t> </a:t>
            </a:r>
            <a:r>
              <a:rPr sz="800" dirty="0">
                <a:latin typeface="Times New Roman"/>
                <a:cs typeface="Times New Roman"/>
              </a:rPr>
              <a:t>=</a:t>
            </a:r>
            <a:r>
              <a:rPr sz="800" spc="95" dirty="0">
                <a:latin typeface="Times New Roman"/>
                <a:cs typeface="Times New Roman"/>
              </a:rPr>
              <a:t> </a:t>
            </a:r>
            <a:r>
              <a:rPr sz="800" spc="-10" dirty="0">
                <a:latin typeface="Times New Roman"/>
                <a:cs typeface="Times New Roman"/>
              </a:rPr>
              <a:t>Color.White))</a:t>
            </a:r>
            <a:endParaRPr sz="800">
              <a:latin typeface="Times New Roman"/>
              <a:cs typeface="Times New Roman"/>
            </a:endParaRPr>
          </a:p>
          <a:p>
            <a:pPr marL="12700">
              <a:lnSpc>
                <a:spcPct val="100000"/>
              </a:lnSpc>
              <a:spcBef>
                <a:spcPts val="765"/>
              </a:spcBef>
            </a:pPr>
            <a:r>
              <a:rPr sz="800" spc="-50" dirty="0">
                <a:latin typeface="Times New Roman"/>
                <a:cs typeface="Times New Roman"/>
              </a:rPr>
              <a:t>{</a:t>
            </a:r>
            <a:endParaRPr sz="800">
              <a:latin typeface="Times New Roman"/>
              <a:cs typeface="Times New Roman"/>
            </a:endParaRPr>
          </a:p>
          <a:p>
            <a:pPr marL="111125">
              <a:lnSpc>
                <a:spcPct val="100000"/>
              </a:lnSpc>
              <a:spcBef>
                <a:spcPts val="760"/>
              </a:spcBef>
            </a:pPr>
            <a:r>
              <a:rPr sz="800" spc="-10" dirty="0">
                <a:latin typeface="Times New Roman"/>
                <a:cs typeface="Times New Roman"/>
              </a:rPr>
              <a:t>Text(text </a:t>
            </a:r>
            <a:r>
              <a:rPr sz="800" dirty="0">
                <a:latin typeface="Times New Roman"/>
                <a:cs typeface="Times New Roman"/>
              </a:rPr>
              <a:t>= "Order</a:t>
            </a:r>
            <a:r>
              <a:rPr sz="800" spc="-15" dirty="0">
                <a:latin typeface="Times New Roman"/>
                <a:cs typeface="Times New Roman"/>
              </a:rPr>
              <a:t> </a:t>
            </a:r>
            <a:r>
              <a:rPr sz="800" dirty="0">
                <a:latin typeface="Times New Roman"/>
                <a:cs typeface="Times New Roman"/>
              </a:rPr>
              <a:t>Place", 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Color.Black)</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7" name="object 7"/>
          <p:cNvSpPr txBox="1"/>
          <p:nvPr/>
        </p:nvSpPr>
        <p:spPr>
          <a:xfrm>
            <a:off x="902017" y="8978265"/>
            <a:ext cx="2296160" cy="803275"/>
          </a:xfrm>
          <a:prstGeom prst="rect">
            <a:avLst/>
          </a:prstGeom>
        </p:spPr>
        <p:txBody>
          <a:bodyPr vert="horz" wrap="square" lIns="0" tIns="12700" rIns="0" bIns="0" rtlCol="0">
            <a:spAutoFit/>
          </a:bodyPr>
          <a:lstStyle/>
          <a:p>
            <a:pPr marL="114300">
              <a:lnSpc>
                <a:spcPct val="100000"/>
              </a:lnSpc>
              <a:spcBef>
                <a:spcPts val="10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dirty="0">
                <a:latin typeface="Times New Roman"/>
                <a:cs typeface="Times New Roman"/>
              </a:rPr>
              <a:t>private</a:t>
            </a:r>
            <a:r>
              <a:rPr sz="800" spc="25" dirty="0">
                <a:latin typeface="Times New Roman"/>
                <a:cs typeface="Times New Roman"/>
              </a:rPr>
              <a:t> </a:t>
            </a:r>
            <a:r>
              <a:rPr sz="800" dirty="0">
                <a:latin typeface="Times New Roman"/>
                <a:cs typeface="Times New Roman"/>
              </a:rPr>
              <a:t>fun</a:t>
            </a:r>
            <a:r>
              <a:rPr sz="800" spc="30" dirty="0">
                <a:latin typeface="Times New Roman"/>
                <a:cs typeface="Times New Roman"/>
              </a:rPr>
              <a:t> </a:t>
            </a:r>
            <a:r>
              <a:rPr sz="800" spc="-10" dirty="0">
                <a:latin typeface="Times New Roman"/>
                <a:cs typeface="Times New Roman"/>
              </a:rPr>
              <a:t>startMainPage(context:</a:t>
            </a:r>
            <a:r>
              <a:rPr sz="800" spc="20" dirty="0">
                <a:latin typeface="Times New Roman"/>
                <a:cs typeface="Times New Roman"/>
              </a:rPr>
              <a:t> </a:t>
            </a:r>
            <a:r>
              <a:rPr sz="800" dirty="0">
                <a:latin typeface="Times New Roman"/>
                <a:cs typeface="Times New Roman"/>
              </a:rPr>
              <a:t>Context)</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intent</a:t>
            </a:r>
            <a:r>
              <a:rPr sz="800" spc="15"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Intent(context,</a:t>
            </a:r>
            <a:r>
              <a:rPr sz="800" spc="15" dirty="0">
                <a:latin typeface="Times New Roman"/>
                <a:cs typeface="Times New Roman"/>
              </a:rPr>
              <a:t> </a:t>
            </a:r>
            <a:r>
              <a:rPr sz="800" spc="-10" dirty="0">
                <a:latin typeface="Times New Roman"/>
                <a:cs typeface="Times New Roman"/>
              </a:rPr>
              <a:t>LoginActivity::class.java)</a:t>
            </a:r>
            <a:endParaRPr sz="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1793"/>
            <a:ext cx="1528445" cy="42672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UserDatabase</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a:t>
            </a:r>
            <a:endParaRPr sz="800">
              <a:latin typeface="Times New Roman"/>
              <a:cs typeface="Times New Roman"/>
            </a:endParaRPr>
          </a:p>
        </p:txBody>
      </p:sp>
      <p:sp>
        <p:nvSpPr>
          <p:cNvPr id="3" name="object 3"/>
          <p:cNvSpPr txBox="1"/>
          <p:nvPr/>
        </p:nvSpPr>
        <p:spPr>
          <a:xfrm>
            <a:off x="902017" y="1608201"/>
            <a:ext cx="1569085" cy="80327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endParaRPr sz="800">
              <a:latin typeface="Times New Roman"/>
              <a:cs typeface="Times New Roman"/>
            </a:endParaRPr>
          </a:p>
          <a:p>
            <a:pPr marL="12700" marR="253365">
              <a:lnSpc>
                <a:spcPts val="1720"/>
              </a:lnSpc>
              <a:spcBef>
                <a:spcPts val="18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androidx.room.Database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androidx.room.Room</a:t>
            </a:r>
            <a:endParaRPr sz="800">
              <a:latin typeface="Times New Roman"/>
              <a:cs typeface="Times New Roman"/>
            </a:endParaRPr>
          </a:p>
          <a:p>
            <a:pPr marL="12700">
              <a:lnSpc>
                <a:spcPct val="100000"/>
              </a:lnSpc>
              <a:spcBef>
                <a:spcPts val="57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androidx.room.RoomDatabase</a:t>
            </a:r>
            <a:endParaRPr sz="800">
              <a:latin typeface="Times New Roman"/>
              <a:cs typeface="Times New Roman"/>
            </a:endParaRPr>
          </a:p>
        </p:txBody>
      </p:sp>
      <p:sp>
        <p:nvSpPr>
          <p:cNvPr id="4" name="object 4"/>
          <p:cNvSpPr txBox="1"/>
          <p:nvPr/>
        </p:nvSpPr>
        <p:spPr>
          <a:xfrm>
            <a:off x="902017" y="2700654"/>
            <a:ext cx="1995170" cy="36576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@Database(entities</a:t>
            </a:r>
            <a:r>
              <a:rPr sz="800" spc="-2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[User::class],</a:t>
            </a:r>
            <a:r>
              <a:rPr sz="800" spc="-20" dirty="0">
                <a:latin typeface="Times New Roman"/>
                <a:cs typeface="Times New Roman"/>
              </a:rPr>
              <a:t> </a:t>
            </a:r>
            <a:r>
              <a:rPr sz="800" dirty="0">
                <a:latin typeface="Times New Roman"/>
                <a:cs typeface="Times New Roman"/>
              </a:rPr>
              <a:t>version</a:t>
            </a:r>
            <a:r>
              <a:rPr sz="800" spc="-4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25" dirty="0">
                <a:latin typeface="Times New Roman"/>
                <a:cs typeface="Times New Roman"/>
              </a:rPr>
              <a:t>1)</a:t>
            </a:r>
            <a:endParaRPr sz="800">
              <a:latin typeface="Times New Roman"/>
              <a:cs typeface="Times New Roman"/>
            </a:endParaRPr>
          </a:p>
          <a:p>
            <a:pPr marL="12700">
              <a:lnSpc>
                <a:spcPct val="100000"/>
              </a:lnSpc>
              <a:spcBef>
                <a:spcPts val="760"/>
              </a:spcBef>
            </a:pPr>
            <a:r>
              <a:rPr sz="800" dirty="0">
                <a:latin typeface="Times New Roman"/>
                <a:cs typeface="Times New Roman"/>
              </a:rPr>
              <a:t>abstract</a:t>
            </a:r>
            <a:r>
              <a:rPr sz="800" spc="-25" dirty="0">
                <a:latin typeface="Times New Roman"/>
                <a:cs typeface="Times New Roman"/>
              </a:rPr>
              <a:t> </a:t>
            </a:r>
            <a:r>
              <a:rPr sz="800" dirty="0">
                <a:latin typeface="Times New Roman"/>
                <a:cs typeface="Times New Roman"/>
              </a:rPr>
              <a:t>class</a:t>
            </a:r>
            <a:r>
              <a:rPr sz="800" spc="-10" dirty="0">
                <a:latin typeface="Times New Roman"/>
                <a:cs typeface="Times New Roman"/>
              </a:rPr>
              <a:t> </a:t>
            </a:r>
            <a:r>
              <a:rPr sz="800" dirty="0">
                <a:latin typeface="Times New Roman"/>
                <a:cs typeface="Times New Roman"/>
              </a:rPr>
              <a:t>UserDatabase</a:t>
            </a:r>
            <a:r>
              <a:rPr sz="800" spc="-2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RoomDatabase()</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1003617" y="3355975"/>
            <a:ext cx="135001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abstract</a:t>
            </a:r>
            <a:r>
              <a:rPr sz="800" spc="-25" dirty="0">
                <a:latin typeface="Times New Roman"/>
                <a:cs typeface="Times New Roman"/>
              </a:rPr>
              <a:t> </a:t>
            </a:r>
            <a:r>
              <a:rPr sz="800" dirty="0">
                <a:latin typeface="Times New Roman"/>
                <a:cs typeface="Times New Roman"/>
              </a:rPr>
              <a:t>fun</a:t>
            </a:r>
            <a:r>
              <a:rPr sz="800" spc="-15" dirty="0">
                <a:latin typeface="Times New Roman"/>
                <a:cs typeface="Times New Roman"/>
              </a:rPr>
              <a:t> </a:t>
            </a:r>
            <a:r>
              <a:rPr sz="800" dirty="0">
                <a:latin typeface="Times New Roman"/>
                <a:cs typeface="Times New Roman"/>
              </a:rPr>
              <a:t>userDao():</a:t>
            </a:r>
            <a:r>
              <a:rPr sz="800" spc="-20" dirty="0">
                <a:latin typeface="Times New Roman"/>
                <a:cs typeface="Times New Roman"/>
              </a:rPr>
              <a:t> </a:t>
            </a:r>
            <a:r>
              <a:rPr sz="800" spc="-10" dirty="0">
                <a:latin typeface="Times New Roman"/>
                <a:cs typeface="Times New Roman"/>
              </a:rPr>
              <a:t>UserDao</a:t>
            </a:r>
            <a:endParaRPr sz="800">
              <a:latin typeface="Times New Roman"/>
              <a:cs typeface="Times New Roman"/>
            </a:endParaRPr>
          </a:p>
        </p:txBody>
      </p:sp>
      <p:sp>
        <p:nvSpPr>
          <p:cNvPr id="6" name="object 6"/>
          <p:cNvSpPr txBox="1"/>
          <p:nvPr/>
        </p:nvSpPr>
        <p:spPr>
          <a:xfrm>
            <a:off x="1003617" y="3793108"/>
            <a:ext cx="82613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companion</a:t>
            </a:r>
            <a:r>
              <a:rPr sz="800" spc="-5" dirty="0">
                <a:latin typeface="Times New Roman"/>
                <a:cs typeface="Times New Roman"/>
              </a:rPr>
              <a:t> </a:t>
            </a:r>
            <a:r>
              <a:rPr sz="800" dirty="0">
                <a:latin typeface="Times New Roman"/>
                <a:cs typeface="Times New Roman"/>
              </a:rPr>
              <a:t>object</a:t>
            </a:r>
            <a:r>
              <a:rPr sz="800" spc="-10" dirty="0">
                <a:latin typeface="Times New Roman"/>
                <a:cs typeface="Times New Roman"/>
              </a:rPr>
              <a:t> </a:t>
            </a:r>
            <a:r>
              <a:rPr sz="800" spc="-60" dirty="0">
                <a:latin typeface="Times New Roman"/>
                <a:cs typeface="Times New Roman"/>
              </a:rPr>
              <a:t>{</a:t>
            </a:r>
            <a:endParaRPr sz="800">
              <a:latin typeface="Times New Roman"/>
              <a:cs typeface="Times New Roman"/>
            </a:endParaRPr>
          </a:p>
        </p:txBody>
      </p:sp>
      <p:sp>
        <p:nvSpPr>
          <p:cNvPr id="7" name="object 7"/>
          <p:cNvSpPr txBox="1"/>
          <p:nvPr/>
        </p:nvSpPr>
        <p:spPr>
          <a:xfrm>
            <a:off x="1105217" y="4230115"/>
            <a:ext cx="1751330" cy="36576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@Volatile</a:t>
            </a:r>
            <a:endParaRPr sz="800">
              <a:latin typeface="Times New Roman"/>
              <a:cs typeface="Times New Roman"/>
            </a:endParaRPr>
          </a:p>
          <a:p>
            <a:pPr marL="12700">
              <a:lnSpc>
                <a:spcPct val="100000"/>
              </a:lnSpc>
              <a:spcBef>
                <a:spcPts val="760"/>
              </a:spcBef>
            </a:pPr>
            <a:r>
              <a:rPr sz="800" dirty="0">
                <a:latin typeface="Times New Roman"/>
                <a:cs typeface="Times New Roman"/>
              </a:rPr>
              <a:t>private</a:t>
            </a:r>
            <a:r>
              <a:rPr sz="800" spc="-15" dirty="0">
                <a:latin typeface="Times New Roman"/>
                <a:cs typeface="Times New Roman"/>
              </a:rPr>
              <a:t> </a:t>
            </a: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instance:</a:t>
            </a:r>
            <a:r>
              <a:rPr sz="800" spc="-20" dirty="0">
                <a:latin typeface="Times New Roman"/>
                <a:cs typeface="Times New Roman"/>
              </a:rPr>
              <a:t> </a:t>
            </a:r>
            <a:r>
              <a:rPr sz="800" dirty="0">
                <a:latin typeface="Times New Roman"/>
                <a:cs typeface="Times New Roman"/>
              </a:rPr>
              <a:t>UserDatabase?</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20" dirty="0">
                <a:latin typeface="Times New Roman"/>
                <a:cs typeface="Times New Roman"/>
              </a:rPr>
              <a:t>null</a:t>
            </a:r>
            <a:endParaRPr sz="800">
              <a:latin typeface="Times New Roman"/>
              <a:cs typeface="Times New Roman"/>
            </a:endParaRPr>
          </a:p>
        </p:txBody>
      </p:sp>
      <p:sp>
        <p:nvSpPr>
          <p:cNvPr id="8" name="object 8"/>
          <p:cNvSpPr txBox="1"/>
          <p:nvPr/>
        </p:nvSpPr>
        <p:spPr>
          <a:xfrm>
            <a:off x="902017" y="4885689"/>
            <a:ext cx="2320925" cy="2769235"/>
          </a:xfrm>
          <a:prstGeom prst="rect">
            <a:avLst/>
          </a:prstGeom>
        </p:spPr>
        <p:txBody>
          <a:bodyPr vert="horz" wrap="square" lIns="0" tIns="12700" rIns="0" bIns="0" rtlCol="0">
            <a:spAutoFit/>
          </a:bodyPr>
          <a:lstStyle/>
          <a:p>
            <a:pPr marL="215900">
              <a:lnSpc>
                <a:spcPct val="100000"/>
              </a:lnSpc>
              <a:spcBef>
                <a:spcPts val="100"/>
              </a:spcBef>
            </a:pPr>
            <a:r>
              <a:rPr sz="800" dirty="0">
                <a:latin typeface="Times New Roman"/>
                <a:cs typeface="Times New Roman"/>
              </a:rPr>
              <a:t>fun</a:t>
            </a:r>
            <a:r>
              <a:rPr sz="800" spc="-5" dirty="0">
                <a:latin typeface="Times New Roman"/>
                <a:cs typeface="Times New Roman"/>
              </a:rPr>
              <a:t> </a:t>
            </a:r>
            <a:r>
              <a:rPr sz="800" dirty="0">
                <a:latin typeface="Times New Roman"/>
                <a:cs typeface="Times New Roman"/>
              </a:rPr>
              <a:t>getDatabase(context:</a:t>
            </a:r>
            <a:r>
              <a:rPr sz="800" spc="-10" dirty="0">
                <a:latin typeface="Times New Roman"/>
                <a:cs typeface="Times New Roman"/>
              </a:rPr>
              <a:t> Context):</a:t>
            </a:r>
            <a:r>
              <a:rPr sz="800" spc="-5" dirty="0">
                <a:latin typeface="Times New Roman"/>
                <a:cs typeface="Times New Roman"/>
              </a:rPr>
              <a:t> </a:t>
            </a:r>
            <a:r>
              <a:rPr sz="800" dirty="0">
                <a:latin typeface="Times New Roman"/>
                <a:cs typeface="Times New Roman"/>
              </a:rPr>
              <a:t>UserDatabase</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dirty="0">
                <a:latin typeface="Times New Roman"/>
                <a:cs typeface="Times New Roman"/>
              </a:rPr>
              <a:t>return</a:t>
            </a:r>
            <a:r>
              <a:rPr sz="800" spc="25" dirty="0">
                <a:latin typeface="Times New Roman"/>
                <a:cs typeface="Times New Roman"/>
              </a:rPr>
              <a:t> </a:t>
            </a:r>
            <a:r>
              <a:rPr sz="800" dirty="0">
                <a:latin typeface="Times New Roman"/>
                <a:cs typeface="Times New Roman"/>
              </a:rPr>
              <a:t>instance</a:t>
            </a:r>
            <a:r>
              <a:rPr sz="800" spc="2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synchronized(this)</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520065" marR="167005" indent="-101600">
              <a:lnSpc>
                <a:spcPct val="179200"/>
              </a:lnSpc>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newInstance</a:t>
            </a:r>
            <a:r>
              <a:rPr sz="800" spc="-2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Room.databaseBuilder(</a:t>
            </a:r>
            <a:r>
              <a:rPr sz="800" spc="500" dirty="0">
                <a:latin typeface="Times New Roman"/>
                <a:cs typeface="Times New Roman"/>
              </a:rPr>
              <a:t> </a:t>
            </a:r>
            <a:r>
              <a:rPr sz="800" spc="-10" dirty="0">
                <a:latin typeface="Times New Roman"/>
                <a:cs typeface="Times New Roman"/>
              </a:rPr>
              <a:t>context.applicationContext,</a:t>
            </a:r>
            <a:r>
              <a:rPr sz="800" spc="500" dirty="0">
                <a:latin typeface="Times New Roman"/>
                <a:cs typeface="Times New Roman"/>
              </a:rPr>
              <a:t> </a:t>
            </a:r>
            <a:r>
              <a:rPr sz="800" spc="-10" dirty="0">
                <a:latin typeface="Times New Roman"/>
                <a:cs typeface="Times New Roman"/>
              </a:rPr>
              <a:t>UserDatabase::class.java,</a:t>
            </a:r>
            <a:r>
              <a:rPr sz="800" spc="500" dirty="0">
                <a:latin typeface="Times New Roman"/>
                <a:cs typeface="Times New Roman"/>
              </a:rPr>
              <a:t> </a:t>
            </a:r>
            <a:r>
              <a:rPr sz="800" spc="-10" dirty="0">
                <a:latin typeface="Times New Roman"/>
                <a:cs typeface="Times New Roman"/>
              </a:rPr>
              <a:t>"user_database"</a:t>
            </a:r>
            <a:endParaRPr sz="800">
              <a:latin typeface="Times New Roman"/>
              <a:cs typeface="Times New Roman"/>
            </a:endParaRPr>
          </a:p>
          <a:p>
            <a:pPr marL="418465">
              <a:lnSpc>
                <a:spcPct val="100000"/>
              </a:lnSpc>
              <a:spcBef>
                <a:spcPts val="760"/>
              </a:spcBef>
            </a:pPr>
            <a:r>
              <a:rPr sz="800" spc="-10" dirty="0">
                <a:latin typeface="Times New Roman"/>
                <a:cs typeface="Times New Roman"/>
              </a:rPr>
              <a:t>).build()</a:t>
            </a:r>
            <a:endParaRPr sz="800">
              <a:latin typeface="Times New Roman"/>
              <a:cs typeface="Times New Roman"/>
            </a:endParaRPr>
          </a:p>
          <a:p>
            <a:pPr marL="418465" marR="942340">
              <a:lnSpc>
                <a:spcPct val="179200"/>
              </a:lnSpc>
            </a:pPr>
            <a:r>
              <a:rPr sz="800" dirty="0">
                <a:latin typeface="Times New Roman"/>
                <a:cs typeface="Times New Roman"/>
              </a:rPr>
              <a:t>instance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newInstance</a:t>
            </a:r>
            <a:r>
              <a:rPr sz="800" spc="500" dirty="0">
                <a:latin typeface="Times New Roman"/>
                <a:cs typeface="Times New Roman"/>
              </a:rPr>
              <a:t> </a:t>
            </a:r>
            <a:r>
              <a:rPr sz="800" spc="-10" dirty="0">
                <a:latin typeface="Times New Roman"/>
                <a:cs typeface="Times New Roman"/>
              </a:rPr>
              <a:t>newInstance</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9" name="object 9"/>
          <p:cNvSpPr txBox="1"/>
          <p:nvPr/>
        </p:nvSpPr>
        <p:spPr>
          <a:xfrm>
            <a:off x="902017" y="7941944"/>
            <a:ext cx="1528445" cy="42672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UserDatabaseHelper</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a:t>
            </a:r>
            <a:endParaRPr sz="800">
              <a:latin typeface="Times New Roman"/>
              <a:cs typeface="Times New Roman"/>
            </a:endParaRPr>
          </a:p>
        </p:txBody>
      </p:sp>
      <p:sp>
        <p:nvSpPr>
          <p:cNvPr id="10" name="object 10"/>
          <p:cNvSpPr txBox="1"/>
          <p:nvPr/>
        </p:nvSpPr>
        <p:spPr>
          <a:xfrm>
            <a:off x="902017" y="8658225"/>
            <a:ext cx="1943735" cy="10217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android.annotation.SuppressLint</a:t>
            </a:r>
            <a:endParaRPr sz="800">
              <a:latin typeface="Times New Roman"/>
              <a:cs typeface="Times New Roman"/>
            </a:endParaRPr>
          </a:p>
          <a:p>
            <a:pPr marL="12700" marR="37528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android.content.ContentValues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android.database.Cursor</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android.database.sqlite.SQLiteDatabase</a:t>
            </a:r>
            <a:endParaRPr sz="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2069464"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android.database.sqlite.SQLiteOpenHelper</a:t>
            </a:r>
            <a:endParaRPr sz="800">
              <a:latin typeface="Times New Roman"/>
              <a:cs typeface="Times New Roman"/>
            </a:endParaRPr>
          </a:p>
        </p:txBody>
      </p:sp>
      <p:sp>
        <p:nvSpPr>
          <p:cNvPr id="3" name="object 3"/>
          <p:cNvSpPr txBox="1"/>
          <p:nvPr/>
        </p:nvSpPr>
        <p:spPr>
          <a:xfrm>
            <a:off x="902017" y="1331341"/>
            <a:ext cx="3549015" cy="36576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class</a:t>
            </a:r>
            <a:r>
              <a:rPr sz="800" spc="55" dirty="0">
                <a:latin typeface="Times New Roman"/>
                <a:cs typeface="Times New Roman"/>
              </a:rPr>
              <a:t> </a:t>
            </a:r>
            <a:r>
              <a:rPr sz="800" spc="-10" dirty="0">
                <a:latin typeface="Times New Roman"/>
                <a:cs typeface="Times New Roman"/>
              </a:rPr>
              <a:t>UserDatabaseHelper(context:</a:t>
            </a:r>
            <a:r>
              <a:rPr sz="800" spc="50" dirty="0">
                <a:latin typeface="Times New Roman"/>
                <a:cs typeface="Times New Roman"/>
              </a:rPr>
              <a:t> </a:t>
            </a:r>
            <a:r>
              <a:rPr sz="800" dirty="0">
                <a:latin typeface="Times New Roman"/>
                <a:cs typeface="Times New Roman"/>
              </a:rPr>
              <a:t>Context)</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55"/>
              </a:spcBef>
            </a:pPr>
            <a:r>
              <a:rPr sz="800" spc="-10" dirty="0">
                <a:latin typeface="Times New Roman"/>
                <a:cs typeface="Times New Roman"/>
              </a:rPr>
              <a:t>SQLiteOpenHelper(context,</a:t>
            </a:r>
            <a:r>
              <a:rPr sz="800" spc="85" dirty="0">
                <a:latin typeface="Times New Roman"/>
                <a:cs typeface="Times New Roman"/>
              </a:rPr>
              <a:t> </a:t>
            </a:r>
            <a:r>
              <a:rPr sz="800" spc="-20" dirty="0">
                <a:latin typeface="Times New Roman"/>
                <a:cs typeface="Times New Roman"/>
              </a:rPr>
              <a:t>DATABASE_NAME,</a:t>
            </a:r>
            <a:r>
              <a:rPr sz="800" spc="90" dirty="0">
                <a:latin typeface="Times New Roman"/>
                <a:cs typeface="Times New Roman"/>
              </a:rPr>
              <a:t> </a:t>
            </a:r>
            <a:r>
              <a:rPr sz="800" dirty="0">
                <a:latin typeface="Times New Roman"/>
                <a:cs typeface="Times New Roman"/>
              </a:rPr>
              <a:t>null,</a:t>
            </a:r>
            <a:r>
              <a:rPr sz="800" spc="85" dirty="0">
                <a:latin typeface="Times New Roman"/>
                <a:cs typeface="Times New Roman"/>
              </a:rPr>
              <a:t> </a:t>
            </a:r>
            <a:r>
              <a:rPr sz="800" spc="-20" dirty="0">
                <a:latin typeface="Times New Roman"/>
                <a:cs typeface="Times New Roman"/>
              </a:rPr>
              <a:t>DATABASE_VERSION)</a:t>
            </a:r>
            <a:r>
              <a:rPr sz="800" spc="75"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003617" y="1986533"/>
            <a:ext cx="2576830" cy="58483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companion</a:t>
            </a:r>
            <a:r>
              <a:rPr sz="800" spc="-5" dirty="0">
                <a:latin typeface="Times New Roman"/>
                <a:cs typeface="Times New Roman"/>
              </a:rPr>
              <a:t> </a:t>
            </a:r>
            <a:r>
              <a:rPr sz="800" dirty="0">
                <a:latin typeface="Times New Roman"/>
                <a:cs typeface="Times New Roman"/>
              </a:rPr>
              <a:t>object</a:t>
            </a:r>
            <a:r>
              <a:rPr sz="800" spc="-10" dirty="0">
                <a:latin typeface="Times New Roman"/>
                <a:cs typeface="Times New Roman"/>
              </a:rPr>
              <a:t> </a:t>
            </a:r>
            <a:r>
              <a:rPr sz="800" spc="-60"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private</a:t>
            </a:r>
            <a:r>
              <a:rPr sz="800" spc="5" dirty="0">
                <a:latin typeface="Times New Roman"/>
                <a:cs typeface="Times New Roman"/>
              </a:rPr>
              <a:t> </a:t>
            </a:r>
            <a:r>
              <a:rPr sz="800" dirty="0">
                <a:latin typeface="Times New Roman"/>
                <a:cs typeface="Times New Roman"/>
              </a:rPr>
              <a:t>const</a:t>
            </a:r>
            <a:r>
              <a:rPr sz="800" spc="5" dirty="0">
                <a:latin typeface="Times New Roman"/>
                <a:cs typeface="Times New Roman"/>
              </a:rPr>
              <a:t> </a:t>
            </a:r>
            <a:r>
              <a:rPr sz="800" dirty="0">
                <a:latin typeface="Times New Roman"/>
                <a:cs typeface="Times New Roman"/>
              </a:rPr>
              <a:t>val</a:t>
            </a:r>
            <a:r>
              <a:rPr sz="800" spc="5" dirty="0">
                <a:latin typeface="Times New Roman"/>
                <a:cs typeface="Times New Roman"/>
              </a:rPr>
              <a:t> </a:t>
            </a:r>
            <a:r>
              <a:rPr sz="800" spc="-20" dirty="0">
                <a:latin typeface="Times New Roman"/>
                <a:cs typeface="Times New Roman"/>
              </a:rPr>
              <a:t>DATABASE_VERSION</a:t>
            </a:r>
            <a:r>
              <a:rPr sz="800" spc="1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50" dirty="0">
                <a:latin typeface="Times New Roman"/>
                <a:cs typeface="Times New Roman"/>
              </a:rPr>
              <a:t>1</a:t>
            </a:r>
            <a:endParaRPr sz="800">
              <a:latin typeface="Times New Roman"/>
              <a:cs typeface="Times New Roman"/>
            </a:endParaRPr>
          </a:p>
          <a:p>
            <a:pPr marL="114300">
              <a:lnSpc>
                <a:spcPct val="100000"/>
              </a:lnSpc>
              <a:spcBef>
                <a:spcPts val="760"/>
              </a:spcBef>
            </a:pPr>
            <a:r>
              <a:rPr sz="800" dirty="0">
                <a:latin typeface="Times New Roman"/>
                <a:cs typeface="Times New Roman"/>
              </a:rPr>
              <a:t>private const val </a:t>
            </a:r>
            <a:r>
              <a:rPr sz="800" spc="-20" dirty="0">
                <a:latin typeface="Times New Roman"/>
                <a:cs typeface="Times New Roman"/>
              </a:rPr>
              <a:t>DATABASE_NAME</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"UserDatabase.db"</a:t>
            </a:r>
            <a:endParaRPr sz="800">
              <a:latin typeface="Times New Roman"/>
              <a:cs typeface="Times New Roman"/>
            </a:endParaRPr>
          </a:p>
        </p:txBody>
      </p:sp>
      <p:sp>
        <p:nvSpPr>
          <p:cNvPr id="5" name="object 5"/>
          <p:cNvSpPr txBox="1"/>
          <p:nvPr/>
        </p:nvSpPr>
        <p:spPr>
          <a:xfrm>
            <a:off x="1003617" y="2860675"/>
            <a:ext cx="2567305" cy="1458595"/>
          </a:xfrm>
          <a:prstGeom prst="rect">
            <a:avLst/>
          </a:prstGeom>
        </p:spPr>
        <p:txBody>
          <a:bodyPr vert="horz" wrap="square" lIns="0" tIns="12700" rIns="0" bIns="0" rtlCol="0">
            <a:spAutoFit/>
          </a:bodyPr>
          <a:lstStyle/>
          <a:p>
            <a:pPr marL="114300">
              <a:lnSpc>
                <a:spcPct val="100000"/>
              </a:lnSpc>
              <a:spcBef>
                <a:spcPts val="100"/>
              </a:spcBef>
            </a:pPr>
            <a:r>
              <a:rPr sz="800" dirty="0">
                <a:latin typeface="Times New Roman"/>
                <a:cs typeface="Times New Roman"/>
              </a:rPr>
              <a:t>private</a:t>
            </a:r>
            <a:r>
              <a:rPr sz="800" spc="-10" dirty="0">
                <a:latin typeface="Times New Roman"/>
                <a:cs typeface="Times New Roman"/>
              </a:rPr>
              <a:t> </a:t>
            </a:r>
            <a:r>
              <a:rPr sz="800" dirty="0">
                <a:latin typeface="Times New Roman"/>
                <a:cs typeface="Times New Roman"/>
              </a:rPr>
              <a:t>const</a:t>
            </a:r>
            <a:r>
              <a:rPr sz="800" spc="-15" dirty="0">
                <a:latin typeface="Times New Roman"/>
                <a:cs typeface="Times New Roman"/>
              </a:rPr>
              <a:t> </a:t>
            </a:r>
            <a:r>
              <a:rPr sz="800" dirty="0">
                <a:latin typeface="Times New Roman"/>
                <a:cs typeface="Times New Roman"/>
              </a:rPr>
              <a:t>val</a:t>
            </a:r>
            <a:r>
              <a:rPr sz="800" spc="-30" dirty="0">
                <a:latin typeface="Times New Roman"/>
                <a:cs typeface="Times New Roman"/>
              </a:rPr>
              <a:t> </a:t>
            </a:r>
            <a:r>
              <a:rPr sz="800" spc="-10" dirty="0">
                <a:latin typeface="Times New Roman"/>
                <a:cs typeface="Times New Roman"/>
              </a:rPr>
              <a:t>TABLE_NAME</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"user_table"</a:t>
            </a:r>
            <a:endParaRPr sz="800">
              <a:latin typeface="Times New Roman"/>
              <a:cs typeface="Times New Roman"/>
            </a:endParaRPr>
          </a:p>
          <a:p>
            <a:pPr marL="114300">
              <a:lnSpc>
                <a:spcPct val="100000"/>
              </a:lnSpc>
              <a:spcBef>
                <a:spcPts val="760"/>
              </a:spcBef>
            </a:pPr>
            <a:r>
              <a:rPr sz="800" dirty="0">
                <a:latin typeface="Times New Roman"/>
                <a:cs typeface="Times New Roman"/>
              </a:rPr>
              <a:t>private</a:t>
            </a:r>
            <a:r>
              <a:rPr sz="800" spc="-15" dirty="0">
                <a:latin typeface="Times New Roman"/>
                <a:cs typeface="Times New Roman"/>
              </a:rPr>
              <a:t> </a:t>
            </a:r>
            <a:r>
              <a:rPr sz="800" dirty="0">
                <a:latin typeface="Times New Roman"/>
                <a:cs typeface="Times New Roman"/>
              </a:rPr>
              <a:t>const</a:t>
            </a:r>
            <a:r>
              <a:rPr sz="800" spc="-20"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COLUMN_ID</a:t>
            </a:r>
            <a:r>
              <a:rPr sz="800" spc="-3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20" dirty="0">
                <a:latin typeface="Times New Roman"/>
                <a:cs typeface="Times New Roman"/>
              </a:rPr>
              <a:t>"id"</a:t>
            </a:r>
            <a:endParaRPr sz="800">
              <a:latin typeface="Times New Roman"/>
              <a:cs typeface="Times New Roman"/>
            </a:endParaRPr>
          </a:p>
          <a:p>
            <a:pPr marL="114300">
              <a:lnSpc>
                <a:spcPct val="100000"/>
              </a:lnSpc>
              <a:spcBef>
                <a:spcPts val="760"/>
              </a:spcBef>
            </a:pPr>
            <a:r>
              <a:rPr sz="800" dirty="0">
                <a:latin typeface="Times New Roman"/>
                <a:cs typeface="Times New Roman"/>
              </a:rPr>
              <a:t>private</a:t>
            </a:r>
            <a:r>
              <a:rPr sz="800" spc="10" dirty="0">
                <a:latin typeface="Times New Roman"/>
                <a:cs typeface="Times New Roman"/>
              </a:rPr>
              <a:t> </a:t>
            </a:r>
            <a:r>
              <a:rPr sz="800" dirty="0">
                <a:latin typeface="Times New Roman"/>
                <a:cs typeface="Times New Roman"/>
              </a:rPr>
              <a:t>const</a:t>
            </a:r>
            <a:r>
              <a:rPr sz="800" spc="5"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spc="-10" dirty="0">
                <a:latin typeface="Times New Roman"/>
                <a:cs typeface="Times New Roman"/>
              </a:rPr>
              <a:t>COLUMN_FIRST_NAME</a:t>
            </a:r>
            <a:r>
              <a:rPr sz="800" dirty="0">
                <a:latin typeface="Times New Roman"/>
                <a:cs typeface="Times New Roman"/>
              </a:rPr>
              <a:t> =</a:t>
            </a:r>
            <a:r>
              <a:rPr sz="800" spc="20" dirty="0">
                <a:latin typeface="Times New Roman"/>
                <a:cs typeface="Times New Roman"/>
              </a:rPr>
              <a:t> </a:t>
            </a:r>
            <a:r>
              <a:rPr sz="800" spc="-10" dirty="0">
                <a:latin typeface="Times New Roman"/>
                <a:cs typeface="Times New Roman"/>
              </a:rPr>
              <a:t>"first_name"</a:t>
            </a:r>
            <a:endParaRPr sz="800">
              <a:latin typeface="Times New Roman"/>
              <a:cs typeface="Times New Roman"/>
            </a:endParaRPr>
          </a:p>
          <a:p>
            <a:pPr marL="114300" marR="48260">
              <a:lnSpc>
                <a:spcPct val="179200"/>
              </a:lnSpc>
            </a:pPr>
            <a:r>
              <a:rPr sz="800" dirty="0">
                <a:latin typeface="Times New Roman"/>
                <a:cs typeface="Times New Roman"/>
              </a:rPr>
              <a:t>private</a:t>
            </a:r>
            <a:r>
              <a:rPr sz="800" spc="10" dirty="0">
                <a:latin typeface="Times New Roman"/>
                <a:cs typeface="Times New Roman"/>
              </a:rPr>
              <a:t> </a:t>
            </a:r>
            <a:r>
              <a:rPr sz="800" dirty="0">
                <a:latin typeface="Times New Roman"/>
                <a:cs typeface="Times New Roman"/>
              </a:rPr>
              <a:t>const</a:t>
            </a:r>
            <a:r>
              <a:rPr sz="800" spc="1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spc="-10" dirty="0">
                <a:latin typeface="Times New Roman"/>
                <a:cs typeface="Times New Roman"/>
              </a:rPr>
              <a:t>COLUMN_LAST_NAME</a:t>
            </a:r>
            <a:r>
              <a:rPr sz="800" dirty="0">
                <a:latin typeface="Times New Roman"/>
                <a:cs typeface="Times New Roman"/>
              </a:rPr>
              <a:t> =</a:t>
            </a:r>
            <a:r>
              <a:rPr sz="800" spc="20" dirty="0">
                <a:latin typeface="Times New Roman"/>
                <a:cs typeface="Times New Roman"/>
              </a:rPr>
              <a:t> </a:t>
            </a:r>
            <a:r>
              <a:rPr sz="800" spc="-10" dirty="0">
                <a:latin typeface="Times New Roman"/>
                <a:cs typeface="Times New Roman"/>
              </a:rPr>
              <a:t>"last_name"</a:t>
            </a:r>
            <a:r>
              <a:rPr sz="800" spc="500" dirty="0">
                <a:latin typeface="Times New Roman"/>
                <a:cs typeface="Times New Roman"/>
              </a:rPr>
              <a:t> </a:t>
            </a:r>
            <a:r>
              <a:rPr sz="800" dirty="0">
                <a:latin typeface="Times New Roman"/>
                <a:cs typeface="Times New Roman"/>
              </a:rPr>
              <a:t>private</a:t>
            </a:r>
            <a:r>
              <a:rPr sz="800" spc="10" dirty="0">
                <a:latin typeface="Times New Roman"/>
                <a:cs typeface="Times New Roman"/>
              </a:rPr>
              <a:t> </a:t>
            </a:r>
            <a:r>
              <a:rPr sz="800" dirty="0">
                <a:latin typeface="Times New Roman"/>
                <a:cs typeface="Times New Roman"/>
              </a:rPr>
              <a:t>const</a:t>
            </a:r>
            <a:r>
              <a:rPr sz="800" spc="5" dirty="0">
                <a:latin typeface="Times New Roman"/>
                <a:cs typeface="Times New Roman"/>
              </a:rPr>
              <a:t> </a:t>
            </a:r>
            <a:r>
              <a:rPr sz="800" dirty="0">
                <a:latin typeface="Times New Roman"/>
                <a:cs typeface="Times New Roman"/>
              </a:rPr>
              <a:t>val</a:t>
            </a:r>
            <a:r>
              <a:rPr sz="800" spc="5" dirty="0">
                <a:latin typeface="Times New Roman"/>
                <a:cs typeface="Times New Roman"/>
              </a:rPr>
              <a:t> </a:t>
            </a:r>
            <a:r>
              <a:rPr sz="800" spc="-10" dirty="0">
                <a:latin typeface="Times New Roman"/>
                <a:cs typeface="Times New Roman"/>
              </a:rPr>
              <a:t>COLUMN_EMAIL</a:t>
            </a:r>
            <a:r>
              <a:rPr sz="800" spc="-4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"email"</a:t>
            </a:r>
            <a:endParaRPr sz="800">
              <a:latin typeface="Times New Roman"/>
              <a:cs typeface="Times New Roman"/>
            </a:endParaRPr>
          </a:p>
          <a:p>
            <a:pPr marL="114300">
              <a:lnSpc>
                <a:spcPct val="100000"/>
              </a:lnSpc>
              <a:spcBef>
                <a:spcPts val="760"/>
              </a:spcBef>
            </a:pPr>
            <a:r>
              <a:rPr sz="800" dirty="0">
                <a:latin typeface="Times New Roman"/>
                <a:cs typeface="Times New Roman"/>
              </a:rPr>
              <a:t>private</a:t>
            </a:r>
            <a:r>
              <a:rPr sz="800" spc="-5" dirty="0">
                <a:latin typeface="Times New Roman"/>
                <a:cs typeface="Times New Roman"/>
              </a:rPr>
              <a:t> </a:t>
            </a:r>
            <a:r>
              <a:rPr sz="800" dirty="0">
                <a:latin typeface="Times New Roman"/>
                <a:cs typeface="Times New Roman"/>
              </a:rPr>
              <a:t>const</a:t>
            </a:r>
            <a:r>
              <a:rPr sz="800" spc="-10" dirty="0">
                <a:latin typeface="Times New Roman"/>
                <a:cs typeface="Times New Roman"/>
              </a:rPr>
              <a:t> </a:t>
            </a:r>
            <a:r>
              <a:rPr sz="800" dirty="0">
                <a:latin typeface="Times New Roman"/>
                <a:cs typeface="Times New Roman"/>
              </a:rPr>
              <a:t>val</a:t>
            </a:r>
            <a:r>
              <a:rPr sz="800" spc="-10" dirty="0">
                <a:latin typeface="Times New Roman"/>
                <a:cs typeface="Times New Roman"/>
              </a:rPr>
              <a:t> COLUMN_PASSWORD</a:t>
            </a:r>
            <a:r>
              <a:rPr sz="800" spc="-25" dirty="0">
                <a:latin typeface="Times New Roman"/>
                <a:cs typeface="Times New Roman"/>
              </a:rPr>
              <a:t> </a:t>
            </a:r>
            <a:r>
              <a:rPr sz="800"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003617" y="4608575"/>
            <a:ext cx="3245485" cy="167703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override</a:t>
            </a:r>
            <a:r>
              <a:rPr sz="800" spc="-20" dirty="0">
                <a:latin typeface="Times New Roman"/>
                <a:cs typeface="Times New Roman"/>
              </a:rPr>
              <a:t> </a:t>
            </a:r>
            <a:r>
              <a:rPr sz="800" dirty="0">
                <a:latin typeface="Times New Roman"/>
                <a:cs typeface="Times New Roman"/>
              </a:rPr>
              <a:t>fun</a:t>
            </a:r>
            <a:r>
              <a:rPr sz="800" spc="-20" dirty="0">
                <a:latin typeface="Times New Roman"/>
                <a:cs typeface="Times New Roman"/>
              </a:rPr>
              <a:t> </a:t>
            </a:r>
            <a:r>
              <a:rPr sz="800" dirty="0">
                <a:latin typeface="Times New Roman"/>
                <a:cs typeface="Times New Roman"/>
              </a:rPr>
              <a:t>onCreate(db:</a:t>
            </a:r>
            <a:r>
              <a:rPr sz="800" spc="-25" dirty="0">
                <a:latin typeface="Times New Roman"/>
                <a:cs typeface="Times New Roman"/>
              </a:rPr>
              <a:t> </a:t>
            </a:r>
            <a:r>
              <a:rPr sz="800" dirty="0">
                <a:latin typeface="Times New Roman"/>
                <a:cs typeface="Times New Roman"/>
              </a:rPr>
              <a:t>SQLiteDatabase?)</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5080" indent="-203200">
              <a:lnSpc>
                <a:spcPts val="1720"/>
              </a:lnSpc>
              <a:spcBef>
                <a:spcPts val="185"/>
              </a:spcBef>
            </a:pPr>
            <a:r>
              <a:rPr sz="800" dirty="0">
                <a:latin typeface="Times New Roman"/>
                <a:cs typeface="Times New Roman"/>
              </a:rPr>
              <a:t>val</a:t>
            </a:r>
            <a:r>
              <a:rPr sz="800" spc="10" dirty="0">
                <a:latin typeface="Times New Roman"/>
                <a:cs typeface="Times New Roman"/>
              </a:rPr>
              <a:t> </a:t>
            </a:r>
            <a:r>
              <a:rPr sz="800" spc="-10" dirty="0">
                <a:latin typeface="Times New Roman"/>
                <a:cs typeface="Times New Roman"/>
              </a:rPr>
              <a:t>createTable</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25" dirty="0">
                <a:latin typeface="Times New Roman"/>
                <a:cs typeface="Times New Roman"/>
              </a:rPr>
              <a:t>"CREATE</a:t>
            </a:r>
            <a:r>
              <a:rPr sz="800" spc="-15" dirty="0">
                <a:latin typeface="Times New Roman"/>
                <a:cs typeface="Times New Roman"/>
              </a:rPr>
              <a:t> </a:t>
            </a:r>
            <a:r>
              <a:rPr sz="800" spc="-10" dirty="0">
                <a:latin typeface="Times New Roman"/>
                <a:cs typeface="Times New Roman"/>
              </a:rPr>
              <a:t>TABLE</a:t>
            </a:r>
            <a:r>
              <a:rPr sz="800" spc="5" dirty="0">
                <a:latin typeface="Times New Roman"/>
                <a:cs typeface="Times New Roman"/>
              </a:rPr>
              <a:t> </a:t>
            </a:r>
            <a:r>
              <a:rPr sz="800" spc="-10" dirty="0">
                <a:latin typeface="Times New Roman"/>
                <a:cs typeface="Times New Roman"/>
              </a:rPr>
              <a:t>$TABLE_NAME</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"$COLUMN_ID</a:t>
            </a:r>
            <a:r>
              <a:rPr sz="800" spc="-15" dirty="0">
                <a:latin typeface="Times New Roman"/>
                <a:cs typeface="Times New Roman"/>
              </a:rPr>
              <a:t> </a:t>
            </a:r>
            <a:r>
              <a:rPr sz="800" dirty="0">
                <a:latin typeface="Times New Roman"/>
                <a:cs typeface="Times New Roman"/>
              </a:rPr>
              <a:t>INTEGER </a:t>
            </a:r>
            <a:r>
              <a:rPr sz="800" spc="-10" dirty="0">
                <a:latin typeface="Times New Roman"/>
                <a:cs typeface="Times New Roman"/>
              </a:rPr>
              <a:t>PRIMARY</a:t>
            </a:r>
            <a:r>
              <a:rPr sz="800" spc="-40" dirty="0">
                <a:latin typeface="Times New Roman"/>
                <a:cs typeface="Times New Roman"/>
              </a:rPr>
              <a:t> </a:t>
            </a:r>
            <a:r>
              <a:rPr sz="800" spc="-10" dirty="0">
                <a:latin typeface="Times New Roman"/>
                <a:cs typeface="Times New Roman"/>
              </a:rPr>
              <a:t>KEY</a:t>
            </a:r>
            <a:r>
              <a:rPr sz="800" spc="-80" dirty="0">
                <a:latin typeface="Times New Roman"/>
                <a:cs typeface="Times New Roman"/>
              </a:rPr>
              <a:t> </a:t>
            </a:r>
            <a:r>
              <a:rPr sz="800" spc="-10" dirty="0">
                <a:latin typeface="Times New Roman"/>
                <a:cs typeface="Times New Roman"/>
              </a:rPr>
              <a:t>AUTOINCREMENT,</a:t>
            </a:r>
            <a:r>
              <a:rPr sz="800" dirty="0">
                <a:latin typeface="Times New Roman"/>
                <a:cs typeface="Times New Roman"/>
              </a:rPr>
              <a:t> "</a:t>
            </a:r>
            <a:r>
              <a:rPr sz="800" spc="-1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"$COLUMN_FIRST_NAME</a:t>
            </a:r>
            <a:r>
              <a:rPr sz="800" spc="-5" dirty="0">
                <a:latin typeface="Times New Roman"/>
                <a:cs typeface="Times New Roman"/>
              </a:rPr>
              <a:t> </a:t>
            </a:r>
            <a:r>
              <a:rPr sz="800" spc="-10" dirty="0">
                <a:latin typeface="Times New Roman"/>
                <a:cs typeface="Times New Roman"/>
              </a:rPr>
              <a:t>TEXT,</a:t>
            </a:r>
            <a:r>
              <a:rPr sz="800" spc="3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1286510">
              <a:lnSpc>
                <a:spcPts val="1720"/>
              </a:lnSpc>
            </a:pPr>
            <a:r>
              <a:rPr sz="800" spc="-10" dirty="0">
                <a:latin typeface="Times New Roman"/>
                <a:cs typeface="Times New Roman"/>
              </a:rPr>
              <a:t>"$COLUMN_LAST_NAME</a:t>
            </a:r>
            <a:r>
              <a:rPr sz="800" spc="-5" dirty="0">
                <a:latin typeface="Times New Roman"/>
                <a:cs typeface="Times New Roman"/>
              </a:rPr>
              <a:t> </a:t>
            </a:r>
            <a:r>
              <a:rPr sz="800" spc="-10" dirty="0">
                <a:latin typeface="Times New Roman"/>
                <a:cs typeface="Times New Roman"/>
              </a:rPr>
              <a:t>TEXT,</a:t>
            </a:r>
            <a:r>
              <a:rPr sz="800" spc="3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"$COLUMN_EMAIL</a:t>
            </a:r>
            <a:r>
              <a:rPr sz="800" spc="-40" dirty="0">
                <a:latin typeface="Times New Roman"/>
                <a:cs typeface="Times New Roman"/>
              </a:rPr>
              <a:t> </a:t>
            </a:r>
            <a:r>
              <a:rPr sz="800" spc="-10" dirty="0">
                <a:latin typeface="Times New Roman"/>
                <a:cs typeface="Times New Roman"/>
              </a:rPr>
              <a:t>TEXT,</a:t>
            </a:r>
            <a:r>
              <a:rPr sz="800" spc="4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"$COLUMN_PASSWORD</a:t>
            </a:r>
            <a:r>
              <a:rPr sz="800" spc="-20" dirty="0">
                <a:latin typeface="Times New Roman"/>
                <a:cs typeface="Times New Roman"/>
              </a:rPr>
              <a:t> </a:t>
            </a:r>
            <a:r>
              <a:rPr sz="800" dirty="0">
                <a:latin typeface="Times New Roman"/>
                <a:cs typeface="Times New Roman"/>
              </a:rPr>
              <a:t>TEXT"</a:t>
            </a:r>
            <a:r>
              <a:rPr sz="800" spc="-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25" dirty="0">
                <a:latin typeface="Times New Roman"/>
                <a:cs typeface="Times New Roman"/>
              </a:rPr>
              <a:t>")"</a:t>
            </a:r>
            <a:endParaRPr sz="800">
              <a:latin typeface="Times New Roman"/>
              <a:cs typeface="Times New Roman"/>
            </a:endParaRPr>
          </a:p>
        </p:txBody>
      </p:sp>
      <p:sp>
        <p:nvSpPr>
          <p:cNvPr id="7" name="object 7"/>
          <p:cNvSpPr txBox="1"/>
          <p:nvPr/>
        </p:nvSpPr>
        <p:spPr>
          <a:xfrm>
            <a:off x="1003617" y="6575170"/>
            <a:ext cx="1214120" cy="365760"/>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db?.execSQL(createTable)</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8" name="object 8"/>
          <p:cNvSpPr txBox="1"/>
          <p:nvPr/>
        </p:nvSpPr>
        <p:spPr>
          <a:xfrm>
            <a:off x="1003617" y="7230363"/>
            <a:ext cx="3359785" cy="80327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override</a:t>
            </a:r>
            <a:r>
              <a:rPr sz="800" spc="-20" dirty="0">
                <a:latin typeface="Times New Roman"/>
                <a:cs typeface="Times New Roman"/>
              </a:rPr>
              <a:t> </a:t>
            </a:r>
            <a:r>
              <a:rPr sz="800" dirty="0">
                <a:latin typeface="Times New Roman"/>
                <a:cs typeface="Times New Roman"/>
              </a:rPr>
              <a:t>fun</a:t>
            </a:r>
            <a:r>
              <a:rPr sz="800" spc="-20" dirty="0">
                <a:latin typeface="Times New Roman"/>
                <a:cs typeface="Times New Roman"/>
              </a:rPr>
              <a:t> </a:t>
            </a:r>
            <a:r>
              <a:rPr sz="800" dirty="0">
                <a:latin typeface="Times New Roman"/>
                <a:cs typeface="Times New Roman"/>
              </a:rPr>
              <a:t>onUpgrade(db:</a:t>
            </a:r>
            <a:r>
              <a:rPr sz="800" spc="-15" dirty="0">
                <a:latin typeface="Times New Roman"/>
                <a:cs typeface="Times New Roman"/>
              </a:rPr>
              <a:t> </a:t>
            </a:r>
            <a:r>
              <a:rPr sz="800" dirty="0">
                <a:latin typeface="Times New Roman"/>
                <a:cs typeface="Times New Roman"/>
              </a:rPr>
              <a:t>SQLiteDatabase?,</a:t>
            </a:r>
            <a:r>
              <a:rPr sz="800" spc="-20" dirty="0">
                <a:latin typeface="Times New Roman"/>
                <a:cs typeface="Times New Roman"/>
              </a:rPr>
              <a:t> </a:t>
            </a:r>
            <a:r>
              <a:rPr sz="800" spc="-10" dirty="0">
                <a:latin typeface="Times New Roman"/>
                <a:cs typeface="Times New Roman"/>
              </a:rPr>
              <a:t>oldVersion:</a:t>
            </a:r>
            <a:r>
              <a:rPr sz="800" spc="-20" dirty="0">
                <a:latin typeface="Times New Roman"/>
                <a:cs typeface="Times New Roman"/>
              </a:rPr>
              <a:t> </a:t>
            </a:r>
            <a:r>
              <a:rPr sz="800" dirty="0">
                <a:latin typeface="Times New Roman"/>
                <a:cs typeface="Times New Roman"/>
              </a:rPr>
              <a:t>Int,</a:t>
            </a:r>
            <a:r>
              <a:rPr sz="800" spc="-20" dirty="0">
                <a:latin typeface="Times New Roman"/>
                <a:cs typeface="Times New Roman"/>
              </a:rPr>
              <a:t> </a:t>
            </a:r>
            <a:r>
              <a:rPr sz="800" spc="-10" dirty="0">
                <a:latin typeface="Times New Roman"/>
                <a:cs typeface="Times New Roman"/>
              </a:rPr>
              <a:t>newVersion:</a:t>
            </a:r>
            <a:r>
              <a:rPr sz="800" spc="-20" dirty="0">
                <a:latin typeface="Times New Roman"/>
                <a:cs typeface="Times New Roman"/>
              </a:rPr>
              <a:t> </a:t>
            </a:r>
            <a:r>
              <a:rPr sz="800" dirty="0">
                <a:latin typeface="Times New Roman"/>
                <a:cs typeface="Times New Roman"/>
              </a:rPr>
              <a:t>Int)</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db?.execSQL("DROP</a:t>
            </a:r>
            <a:r>
              <a:rPr sz="800" spc="-25" dirty="0">
                <a:latin typeface="Times New Roman"/>
                <a:cs typeface="Times New Roman"/>
              </a:rPr>
              <a:t> </a:t>
            </a:r>
            <a:r>
              <a:rPr sz="800" spc="-20" dirty="0">
                <a:latin typeface="Times New Roman"/>
                <a:cs typeface="Times New Roman"/>
              </a:rPr>
              <a:t>TABLE</a:t>
            </a:r>
            <a:r>
              <a:rPr sz="800" spc="20" dirty="0">
                <a:latin typeface="Times New Roman"/>
                <a:cs typeface="Times New Roman"/>
              </a:rPr>
              <a:t> </a:t>
            </a:r>
            <a:r>
              <a:rPr sz="800" dirty="0">
                <a:latin typeface="Times New Roman"/>
                <a:cs typeface="Times New Roman"/>
              </a:rPr>
              <a:t>IF</a:t>
            </a:r>
            <a:r>
              <a:rPr sz="800" spc="25" dirty="0">
                <a:latin typeface="Times New Roman"/>
                <a:cs typeface="Times New Roman"/>
              </a:rPr>
              <a:t> </a:t>
            </a:r>
            <a:r>
              <a:rPr sz="800" dirty="0">
                <a:latin typeface="Times New Roman"/>
                <a:cs typeface="Times New Roman"/>
              </a:rPr>
              <a:t>EXISTS</a:t>
            </a:r>
            <a:r>
              <a:rPr sz="800" spc="30" dirty="0">
                <a:latin typeface="Times New Roman"/>
                <a:cs typeface="Times New Roman"/>
              </a:rPr>
              <a:t> </a:t>
            </a:r>
            <a:r>
              <a:rPr sz="800" spc="-10" dirty="0">
                <a:latin typeface="Times New Roman"/>
                <a:cs typeface="Times New Roman"/>
              </a:rPr>
              <a:t>$TABLE_NAME")</a:t>
            </a:r>
            <a:endParaRPr sz="800">
              <a:latin typeface="Times New Roman"/>
              <a:cs typeface="Times New Roman"/>
            </a:endParaRPr>
          </a:p>
          <a:p>
            <a:pPr marL="114300">
              <a:lnSpc>
                <a:spcPct val="100000"/>
              </a:lnSpc>
              <a:spcBef>
                <a:spcPts val="760"/>
              </a:spcBef>
            </a:pPr>
            <a:r>
              <a:rPr sz="800" spc="-10" dirty="0">
                <a:latin typeface="Times New Roman"/>
                <a:cs typeface="Times New Roman"/>
              </a:rPr>
              <a:t>onCreate(db)</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9" name="object 9"/>
          <p:cNvSpPr txBox="1"/>
          <p:nvPr/>
        </p:nvSpPr>
        <p:spPr>
          <a:xfrm>
            <a:off x="1003617" y="8322944"/>
            <a:ext cx="2374265" cy="14585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fun</a:t>
            </a:r>
            <a:r>
              <a:rPr sz="800" spc="30" dirty="0">
                <a:latin typeface="Times New Roman"/>
                <a:cs typeface="Times New Roman"/>
              </a:rPr>
              <a:t> </a:t>
            </a:r>
            <a:r>
              <a:rPr sz="800" spc="-10" dirty="0">
                <a:latin typeface="Times New Roman"/>
                <a:cs typeface="Times New Roman"/>
              </a:rPr>
              <a:t>insertUser(user:</a:t>
            </a:r>
            <a:r>
              <a:rPr sz="800" spc="25" dirty="0">
                <a:latin typeface="Times New Roman"/>
                <a:cs typeface="Times New Roman"/>
              </a:rPr>
              <a:t> </a:t>
            </a:r>
            <a:r>
              <a:rPr sz="800" dirty="0">
                <a:latin typeface="Times New Roman"/>
                <a:cs typeface="Times New Roman"/>
              </a:rPr>
              <a:t>User)</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1073150">
              <a:lnSpc>
                <a:spcPct val="179200"/>
              </a:lnSpc>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writableDatabase</a:t>
            </a:r>
            <a:r>
              <a:rPr sz="800" spc="500"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values =</a:t>
            </a:r>
            <a:r>
              <a:rPr sz="800" spc="-20" dirty="0">
                <a:latin typeface="Times New Roman"/>
                <a:cs typeface="Times New Roman"/>
              </a:rPr>
              <a:t> </a:t>
            </a:r>
            <a:r>
              <a:rPr sz="800" spc="-10" dirty="0">
                <a:latin typeface="Times New Roman"/>
                <a:cs typeface="Times New Roman"/>
              </a:rPr>
              <a:t>ContentValues()</a:t>
            </a:r>
            <a:endParaRPr sz="800">
              <a:latin typeface="Times New Roman"/>
              <a:cs typeface="Times New Roman"/>
            </a:endParaRPr>
          </a:p>
          <a:p>
            <a:pPr marL="114300">
              <a:lnSpc>
                <a:spcPct val="100000"/>
              </a:lnSpc>
              <a:spcBef>
                <a:spcPts val="760"/>
              </a:spcBef>
            </a:pPr>
            <a:r>
              <a:rPr sz="800" spc="-10" dirty="0">
                <a:latin typeface="Times New Roman"/>
                <a:cs typeface="Times New Roman"/>
              </a:rPr>
              <a:t>values.put(COLUMN_FIRST_NAME,</a:t>
            </a:r>
            <a:r>
              <a:rPr sz="800" spc="175" dirty="0">
                <a:latin typeface="Times New Roman"/>
                <a:cs typeface="Times New Roman"/>
              </a:rPr>
              <a:t> </a:t>
            </a:r>
            <a:r>
              <a:rPr sz="800" spc="-10" dirty="0">
                <a:latin typeface="Times New Roman"/>
                <a:cs typeface="Times New Roman"/>
              </a:rPr>
              <a:t>user.firstName)</a:t>
            </a:r>
            <a:endParaRPr sz="800">
              <a:latin typeface="Times New Roman"/>
              <a:cs typeface="Times New Roman"/>
            </a:endParaRPr>
          </a:p>
          <a:p>
            <a:pPr marL="114300" marR="50800">
              <a:lnSpc>
                <a:spcPct val="179100"/>
              </a:lnSpc>
            </a:pPr>
            <a:r>
              <a:rPr sz="800" spc="-10" dirty="0">
                <a:latin typeface="Times New Roman"/>
                <a:cs typeface="Times New Roman"/>
              </a:rPr>
              <a:t>values.put(COLUMN_LAST_NAME,</a:t>
            </a:r>
            <a:r>
              <a:rPr sz="800" spc="185" dirty="0">
                <a:latin typeface="Times New Roman"/>
                <a:cs typeface="Times New Roman"/>
              </a:rPr>
              <a:t> </a:t>
            </a:r>
            <a:r>
              <a:rPr sz="800" spc="-10" dirty="0">
                <a:latin typeface="Times New Roman"/>
                <a:cs typeface="Times New Roman"/>
              </a:rPr>
              <a:t>user.lastName)</a:t>
            </a:r>
            <a:r>
              <a:rPr sz="800" spc="500" dirty="0">
                <a:latin typeface="Times New Roman"/>
                <a:cs typeface="Times New Roman"/>
              </a:rPr>
              <a:t> </a:t>
            </a:r>
            <a:r>
              <a:rPr sz="800" spc="-10" dirty="0">
                <a:latin typeface="Times New Roman"/>
                <a:cs typeface="Times New Roman"/>
              </a:rPr>
              <a:t>values.put(COLUMN_EMAIL,</a:t>
            </a:r>
            <a:r>
              <a:rPr sz="800" spc="165" dirty="0">
                <a:latin typeface="Times New Roman"/>
                <a:cs typeface="Times New Roman"/>
              </a:rPr>
              <a:t> </a:t>
            </a:r>
            <a:r>
              <a:rPr sz="800" spc="-10" dirty="0">
                <a:latin typeface="Times New Roman"/>
                <a:cs typeface="Times New Roman"/>
              </a:rPr>
              <a:t>user.email)</a:t>
            </a:r>
            <a:r>
              <a:rPr sz="800" spc="500" dirty="0">
                <a:latin typeface="Times New Roman"/>
                <a:cs typeface="Times New Roman"/>
              </a:rPr>
              <a:t> </a:t>
            </a:r>
            <a:r>
              <a:rPr sz="800" spc="-10" dirty="0">
                <a:latin typeface="Times New Roman"/>
                <a:cs typeface="Times New Roman"/>
              </a:rPr>
              <a:t>values.put(COLUMN_PASSWORD,</a:t>
            </a:r>
            <a:r>
              <a:rPr sz="800" spc="100" dirty="0">
                <a:latin typeface="Times New Roman"/>
                <a:cs typeface="Times New Roman"/>
              </a:rPr>
              <a:t> </a:t>
            </a:r>
            <a:r>
              <a:rPr sz="800" spc="-10" dirty="0">
                <a:latin typeface="Times New Roman"/>
                <a:cs typeface="Times New Roman"/>
              </a:rPr>
              <a:t>user.password)</a:t>
            </a:r>
            <a:endParaRPr sz="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894333"/>
            <a:ext cx="1734820" cy="584835"/>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db.insert(TABLE_NAME,</a:t>
            </a:r>
            <a:r>
              <a:rPr sz="800" spc="20" dirty="0">
                <a:latin typeface="Times New Roman"/>
                <a:cs typeface="Times New Roman"/>
              </a:rPr>
              <a:t> </a:t>
            </a:r>
            <a:r>
              <a:rPr sz="800" dirty="0">
                <a:latin typeface="Times New Roman"/>
                <a:cs typeface="Times New Roman"/>
              </a:rPr>
              <a:t>null,</a:t>
            </a:r>
            <a:r>
              <a:rPr sz="800" spc="15" dirty="0">
                <a:latin typeface="Times New Roman"/>
                <a:cs typeface="Times New Roman"/>
              </a:rPr>
              <a:t> </a:t>
            </a:r>
            <a:r>
              <a:rPr sz="800" spc="-10" dirty="0">
                <a:latin typeface="Times New Roman"/>
                <a:cs typeface="Times New Roman"/>
              </a:rPr>
              <a:t>values)</a:t>
            </a:r>
            <a:endParaRPr sz="800">
              <a:latin typeface="Times New Roman"/>
              <a:cs typeface="Times New Roman"/>
            </a:endParaRPr>
          </a:p>
          <a:p>
            <a:pPr marL="114300">
              <a:lnSpc>
                <a:spcPct val="100000"/>
              </a:lnSpc>
              <a:spcBef>
                <a:spcPts val="760"/>
              </a:spcBef>
            </a:pPr>
            <a:r>
              <a:rPr sz="800" spc="-10" dirty="0">
                <a:latin typeface="Times New Roman"/>
                <a:cs typeface="Times New Roman"/>
              </a:rPr>
              <a:t>db.close()</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1768220"/>
            <a:ext cx="5400040" cy="7911465"/>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@SuppressLint("Range")</a:t>
            </a:r>
            <a:endParaRPr sz="800">
              <a:latin typeface="Times New Roman"/>
              <a:cs typeface="Times New Roman"/>
            </a:endParaRPr>
          </a:p>
          <a:p>
            <a:pPr marL="215900" marR="3147695" indent="-101600">
              <a:lnSpc>
                <a:spcPts val="1720"/>
              </a:lnSpc>
              <a:spcBef>
                <a:spcPts val="180"/>
              </a:spcBef>
            </a:pPr>
            <a:r>
              <a:rPr sz="800" dirty="0">
                <a:latin typeface="Times New Roman"/>
                <a:cs typeface="Times New Roman"/>
              </a:rPr>
              <a:t>fun</a:t>
            </a:r>
            <a:r>
              <a:rPr sz="800" spc="55" dirty="0">
                <a:latin typeface="Times New Roman"/>
                <a:cs typeface="Times New Roman"/>
              </a:rPr>
              <a:t> </a:t>
            </a:r>
            <a:r>
              <a:rPr sz="800" spc="-10" dirty="0">
                <a:latin typeface="Times New Roman"/>
                <a:cs typeface="Times New Roman"/>
              </a:rPr>
              <a:t>getUserByUsername(username:</a:t>
            </a:r>
            <a:r>
              <a:rPr sz="800" spc="55" dirty="0">
                <a:latin typeface="Times New Roman"/>
                <a:cs typeface="Times New Roman"/>
              </a:rPr>
              <a:t> </a:t>
            </a:r>
            <a:r>
              <a:rPr sz="800" spc="-10" dirty="0">
                <a:latin typeface="Times New Roman"/>
                <a:cs typeface="Times New Roman"/>
              </a:rPr>
              <a:t>String):</a:t>
            </a:r>
            <a:r>
              <a:rPr sz="800" spc="50" dirty="0">
                <a:latin typeface="Times New Roman"/>
                <a:cs typeface="Times New Roman"/>
              </a:rPr>
              <a:t> </a:t>
            </a:r>
            <a:r>
              <a:rPr sz="800" dirty="0">
                <a:latin typeface="Times New Roman"/>
                <a:cs typeface="Times New Roman"/>
              </a:rPr>
              <a:t>User?</a:t>
            </a:r>
            <a:r>
              <a:rPr sz="800" spc="6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12700" marR="424815" indent="203200">
              <a:lnSpc>
                <a:spcPts val="919"/>
              </a:lnSpc>
              <a:spcBef>
                <a:spcPts val="645"/>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cursor:</a:t>
            </a:r>
            <a:r>
              <a:rPr sz="800" spc="10" dirty="0">
                <a:latin typeface="Times New Roman"/>
                <a:cs typeface="Times New Roman"/>
              </a:rPr>
              <a:t> </a:t>
            </a:r>
            <a:r>
              <a:rPr sz="800" dirty="0">
                <a:latin typeface="Times New Roman"/>
                <a:cs typeface="Times New Roman"/>
              </a:rPr>
              <a:t>Cursor</a:t>
            </a:r>
            <a:r>
              <a:rPr sz="800" spc="1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db.rawQuery("SELECT</a:t>
            </a:r>
            <a:r>
              <a:rPr sz="800" spc="1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FROM</a:t>
            </a:r>
            <a:r>
              <a:rPr sz="800" spc="25" dirty="0">
                <a:latin typeface="Times New Roman"/>
                <a:cs typeface="Times New Roman"/>
              </a:rPr>
              <a:t> </a:t>
            </a:r>
            <a:r>
              <a:rPr sz="800" spc="-10" dirty="0">
                <a:latin typeface="Times New Roman"/>
                <a:cs typeface="Times New Roman"/>
              </a:rPr>
              <a:t>$TABLE_NAME</a:t>
            </a:r>
            <a:r>
              <a:rPr sz="800" spc="-15" dirty="0">
                <a:latin typeface="Times New Roman"/>
                <a:cs typeface="Times New Roman"/>
              </a:rPr>
              <a:t> </a:t>
            </a:r>
            <a:r>
              <a:rPr sz="800" dirty="0">
                <a:latin typeface="Times New Roman"/>
                <a:cs typeface="Times New Roman"/>
              </a:rPr>
              <a:t>WHERE</a:t>
            </a:r>
            <a:r>
              <a:rPr sz="800" spc="5" dirty="0">
                <a:latin typeface="Times New Roman"/>
                <a:cs typeface="Times New Roman"/>
              </a:rPr>
              <a:t> </a:t>
            </a:r>
            <a:r>
              <a:rPr sz="800" spc="-10" dirty="0">
                <a:latin typeface="Times New Roman"/>
                <a:cs typeface="Times New Roman"/>
              </a:rPr>
              <a:t>$COLUMN_FIRST_NAME</a:t>
            </a:r>
            <a:r>
              <a:rPr sz="800" spc="5"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spc="-10" dirty="0">
                <a:latin typeface="Times New Roman"/>
                <a:cs typeface="Times New Roman"/>
              </a:rPr>
              <a:t>arrayOf(username))</a:t>
            </a:r>
            <a:endParaRPr sz="800">
              <a:latin typeface="Times New Roman"/>
              <a:cs typeface="Times New Roman"/>
            </a:endParaRPr>
          </a:p>
          <a:p>
            <a:pPr marL="215900">
              <a:lnSpc>
                <a:spcPct val="100000"/>
              </a:lnSpc>
              <a:spcBef>
                <a:spcPts val="735"/>
              </a:spcBef>
            </a:pPr>
            <a:r>
              <a:rPr sz="800" dirty="0">
                <a:latin typeface="Times New Roman"/>
                <a:cs typeface="Times New Roman"/>
              </a:rPr>
              <a:t>var</a:t>
            </a:r>
            <a:r>
              <a:rPr sz="800" spc="-15"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User? = </a:t>
            </a:r>
            <a:r>
              <a:rPr sz="800" spc="-20" dirty="0">
                <a:latin typeface="Times New Roman"/>
                <a:cs typeface="Times New Roman"/>
              </a:rPr>
              <a:t>null</a:t>
            </a:r>
            <a:endParaRPr sz="800">
              <a:latin typeface="Times New Roman"/>
              <a:cs typeface="Times New Roman"/>
            </a:endParaRPr>
          </a:p>
          <a:p>
            <a:pPr marL="317500" marR="4088765" indent="-101600">
              <a:lnSpc>
                <a:spcPct val="179200"/>
              </a:lnSpc>
            </a:pP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user</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a:t>
            </a:r>
            <a:endParaRPr sz="800">
              <a:latin typeface="Times New Roman"/>
              <a:cs typeface="Times New Roman"/>
            </a:endParaRPr>
          </a:p>
          <a:p>
            <a:pPr marL="4184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418465" marR="1581785">
              <a:lnSpc>
                <a:spcPct val="179200"/>
              </a:lnSpc>
              <a:spcBef>
                <a:spcPts val="5"/>
              </a:spcBef>
            </a:pPr>
            <a:r>
              <a:rPr sz="800" dirty="0">
                <a:latin typeface="Times New Roman"/>
                <a:cs typeface="Times New Roman"/>
              </a:rPr>
              <a:t>firstName</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cursor.getString(cursor.getColumnIndex(COLUMN_FIRST_NAME)),</a:t>
            </a:r>
            <a:r>
              <a:rPr sz="800" spc="500" dirty="0">
                <a:latin typeface="Times New Roman"/>
                <a:cs typeface="Times New Roman"/>
              </a:rPr>
              <a:t> </a:t>
            </a:r>
            <a:r>
              <a:rPr sz="800" dirty="0">
                <a:latin typeface="Times New Roman"/>
                <a:cs typeface="Times New Roman"/>
              </a:rPr>
              <a:t>lastName =</a:t>
            </a:r>
            <a:r>
              <a:rPr sz="800" spc="-15" dirty="0">
                <a:latin typeface="Times New Roman"/>
                <a:cs typeface="Times New Roman"/>
              </a:rPr>
              <a:t> </a:t>
            </a:r>
            <a:r>
              <a:rPr sz="800" spc="-10" dirty="0">
                <a:latin typeface="Times New Roman"/>
                <a:cs typeface="Times New Roman"/>
              </a:rPr>
              <a:t>cursor.getString(cursor.getColumnIndex(COLUMN_LAST_NAME)),</a:t>
            </a:r>
            <a:r>
              <a:rPr sz="800" spc="500" dirty="0">
                <a:latin typeface="Times New Roman"/>
                <a:cs typeface="Times New Roman"/>
              </a:rPr>
              <a:t> </a:t>
            </a:r>
            <a:r>
              <a:rPr sz="800" dirty="0">
                <a:latin typeface="Times New Roman"/>
                <a:cs typeface="Times New Roman"/>
              </a:rPr>
              <a:t>email</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cursor.getString(cursor.getColumnIndex(COLUMN_EMAIL)),</a:t>
            </a:r>
            <a:endParaRPr sz="800">
              <a:latin typeface="Times New Roman"/>
              <a:cs typeface="Times New Roman"/>
            </a:endParaRPr>
          </a:p>
          <a:p>
            <a:pPr marL="418465">
              <a:lnSpc>
                <a:spcPct val="100000"/>
              </a:lnSpc>
              <a:spcBef>
                <a:spcPts val="755"/>
              </a:spcBef>
            </a:pP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cursor.getString(cursor.getColumnIndex(COLUMN_PASSWORD)),</a:t>
            </a:r>
            <a:endParaRPr sz="800">
              <a:latin typeface="Times New Roman"/>
              <a:cs typeface="Times New Roman"/>
            </a:endParaRPr>
          </a:p>
          <a:p>
            <a:pPr marL="317500">
              <a:lnSpc>
                <a:spcPct val="100000"/>
              </a:lnSpc>
              <a:spcBef>
                <a:spcPts val="765"/>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marR="4624705">
              <a:lnSpc>
                <a:spcPct val="179200"/>
              </a:lnSpc>
            </a:pPr>
            <a:r>
              <a:rPr sz="800" spc="-10" dirty="0">
                <a:latin typeface="Times New Roman"/>
                <a:cs typeface="Times New Roman"/>
              </a:rPr>
              <a:t>cursor.close()</a:t>
            </a:r>
            <a:r>
              <a:rPr sz="800" spc="500" dirty="0">
                <a:latin typeface="Times New Roman"/>
                <a:cs typeface="Times New Roman"/>
              </a:rPr>
              <a:t> </a:t>
            </a:r>
            <a:r>
              <a:rPr sz="800" spc="-10" dirty="0">
                <a:latin typeface="Times New Roman"/>
                <a:cs typeface="Times New Roman"/>
              </a:rPr>
              <a:t>db.close()</a:t>
            </a:r>
            <a:r>
              <a:rPr sz="800" spc="500" dirty="0">
                <a:latin typeface="Times New Roman"/>
                <a:cs typeface="Times New Roman"/>
              </a:rPr>
              <a:t> </a:t>
            </a:r>
            <a:r>
              <a:rPr sz="800" dirty="0">
                <a:latin typeface="Times New Roman"/>
                <a:cs typeface="Times New Roman"/>
              </a:rPr>
              <a:t>return</a:t>
            </a:r>
            <a:r>
              <a:rPr sz="800" spc="-25" dirty="0">
                <a:latin typeface="Times New Roman"/>
                <a:cs typeface="Times New Roman"/>
              </a:rPr>
              <a:t> </a:t>
            </a:r>
            <a:r>
              <a:rPr sz="800" spc="-20" dirty="0">
                <a:latin typeface="Times New Roman"/>
                <a:cs typeface="Times New Roman"/>
              </a:rPr>
              <a:t>user</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@SuppressLint("Range")</a:t>
            </a:r>
            <a:endParaRPr sz="800">
              <a:latin typeface="Times New Roman"/>
              <a:cs typeface="Times New Roman"/>
            </a:endParaRPr>
          </a:p>
          <a:p>
            <a:pPr marL="215900" marR="3921760" indent="-101600">
              <a:lnSpc>
                <a:spcPct val="179200"/>
              </a:lnSpc>
            </a:pPr>
            <a:r>
              <a:rPr sz="800" dirty="0">
                <a:latin typeface="Times New Roman"/>
                <a:cs typeface="Times New Roman"/>
              </a:rPr>
              <a:t>fun</a:t>
            </a:r>
            <a:r>
              <a:rPr sz="800" spc="10" dirty="0">
                <a:latin typeface="Times New Roman"/>
                <a:cs typeface="Times New Roman"/>
              </a:rPr>
              <a:t> </a:t>
            </a:r>
            <a:r>
              <a:rPr sz="800" spc="-10" dirty="0">
                <a:latin typeface="Times New Roman"/>
                <a:cs typeface="Times New Roman"/>
              </a:rPr>
              <a:t>getUserById(id:</a:t>
            </a:r>
            <a:r>
              <a:rPr sz="800" spc="10" dirty="0">
                <a:latin typeface="Times New Roman"/>
                <a:cs typeface="Times New Roman"/>
              </a:rPr>
              <a:t> </a:t>
            </a:r>
            <a:r>
              <a:rPr sz="800" dirty="0">
                <a:latin typeface="Times New Roman"/>
                <a:cs typeface="Times New Roman"/>
              </a:rPr>
              <a:t>Int):</a:t>
            </a:r>
            <a:r>
              <a:rPr sz="800" spc="10" dirty="0">
                <a:latin typeface="Times New Roman"/>
                <a:cs typeface="Times New Roman"/>
              </a:rPr>
              <a:t> </a:t>
            </a:r>
            <a:r>
              <a:rPr sz="800" dirty="0">
                <a:latin typeface="Times New Roman"/>
                <a:cs typeface="Times New Roman"/>
              </a:rPr>
              <a:t>User?</a:t>
            </a:r>
            <a:r>
              <a:rPr sz="800" spc="1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5"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215900" marR="5080">
              <a:lnSpc>
                <a:spcPct val="179100"/>
              </a:lnSpc>
              <a:spcBef>
                <a:spcPts val="5"/>
              </a:spcBef>
            </a:pPr>
            <a:r>
              <a:rPr sz="800" dirty="0">
                <a:latin typeface="Times New Roman"/>
                <a:cs typeface="Times New Roman"/>
              </a:rPr>
              <a:t>val</a:t>
            </a:r>
            <a:r>
              <a:rPr sz="800" spc="-5" dirty="0">
                <a:latin typeface="Times New Roman"/>
                <a:cs typeface="Times New Roman"/>
              </a:rPr>
              <a:t> </a:t>
            </a:r>
            <a:r>
              <a:rPr sz="800" dirty="0">
                <a:latin typeface="Times New Roman"/>
                <a:cs typeface="Times New Roman"/>
              </a:rPr>
              <a:t>cursor: Cursor</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db.rawQuery("SELECT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FROM</a:t>
            </a:r>
            <a:r>
              <a:rPr sz="800" spc="10" dirty="0">
                <a:latin typeface="Times New Roman"/>
                <a:cs typeface="Times New Roman"/>
              </a:rPr>
              <a:t> </a:t>
            </a:r>
            <a:r>
              <a:rPr sz="800" spc="-10" dirty="0">
                <a:latin typeface="Times New Roman"/>
                <a:cs typeface="Times New Roman"/>
              </a:rPr>
              <a:t>$TABLE_NAME</a:t>
            </a:r>
            <a:r>
              <a:rPr sz="800" spc="-25" dirty="0">
                <a:latin typeface="Times New Roman"/>
                <a:cs typeface="Times New Roman"/>
              </a:rPr>
              <a:t> </a:t>
            </a:r>
            <a:r>
              <a:rPr sz="800" dirty="0">
                <a:latin typeface="Times New Roman"/>
                <a:cs typeface="Times New Roman"/>
              </a:rPr>
              <a:t>WHERE</a:t>
            </a:r>
            <a:r>
              <a:rPr sz="800" spc="-5" dirty="0">
                <a:latin typeface="Times New Roman"/>
                <a:cs typeface="Times New Roman"/>
              </a:rPr>
              <a:t> </a:t>
            </a:r>
            <a:r>
              <a:rPr sz="800" dirty="0">
                <a:latin typeface="Times New Roman"/>
                <a:cs typeface="Times New Roman"/>
              </a:rPr>
              <a:t>$COLUMN_ID =</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arrayOf(id.toString()))</a:t>
            </a:r>
            <a:r>
              <a:rPr sz="800" spc="500" dirty="0">
                <a:latin typeface="Times New Roman"/>
                <a:cs typeface="Times New Roman"/>
              </a:rPr>
              <a:t> </a:t>
            </a:r>
            <a:r>
              <a:rPr sz="800" dirty="0">
                <a:latin typeface="Times New Roman"/>
                <a:cs typeface="Times New Roman"/>
              </a:rPr>
              <a:t>var</a:t>
            </a:r>
            <a:r>
              <a:rPr sz="800" spc="-15"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User? = </a:t>
            </a:r>
            <a:r>
              <a:rPr sz="800" spc="-20" dirty="0">
                <a:latin typeface="Times New Roman"/>
                <a:cs typeface="Times New Roman"/>
              </a:rPr>
              <a:t>null</a:t>
            </a:r>
            <a:endParaRPr sz="800">
              <a:latin typeface="Times New Roman"/>
              <a:cs typeface="Times New Roman"/>
            </a:endParaRPr>
          </a:p>
          <a:p>
            <a:pPr marL="317500" marR="4088765" indent="-101600">
              <a:lnSpc>
                <a:spcPct val="179200"/>
              </a:lnSpc>
            </a:pP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user</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a:t>
            </a:r>
            <a:endParaRPr sz="800">
              <a:latin typeface="Times New Roman"/>
              <a:cs typeface="Times New Roman"/>
            </a:endParaRPr>
          </a:p>
          <a:p>
            <a:pPr marL="4184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418465">
              <a:lnSpc>
                <a:spcPct val="100000"/>
              </a:lnSpc>
              <a:spcBef>
                <a:spcPts val="760"/>
              </a:spcBef>
            </a:pPr>
            <a:r>
              <a:rPr sz="800" dirty="0">
                <a:latin typeface="Times New Roman"/>
                <a:cs typeface="Times New Roman"/>
              </a:rPr>
              <a:t>firstName</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cursor.getString(cursor.getColumnIndex(COLUMN_FIRST_NAME)),</a:t>
            </a:r>
            <a:endParaRPr sz="800">
              <a:latin typeface="Times New Roman"/>
              <a:cs typeface="Times New Roman"/>
            </a:endParaRPr>
          </a:p>
          <a:p>
            <a:pPr marL="418465" marR="1627505">
              <a:lnSpc>
                <a:spcPct val="179200"/>
              </a:lnSpc>
            </a:pPr>
            <a:r>
              <a:rPr sz="800" dirty="0">
                <a:latin typeface="Times New Roman"/>
                <a:cs typeface="Times New Roman"/>
              </a:rPr>
              <a:t>lastName =</a:t>
            </a:r>
            <a:r>
              <a:rPr sz="800" spc="-15" dirty="0">
                <a:latin typeface="Times New Roman"/>
                <a:cs typeface="Times New Roman"/>
              </a:rPr>
              <a:t> </a:t>
            </a:r>
            <a:r>
              <a:rPr sz="800" spc="-10" dirty="0">
                <a:latin typeface="Times New Roman"/>
                <a:cs typeface="Times New Roman"/>
              </a:rPr>
              <a:t>cursor.getString(cursor.getColumnIndex(COLUMN_LAST_NAME)),</a:t>
            </a:r>
            <a:r>
              <a:rPr sz="800" spc="500" dirty="0">
                <a:latin typeface="Times New Roman"/>
                <a:cs typeface="Times New Roman"/>
              </a:rPr>
              <a:t> </a:t>
            </a:r>
            <a:r>
              <a:rPr sz="800" dirty="0">
                <a:latin typeface="Times New Roman"/>
                <a:cs typeface="Times New Roman"/>
              </a:rPr>
              <a:t>email</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cursor.getString(cursor.getColumnIndex(COLUMN_EMAIL)),</a:t>
            </a:r>
            <a:endParaRPr sz="800">
              <a:latin typeface="Times New Roman"/>
              <a:cs typeface="Times New Roman"/>
            </a:endParaRPr>
          </a:p>
          <a:p>
            <a:pPr marL="418465">
              <a:lnSpc>
                <a:spcPct val="100000"/>
              </a:lnSpc>
              <a:spcBef>
                <a:spcPts val="760"/>
              </a:spcBef>
            </a:pP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cursor.getString(cursor.getColumnIndex(COLUMN_PASSWORD)),</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marR="4624705">
              <a:lnSpc>
                <a:spcPct val="179200"/>
              </a:lnSpc>
            </a:pPr>
            <a:r>
              <a:rPr sz="800" spc="-10" dirty="0">
                <a:latin typeface="Times New Roman"/>
                <a:cs typeface="Times New Roman"/>
              </a:rPr>
              <a:t>cursor.close()</a:t>
            </a:r>
            <a:r>
              <a:rPr sz="800" spc="500" dirty="0">
                <a:latin typeface="Times New Roman"/>
                <a:cs typeface="Times New Roman"/>
              </a:rPr>
              <a:t> </a:t>
            </a:r>
            <a:r>
              <a:rPr sz="800" spc="-10" dirty="0">
                <a:latin typeface="Times New Roman"/>
                <a:cs typeface="Times New Roman"/>
              </a:rPr>
              <a:t>db.close()</a:t>
            </a:r>
            <a:endParaRPr sz="800">
              <a:latin typeface="Times New Roman"/>
              <a:cs typeface="Times New Roman"/>
            </a:endParaRPr>
          </a:p>
          <a:p>
            <a:pPr marL="215900">
              <a:lnSpc>
                <a:spcPct val="100000"/>
              </a:lnSpc>
              <a:spcBef>
                <a:spcPts val="760"/>
              </a:spcBef>
            </a:pPr>
            <a:r>
              <a:rPr sz="800" dirty="0">
                <a:latin typeface="Times New Roman"/>
                <a:cs typeface="Times New Roman"/>
              </a:rPr>
              <a:t>return</a:t>
            </a:r>
            <a:r>
              <a:rPr sz="800" spc="-25" dirty="0">
                <a:latin typeface="Times New Roman"/>
                <a:cs typeface="Times New Roman"/>
              </a:rPr>
              <a:t> </a:t>
            </a:r>
            <a:r>
              <a:rPr sz="800" spc="-20" dirty="0">
                <a:latin typeface="Times New Roman"/>
                <a:cs typeface="Times New Roman"/>
              </a:rPr>
              <a:t>user</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B2536-06F6-2DD0-AFAC-F49949195724}"/>
              </a:ext>
            </a:extLst>
          </p:cNvPr>
          <p:cNvSpPr txBox="1"/>
          <p:nvPr/>
        </p:nvSpPr>
        <p:spPr>
          <a:xfrm>
            <a:off x="120650" y="1536700"/>
            <a:ext cx="6858000" cy="871007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We are excited to submit our proposal for the development of a comprehensive Snack Ordering System designed to streamline and enhance the snack selection and purchasing experience. Our solution will include a user-friendly platform, allowing customers to easily browse, select, and purchase their favorite snacks. The system will feature a dynamic menu with real-time inventory updates, seamless payment integration, and order tracking capabilities. Our team will ensure that the platform is scalable, secure, and optimized for both web and mobile devices. Additionally, we will incorporate an intuitive admin panel for managing product listings, orders, and customer data. We are committed to delivering a high-quality solution on time and within budget, with full support and maintenance post-launch to ensure continued functionality and success.</a:t>
            </a:r>
          </a:p>
        </p:txBody>
      </p:sp>
      <p:sp>
        <p:nvSpPr>
          <p:cNvPr id="3" name="TextBox 2">
            <a:extLst>
              <a:ext uri="{FF2B5EF4-FFF2-40B4-BE49-F238E27FC236}">
                <a16:creationId xmlns:a16="http://schemas.microsoft.com/office/drawing/2014/main" id="{062B7BDA-23BD-F5B5-9F2F-D9240E224A21}"/>
              </a:ext>
            </a:extLst>
          </p:cNvPr>
          <p:cNvSpPr txBox="1"/>
          <p:nvPr/>
        </p:nvSpPr>
        <p:spPr>
          <a:xfrm>
            <a:off x="1416050" y="336371"/>
            <a:ext cx="4750018" cy="1200329"/>
          </a:xfrm>
          <a:prstGeom prst="rect">
            <a:avLst/>
          </a:prstGeom>
          <a:noFill/>
        </p:spPr>
        <p:txBody>
          <a:bodyPr wrap="none" rtlCol="0">
            <a:spAutoFit/>
          </a:bodyPr>
          <a:lstStyle/>
          <a:p>
            <a:r>
              <a:rPr lang="en-IN" sz="7200" b="1" dirty="0">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335140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1112901"/>
            <a:ext cx="3823335" cy="451739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@SuppressLint("Range")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20" dirty="0">
                <a:latin typeface="Times New Roman"/>
                <a:cs typeface="Times New Roman"/>
              </a:rPr>
              <a:t> </a:t>
            </a:r>
            <a:r>
              <a:rPr sz="800" spc="-10" dirty="0">
                <a:latin typeface="Times New Roman"/>
                <a:cs typeface="Times New Roman"/>
              </a:rPr>
              <a:t>getAllUsers():</a:t>
            </a:r>
            <a:r>
              <a:rPr sz="800" spc="15" dirty="0">
                <a:latin typeface="Times New Roman"/>
                <a:cs typeface="Times New Roman"/>
              </a:rPr>
              <a:t> </a:t>
            </a:r>
            <a:r>
              <a:rPr sz="800" dirty="0">
                <a:latin typeface="Times New Roman"/>
                <a:cs typeface="Times New Roman"/>
              </a:rPr>
              <a:t>List&lt;User&gt;</a:t>
            </a:r>
            <a:r>
              <a:rPr sz="800" spc="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2266315">
              <a:lnSpc>
                <a:spcPts val="1720"/>
              </a:lnSpc>
              <a:spcBef>
                <a:spcPts val="180"/>
              </a:spcBef>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users = </a:t>
            </a:r>
            <a:r>
              <a:rPr sz="800" spc="-10" dirty="0">
                <a:latin typeface="Times New Roman"/>
                <a:cs typeface="Times New Roman"/>
              </a:rPr>
              <a:t>mutableListOf&lt;User&gt;()</a:t>
            </a:r>
            <a:r>
              <a:rPr sz="800" spc="500" dirty="0">
                <a:latin typeface="Times New Roman"/>
                <a:cs typeface="Times New Roman"/>
              </a:rPr>
              <a:t> </a:t>
            </a: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db =</a:t>
            </a:r>
            <a:r>
              <a:rPr sz="800" spc="10" dirty="0">
                <a:latin typeface="Times New Roman"/>
                <a:cs typeface="Times New Roman"/>
              </a:rPr>
              <a:t> </a:t>
            </a:r>
            <a:r>
              <a:rPr sz="800" spc="-10" dirty="0">
                <a:latin typeface="Times New Roman"/>
                <a:cs typeface="Times New Roman"/>
              </a:rPr>
              <a:t>readableDatabase</a:t>
            </a:r>
            <a:endParaRPr sz="800">
              <a:latin typeface="Times New Roman"/>
              <a:cs typeface="Times New Roman"/>
            </a:endParaRPr>
          </a:p>
          <a:p>
            <a:pPr marL="114300" marR="462915">
              <a:lnSpc>
                <a:spcPts val="1720"/>
              </a:lnSpc>
            </a:pPr>
            <a:r>
              <a:rPr sz="800" dirty="0">
                <a:latin typeface="Times New Roman"/>
                <a:cs typeface="Times New Roman"/>
              </a:rPr>
              <a:t>val</a:t>
            </a:r>
            <a:r>
              <a:rPr sz="800" spc="5" dirty="0">
                <a:latin typeface="Times New Roman"/>
                <a:cs typeface="Times New Roman"/>
              </a:rPr>
              <a:t> </a:t>
            </a:r>
            <a:r>
              <a:rPr sz="800" dirty="0">
                <a:latin typeface="Times New Roman"/>
                <a:cs typeface="Times New Roman"/>
              </a:rPr>
              <a:t>cursor:</a:t>
            </a:r>
            <a:r>
              <a:rPr sz="800" spc="5" dirty="0">
                <a:latin typeface="Times New Roman"/>
                <a:cs typeface="Times New Roman"/>
              </a:rPr>
              <a:t> </a:t>
            </a:r>
            <a:r>
              <a:rPr sz="800" dirty="0">
                <a:latin typeface="Times New Roman"/>
                <a:cs typeface="Times New Roman"/>
              </a:rPr>
              <a:t>Cursor =</a:t>
            </a:r>
            <a:r>
              <a:rPr sz="800" spc="20" dirty="0">
                <a:latin typeface="Times New Roman"/>
                <a:cs typeface="Times New Roman"/>
              </a:rPr>
              <a:t> </a:t>
            </a:r>
            <a:r>
              <a:rPr sz="800" spc="-10" dirty="0">
                <a:latin typeface="Times New Roman"/>
                <a:cs typeface="Times New Roman"/>
              </a:rPr>
              <a:t>db.rawQuery("SELECT</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FROM</a:t>
            </a:r>
            <a:r>
              <a:rPr sz="800" spc="15" dirty="0">
                <a:latin typeface="Times New Roman"/>
                <a:cs typeface="Times New Roman"/>
              </a:rPr>
              <a:t> </a:t>
            </a:r>
            <a:r>
              <a:rPr sz="800" spc="-10" dirty="0">
                <a:latin typeface="Times New Roman"/>
                <a:cs typeface="Times New Roman"/>
              </a:rPr>
              <a:t>$TABLE_NAME",</a:t>
            </a:r>
            <a:r>
              <a:rPr sz="800" spc="15" dirty="0">
                <a:latin typeface="Times New Roman"/>
                <a:cs typeface="Times New Roman"/>
              </a:rPr>
              <a:t> </a:t>
            </a:r>
            <a:r>
              <a:rPr sz="800" spc="-20" dirty="0">
                <a:latin typeface="Times New Roman"/>
                <a:cs typeface="Times New Roman"/>
              </a:rPr>
              <a:t>null)</a:t>
            </a:r>
            <a:r>
              <a:rPr sz="800" spc="500" dirty="0">
                <a:latin typeface="Times New Roman"/>
                <a:cs typeface="Times New Roman"/>
              </a:rPr>
              <a:t> </a:t>
            </a:r>
            <a:r>
              <a:rPr sz="800" dirty="0">
                <a:latin typeface="Times New Roman"/>
                <a:cs typeface="Times New Roman"/>
              </a:rPr>
              <a:t>if</a:t>
            </a:r>
            <a:r>
              <a:rPr sz="800" spc="20" dirty="0">
                <a:latin typeface="Times New Roman"/>
                <a:cs typeface="Times New Roman"/>
              </a:rPr>
              <a:t> </a:t>
            </a:r>
            <a:r>
              <a:rPr sz="800" spc="-10" dirty="0">
                <a:latin typeface="Times New Roman"/>
                <a:cs typeface="Times New Roman"/>
              </a:rPr>
              <a:t>(cursor.moveToFirst())</a:t>
            </a:r>
            <a:r>
              <a:rPr sz="800" spc="4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a:lnSpc>
                <a:spcPct val="100000"/>
              </a:lnSpc>
              <a:spcBef>
                <a:spcPts val="580"/>
              </a:spcBef>
            </a:pPr>
            <a:r>
              <a:rPr sz="800" dirty="0">
                <a:latin typeface="Times New Roman"/>
                <a:cs typeface="Times New Roman"/>
              </a:rPr>
              <a:t>do </a:t>
            </a:r>
            <a:r>
              <a:rPr sz="800" spc="-50" dirty="0">
                <a:latin typeface="Times New Roman"/>
                <a:cs typeface="Times New Roman"/>
              </a:rPr>
              <a:t>{</a:t>
            </a:r>
            <a:endParaRPr sz="800">
              <a:latin typeface="Times New Roman"/>
              <a:cs typeface="Times New Roman"/>
            </a:endParaRPr>
          </a:p>
          <a:p>
            <a:pPr marL="316865">
              <a:lnSpc>
                <a:spcPct val="100000"/>
              </a:lnSpc>
              <a:spcBef>
                <a:spcPts val="760"/>
              </a:spcBef>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User(</a:t>
            </a:r>
            <a:endParaRPr sz="800">
              <a:latin typeface="Times New Roman"/>
              <a:cs typeface="Times New Roman"/>
            </a:endParaRPr>
          </a:p>
          <a:p>
            <a:pPr marL="418465">
              <a:lnSpc>
                <a:spcPct val="100000"/>
              </a:lnSpc>
              <a:spcBef>
                <a:spcPts val="760"/>
              </a:spcBef>
            </a:pPr>
            <a:r>
              <a:rPr sz="800" dirty="0">
                <a:latin typeface="Times New Roman"/>
                <a:cs typeface="Times New Roman"/>
              </a:rPr>
              <a:t>id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cursor.getInt(cursor.getColumnIndex(COLUMN_ID)),</a:t>
            </a:r>
            <a:endParaRPr sz="800">
              <a:latin typeface="Times New Roman"/>
              <a:cs typeface="Times New Roman"/>
            </a:endParaRPr>
          </a:p>
          <a:p>
            <a:pPr marL="418465" marR="5080">
              <a:lnSpc>
                <a:spcPct val="179200"/>
              </a:lnSpc>
            </a:pPr>
            <a:r>
              <a:rPr sz="800" dirty="0">
                <a:latin typeface="Times New Roman"/>
                <a:cs typeface="Times New Roman"/>
              </a:rPr>
              <a:t>firstName</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cursor.getString(cursor.getColumnIndex(COLUMN_FIRST_NAME)),</a:t>
            </a:r>
            <a:r>
              <a:rPr sz="800" spc="500" dirty="0">
                <a:latin typeface="Times New Roman"/>
                <a:cs typeface="Times New Roman"/>
              </a:rPr>
              <a:t> </a:t>
            </a:r>
            <a:r>
              <a:rPr sz="800" dirty="0">
                <a:latin typeface="Times New Roman"/>
                <a:cs typeface="Times New Roman"/>
              </a:rPr>
              <a:t>lastName =</a:t>
            </a:r>
            <a:r>
              <a:rPr sz="800" spc="-15" dirty="0">
                <a:latin typeface="Times New Roman"/>
                <a:cs typeface="Times New Roman"/>
              </a:rPr>
              <a:t> </a:t>
            </a:r>
            <a:r>
              <a:rPr sz="800" spc="-10" dirty="0">
                <a:latin typeface="Times New Roman"/>
                <a:cs typeface="Times New Roman"/>
              </a:rPr>
              <a:t>cursor.getString(cursor.getColumnIndex(COLUMN_LAST_NAME)),</a:t>
            </a:r>
            <a:endParaRPr sz="800">
              <a:latin typeface="Times New Roman"/>
              <a:cs typeface="Times New Roman"/>
            </a:endParaRPr>
          </a:p>
          <a:p>
            <a:pPr marL="418465" marR="106680">
              <a:lnSpc>
                <a:spcPct val="179200"/>
              </a:lnSpc>
              <a:spcBef>
                <a:spcPts val="5"/>
              </a:spcBef>
            </a:pPr>
            <a:r>
              <a:rPr sz="800" dirty="0">
                <a:latin typeface="Times New Roman"/>
                <a:cs typeface="Times New Roman"/>
              </a:rPr>
              <a:t>email</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cursor.getString(cursor.getColumnIndex(COLUMN_EMAIL)),</a:t>
            </a:r>
            <a:r>
              <a:rPr sz="800" spc="500" dirty="0">
                <a:latin typeface="Times New Roman"/>
                <a:cs typeface="Times New Roman"/>
              </a:rPr>
              <a:t>  </a:t>
            </a: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cursor.getString(cursor.getColumnIndex(COLUMN_PASSWORD)),</a:t>
            </a:r>
            <a:endParaRPr sz="800">
              <a:latin typeface="Times New Roman"/>
              <a:cs typeface="Times New Roman"/>
            </a:endParaRPr>
          </a:p>
          <a:p>
            <a:pPr marL="316865">
              <a:lnSpc>
                <a:spcPct val="100000"/>
              </a:lnSpc>
              <a:spcBef>
                <a:spcPts val="760"/>
              </a:spcBef>
            </a:pPr>
            <a:r>
              <a:rPr sz="800" spc="-50" dirty="0">
                <a:latin typeface="Times New Roman"/>
                <a:cs typeface="Times New Roman"/>
              </a:rPr>
              <a:t>)</a:t>
            </a:r>
            <a:endParaRPr sz="800">
              <a:latin typeface="Times New Roman"/>
              <a:cs typeface="Times New Roman"/>
            </a:endParaRPr>
          </a:p>
          <a:p>
            <a:pPr marL="316865">
              <a:lnSpc>
                <a:spcPct val="100000"/>
              </a:lnSpc>
              <a:spcBef>
                <a:spcPts val="760"/>
              </a:spcBef>
            </a:pPr>
            <a:r>
              <a:rPr sz="800" spc="-10" dirty="0">
                <a:latin typeface="Times New Roman"/>
                <a:cs typeface="Times New Roman"/>
              </a:rPr>
              <a:t>users.add(user)</a:t>
            </a:r>
            <a:endParaRPr sz="800">
              <a:latin typeface="Times New Roman"/>
              <a:cs typeface="Times New Roman"/>
            </a:endParaRPr>
          </a:p>
          <a:p>
            <a:pPr marL="215900">
              <a:lnSpc>
                <a:spcPct val="100000"/>
              </a:lnSpc>
              <a:spcBef>
                <a:spcPts val="755"/>
              </a:spcBef>
            </a:pP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while</a:t>
            </a:r>
            <a:r>
              <a:rPr sz="800" spc="-10" dirty="0">
                <a:latin typeface="Times New Roman"/>
                <a:cs typeface="Times New Roman"/>
              </a:rPr>
              <a:t> (cursor.moveToNext())</a:t>
            </a:r>
            <a:endParaRPr sz="800">
              <a:latin typeface="Times New Roman"/>
              <a:cs typeface="Times New Roman"/>
            </a:endParaRPr>
          </a:p>
          <a:p>
            <a:pPr marL="114300">
              <a:lnSpc>
                <a:spcPct val="100000"/>
              </a:lnSpc>
              <a:spcBef>
                <a:spcPts val="765"/>
              </a:spcBef>
            </a:pPr>
            <a:r>
              <a:rPr sz="800" spc="-50" dirty="0">
                <a:latin typeface="Times New Roman"/>
                <a:cs typeface="Times New Roman"/>
              </a:rPr>
              <a:t>}</a:t>
            </a:r>
            <a:endParaRPr sz="800">
              <a:latin typeface="Times New Roman"/>
              <a:cs typeface="Times New Roman"/>
            </a:endParaRPr>
          </a:p>
          <a:p>
            <a:pPr marL="114300" marR="3149600">
              <a:lnSpc>
                <a:spcPts val="1720"/>
              </a:lnSpc>
              <a:spcBef>
                <a:spcPts val="180"/>
              </a:spcBef>
            </a:pPr>
            <a:r>
              <a:rPr sz="800" spc="-10" dirty="0">
                <a:latin typeface="Times New Roman"/>
                <a:cs typeface="Times New Roman"/>
              </a:rPr>
              <a:t>cursor.close()</a:t>
            </a:r>
            <a:r>
              <a:rPr sz="800" spc="500" dirty="0">
                <a:latin typeface="Times New Roman"/>
                <a:cs typeface="Times New Roman"/>
              </a:rPr>
              <a:t> </a:t>
            </a:r>
            <a:r>
              <a:rPr sz="800" spc="-10" dirty="0">
                <a:latin typeface="Times New Roman"/>
                <a:cs typeface="Times New Roman"/>
              </a:rPr>
              <a:t>db.close()</a:t>
            </a:r>
            <a:r>
              <a:rPr sz="800" spc="500" dirty="0">
                <a:latin typeface="Times New Roman"/>
                <a:cs typeface="Times New Roman"/>
              </a:rPr>
              <a:t> </a:t>
            </a:r>
            <a:r>
              <a:rPr sz="800" dirty="0">
                <a:latin typeface="Times New Roman"/>
                <a:cs typeface="Times New Roman"/>
              </a:rPr>
              <a:t>return</a:t>
            </a:r>
            <a:r>
              <a:rPr sz="800" spc="-25" dirty="0">
                <a:latin typeface="Times New Roman"/>
                <a:cs typeface="Times New Roman"/>
              </a:rPr>
              <a:t> </a:t>
            </a:r>
            <a:r>
              <a:rPr sz="800" spc="-10" dirty="0">
                <a:latin typeface="Times New Roman"/>
                <a:cs typeface="Times New Roman"/>
              </a:rPr>
              <a:t>users</a:t>
            </a:r>
            <a:endParaRPr sz="800">
              <a:latin typeface="Times New Roman"/>
              <a:cs typeface="Times New Roman"/>
            </a:endParaRPr>
          </a:p>
          <a:p>
            <a:pPr marL="12700">
              <a:lnSpc>
                <a:spcPct val="100000"/>
              </a:lnSpc>
              <a:spcBef>
                <a:spcPts val="58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5919469"/>
            <a:ext cx="1906270" cy="11385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620"/>
              </a:spcBef>
            </a:pPr>
            <a:endParaRPr sz="800">
              <a:latin typeface="Times New Roman"/>
              <a:cs typeface="Times New Roman"/>
            </a:endParaRPr>
          </a:p>
          <a:p>
            <a:pPr marL="12700">
              <a:lnSpc>
                <a:spcPct val="100000"/>
              </a:lnSpc>
            </a:pPr>
            <a:r>
              <a:rPr sz="1200" b="1" spc="-10" dirty="0">
                <a:latin typeface="Times New Roman"/>
                <a:cs typeface="Times New Roman"/>
              </a:rPr>
              <a:t>THEME</a:t>
            </a:r>
            <a:endParaRPr sz="1200">
              <a:latin typeface="Times New Roman"/>
              <a:cs typeface="Times New Roman"/>
            </a:endParaRPr>
          </a:p>
          <a:p>
            <a:pPr marL="12700">
              <a:lnSpc>
                <a:spcPct val="100000"/>
              </a:lnSpc>
              <a:spcBef>
                <a:spcPts val="740"/>
              </a:spcBef>
            </a:pPr>
            <a:r>
              <a:rPr sz="1200" b="1" spc="-10" dirty="0">
                <a:latin typeface="Times New Roman"/>
                <a:cs typeface="Times New Roman"/>
              </a:rPr>
              <a:t>Color</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com.example.snackordering.ui.theme</a:t>
            </a:r>
            <a:endParaRPr sz="800">
              <a:latin typeface="Times New Roman"/>
              <a:cs typeface="Times New Roman"/>
            </a:endParaRPr>
          </a:p>
        </p:txBody>
      </p:sp>
      <p:sp>
        <p:nvSpPr>
          <p:cNvPr id="4" name="object 4"/>
          <p:cNvSpPr txBox="1"/>
          <p:nvPr/>
        </p:nvSpPr>
        <p:spPr>
          <a:xfrm>
            <a:off x="902017" y="7347330"/>
            <a:ext cx="180149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androidx.compose.ui.graphics.Color</a:t>
            </a:r>
            <a:endParaRPr sz="800">
              <a:latin typeface="Times New Roman"/>
              <a:cs typeface="Times New Roman"/>
            </a:endParaRPr>
          </a:p>
        </p:txBody>
      </p:sp>
      <p:sp>
        <p:nvSpPr>
          <p:cNvPr id="5" name="object 5"/>
          <p:cNvSpPr txBox="1"/>
          <p:nvPr/>
        </p:nvSpPr>
        <p:spPr>
          <a:xfrm>
            <a:off x="902017" y="7784464"/>
            <a:ext cx="1575435" cy="802640"/>
          </a:xfrm>
          <a:prstGeom prst="rect">
            <a:avLst/>
          </a:prstGeom>
        </p:spPr>
        <p:txBody>
          <a:bodyPr vert="horz" wrap="square" lIns="0" tIns="12700" rIns="0" bIns="0" rtlCol="0">
            <a:spAutoFit/>
          </a:bodyPr>
          <a:lstStyle/>
          <a:p>
            <a:pPr marL="12700" algn="just">
              <a:lnSpc>
                <a:spcPct val="100000"/>
              </a:lnSpc>
              <a:spcBef>
                <a:spcPts val="100"/>
              </a:spcBef>
            </a:pPr>
            <a:r>
              <a:rPr sz="800" dirty="0">
                <a:latin typeface="Times New Roman"/>
                <a:cs typeface="Times New Roman"/>
              </a:rPr>
              <a:t>val</a:t>
            </a:r>
            <a:r>
              <a:rPr sz="800" spc="-20" dirty="0">
                <a:latin typeface="Times New Roman"/>
                <a:cs typeface="Times New Roman"/>
              </a:rPr>
              <a:t> </a:t>
            </a:r>
            <a:r>
              <a:rPr sz="800" dirty="0">
                <a:latin typeface="Times New Roman"/>
                <a:cs typeface="Times New Roman"/>
              </a:rPr>
              <a:t>Purple200</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Color(0xFFBB86FC)</a:t>
            </a:r>
            <a:endParaRPr sz="800">
              <a:latin typeface="Times New Roman"/>
              <a:cs typeface="Times New Roman"/>
            </a:endParaRPr>
          </a:p>
          <a:p>
            <a:pPr marL="12700" marR="40005" algn="just">
              <a:lnSpc>
                <a:spcPct val="179200"/>
              </a:lnSpc>
            </a:pPr>
            <a:r>
              <a:rPr sz="800" dirty="0">
                <a:latin typeface="Times New Roman"/>
                <a:cs typeface="Times New Roman"/>
              </a:rPr>
              <a:t>val</a:t>
            </a:r>
            <a:r>
              <a:rPr sz="800" spc="-20" dirty="0">
                <a:latin typeface="Times New Roman"/>
                <a:cs typeface="Times New Roman"/>
              </a:rPr>
              <a:t> </a:t>
            </a:r>
            <a:r>
              <a:rPr sz="800" dirty="0">
                <a:latin typeface="Times New Roman"/>
                <a:cs typeface="Times New Roman"/>
              </a:rPr>
              <a:t>Purple500</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Color(0xFF6200EE)</a:t>
            </a:r>
            <a:r>
              <a:rPr sz="800" spc="500" dirty="0">
                <a:latin typeface="Times New Roman"/>
                <a:cs typeface="Times New Roman"/>
              </a:rPr>
              <a:t> </a:t>
            </a:r>
            <a:r>
              <a:rPr sz="800" dirty="0">
                <a:latin typeface="Times New Roman"/>
                <a:cs typeface="Times New Roman"/>
              </a:rPr>
              <a:t>val</a:t>
            </a:r>
            <a:r>
              <a:rPr sz="800" spc="-20" dirty="0">
                <a:latin typeface="Times New Roman"/>
                <a:cs typeface="Times New Roman"/>
              </a:rPr>
              <a:t> </a:t>
            </a:r>
            <a:r>
              <a:rPr sz="800" dirty="0">
                <a:latin typeface="Times New Roman"/>
                <a:cs typeface="Times New Roman"/>
              </a:rPr>
              <a:t>Purple700</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Color(0xFF3700B3)</a:t>
            </a:r>
            <a:r>
              <a:rPr sz="800" spc="500" dirty="0">
                <a:latin typeface="Times New Roman"/>
                <a:cs typeface="Times New Roman"/>
              </a:rPr>
              <a:t> </a:t>
            </a:r>
            <a:r>
              <a:rPr sz="800" dirty="0">
                <a:latin typeface="Times New Roman"/>
                <a:cs typeface="Times New Roman"/>
              </a:rPr>
              <a:t>val</a:t>
            </a:r>
            <a:r>
              <a:rPr sz="800" spc="-25" dirty="0">
                <a:latin typeface="Times New Roman"/>
                <a:cs typeface="Times New Roman"/>
              </a:rPr>
              <a:t> </a:t>
            </a:r>
            <a:r>
              <a:rPr sz="800" spc="-10" dirty="0">
                <a:latin typeface="Times New Roman"/>
                <a:cs typeface="Times New Roman"/>
              </a:rPr>
              <a:t>Teal200</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Color(0xFF03DAC5)</a:t>
            </a:r>
            <a:endParaRPr sz="800">
              <a:latin typeface="Times New Roman"/>
              <a:cs typeface="Times New Roman"/>
            </a:endParaRPr>
          </a:p>
        </p:txBody>
      </p:sp>
      <p:sp>
        <p:nvSpPr>
          <p:cNvPr id="6" name="object 6"/>
          <p:cNvSpPr txBox="1"/>
          <p:nvPr/>
        </p:nvSpPr>
        <p:spPr>
          <a:xfrm>
            <a:off x="902017" y="8874125"/>
            <a:ext cx="1906270" cy="427355"/>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Shape</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com.example.snackordering.ui.theme</a:t>
            </a:r>
            <a:endParaRPr sz="800">
              <a:latin typeface="Times New Roman"/>
              <a:cs typeface="Times New Roman"/>
            </a:endParaRPr>
          </a:p>
        </p:txBody>
      </p:sp>
      <p:sp>
        <p:nvSpPr>
          <p:cNvPr id="7" name="object 7"/>
          <p:cNvSpPr txBox="1"/>
          <p:nvPr/>
        </p:nvSpPr>
        <p:spPr>
          <a:xfrm>
            <a:off x="902017" y="9590722"/>
            <a:ext cx="271399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androidx.compose.foundation.shape.RoundedCornerShape</a:t>
            </a:r>
            <a:endParaRPr sz="8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1740535" cy="3663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androidx.compose.material.Shapes</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androidx.compose.ui.unit.dp</a:t>
            </a:r>
            <a:endParaRPr sz="800">
              <a:latin typeface="Times New Roman"/>
              <a:cs typeface="Times New Roman"/>
            </a:endParaRPr>
          </a:p>
        </p:txBody>
      </p:sp>
      <p:sp>
        <p:nvSpPr>
          <p:cNvPr id="3" name="object 3"/>
          <p:cNvSpPr txBox="1"/>
          <p:nvPr/>
        </p:nvSpPr>
        <p:spPr>
          <a:xfrm>
            <a:off x="902017" y="1549653"/>
            <a:ext cx="1906270" cy="15170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Shapes =</a:t>
            </a:r>
            <a:r>
              <a:rPr sz="800" spc="-5" dirty="0">
                <a:latin typeface="Times New Roman"/>
                <a:cs typeface="Times New Roman"/>
              </a:rPr>
              <a:t> </a:t>
            </a:r>
            <a:r>
              <a:rPr sz="800" spc="-10" dirty="0">
                <a:latin typeface="Times New Roman"/>
                <a:cs typeface="Times New Roman"/>
              </a:rPr>
              <a:t>Shapes(</a:t>
            </a:r>
            <a:endParaRPr sz="800">
              <a:latin typeface="Times New Roman"/>
              <a:cs typeface="Times New Roman"/>
            </a:endParaRPr>
          </a:p>
          <a:p>
            <a:pPr marL="114300" marR="173990">
              <a:lnSpc>
                <a:spcPct val="179300"/>
              </a:lnSpc>
            </a:pPr>
            <a:r>
              <a:rPr sz="800" dirty="0">
                <a:latin typeface="Times New Roman"/>
                <a:cs typeface="Times New Roman"/>
              </a:rPr>
              <a:t>small</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RoundedCornerShape(4.dp),</a:t>
            </a:r>
            <a:r>
              <a:rPr sz="800" spc="500" dirty="0">
                <a:latin typeface="Times New Roman"/>
                <a:cs typeface="Times New Roman"/>
              </a:rPr>
              <a:t> </a:t>
            </a:r>
            <a:r>
              <a:rPr sz="800" dirty="0">
                <a:latin typeface="Times New Roman"/>
                <a:cs typeface="Times New Roman"/>
              </a:rPr>
              <a:t>medium</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RoundedCornerShape(4.dp),</a:t>
            </a:r>
            <a:r>
              <a:rPr sz="800" spc="500" dirty="0">
                <a:latin typeface="Times New Roman"/>
                <a:cs typeface="Times New Roman"/>
              </a:rPr>
              <a:t> </a:t>
            </a:r>
            <a:r>
              <a:rPr sz="800" dirty="0">
                <a:latin typeface="Times New Roman"/>
                <a:cs typeface="Times New Roman"/>
              </a:rPr>
              <a:t>large</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RoundedCornerShape(0.dp)</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40"/>
              </a:spcBef>
            </a:pPr>
            <a:r>
              <a:rPr sz="1200" b="1" spc="-10" dirty="0">
                <a:latin typeface="Times New Roman"/>
                <a:cs typeface="Times New Roman"/>
              </a:rPr>
              <a:t>Theme</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com.example.snackordering.ui.theme</a:t>
            </a:r>
            <a:endParaRPr sz="800">
              <a:latin typeface="Times New Roman"/>
              <a:cs typeface="Times New Roman"/>
            </a:endParaRPr>
          </a:p>
        </p:txBody>
      </p:sp>
      <p:sp>
        <p:nvSpPr>
          <p:cNvPr id="4" name="object 4"/>
          <p:cNvSpPr txBox="1"/>
          <p:nvPr/>
        </p:nvSpPr>
        <p:spPr>
          <a:xfrm>
            <a:off x="902017" y="3355975"/>
            <a:ext cx="2495550" cy="10217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androidx.compose.foundation.isSystemInDarkTheme</a:t>
            </a:r>
            <a:endParaRPr sz="800">
              <a:latin typeface="Times New Roman"/>
              <a:cs typeface="Times New Roman"/>
            </a:endParaRPr>
          </a:p>
          <a:p>
            <a:pPr marL="12700" marR="42164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androidx.compose.material.MaterialTheme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androidx.compose.material.darkColors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androidx.compose.material.lightColors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androidx.compose.runtime.Composable</a:t>
            </a:r>
            <a:endParaRPr sz="800">
              <a:latin typeface="Times New Roman"/>
              <a:cs typeface="Times New Roman"/>
            </a:endParaRPr>
          </a:p>
        </p:txBody>
      </p:sp>
      <p:sp>
        <p:nvSpPr>
          <p:cNvPr id="5" name="object 5"/>
          <p:cNvSpPr txBox="1"/>
          <p:nvPr/>
        </p:nvSpPr>
        <p:spPr>
          <a:xfrm>
            <a:off x="902017" y="4666995"/>
            <a:ext cx="1788160" cy="10217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private</a:t>
            </a:r>
            <a:r>
              <a:rPr sz="800" spc="20"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spc="-10" dirty="0">
                <a:latin typeface="Times New Roman"/>
                <a:cs typeface="Times New Roman"/>
              </a:rPr>
              <a:t>DarkColorPalette</a:t>
            </a:r>
            <a:r>
              <a:rPr sz="800" spc="20"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darkColors(</a:t>
            </a:r>
            <a:endParaRPr sz="800">
              <a:latin typeface="Times New Roman"/>
              <a:cs typeface="Times New Roman"/>
            </a:endParaRPr>
          </a:p>
          <a:p>
            <a:pPr marL="114300" marR="502920">
              <a:lnSpc>
                <a:spcPct val="179200"/>
              </a:lnSpc>
            </a:pPr>
            <a:r>
              <a:rPr sz="800" dirty="0">
                <a:latin typeface="Times New Roman"/>
                <a:cs typeface="Times New Roman"/>
              </a:rPr>
              <a:t>primary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Purple200,</a:t>
            </a:r>
            <a:r>
              <a:rPr sz="800" spc="500" dirty="0">
                <a:latin typeface="Times New Roman"/>
                <a:cs typeface="Times New Roman"/>
              </a:rPr>
              <a:t> </a:t>
            </a:r>
            <a:r>
              <a:rPr sz="800" spc="-10" dirty="0">
                <a:latin typeface="Times New Roman"/>
                <a:cs typeface="Times New Roman"/>
              </a:rPr>
              <a:t>primaryVariant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Purple700,</a:t>
            </a:r>
            <a:r>
              <a:rPr sz="800" spc="500" dirty="0">
                <a:latin typeface="Times New Roman"/>
                <a:cs typeface="Times New Roman"/>
              </a:rPr>
              <a:t> </a:t>
            </a:r>
            <a:r>
              <a:rPr sz="800" dirty="0">
                <a:latin typeface="Times New Roman"/>
                <a:cs typeface="Times New Roman"/>
              </a:rPr>
              <a:t>secondary =</a:t>
            </a:r>
            <a:r>
              <a:rPr sz="800" spc="-15" dirty="0">
                <a:latin typeface="Times New Roman"/>
                <a:cs typeface="Times New Roman"/>
              </a:rPr>
              <a:t> </a:t>
            </a:r>
            <a:r>
              <a:rPr sz="800" spc="-10" dirty="0">
                <a:latin typeface="Times New Roman"/>
                <a:cs typeface="Times New Roman"/>
              </a:rPr>
              <a:t>Teal200</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902017" y="5977889"/>
            <a:ext cx="1808480" cy="80327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private</a:t>
            </a:r>
            <a:r>
              <a:rPr sz="800" spc="15" dirty="0">
                <a:latin typeface="Times New Roman"/>
                <a:cs typeface="Times New Roman"/>
              </a:rPr>
              <a:t> </a:t>
            </a:r>
            <a:r>
              <a:rPr sz="800" dirty="0">
                <a:latin typeface="Times New Roman"/>
                <a:cs typeface="Times New Roman"/>
              </a:rPr>
              <a:t>val</a:t>
            </a:r>
            <a:r>
              <a:rPr sz="800" spc="15" dirty="0">
                <a:latin typeface="Times New Roman"/>
                <a:cs typeface="Times New Roman"/>
              </a:rPr>
              <a:t> </a:t>
            </a:r>
            <a:r>
              <a:rPr sz="800" spc="-10" dirty="0">
                <a:latin typeface="Times New Roman"/>
                <a:cs typeface="Times New Roman"/>
              </a:rPr>
              <a:t>LightColorPalette</a:t>
            </a:r>
            <a:r>
              <a:rPr sz="800" spc="15"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lightColors(</a:t>
            </a:r>
            <a:endParaRPr sz="800">
              <a:latin typeface="Times New Roman"/>
              <a:cs typeface="Times New Roman"/>
            </a:endParaRPr>
          </a:p>
          <a:p>
            <a:pPr marL="114300">
              <a:lnSpc>
                <a:spcPct val="100000"/>
              </a:lnSpc>
              <a:spcBef>
                <a:spcPts val="760"/>
              </a:spcBef>
            </a:pPr>
            <a:r>
              <a:rPr sz="800" dirty="0">
                <a:latin typeface="Times New Roman"/>
                <a:cs typeface="Times New Roman"/>
              </a:rPr>
              <a:t>primary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Purple500,</a:t>
            </a:r>
            <a:endParaRPr sz="800">
              <a:latin typeface="Times New Roman"/>
              <a:cs typeface="Times New Roman"/>
            </a:endParaRPr>
          </a:p>
          <a:p>
            <a:pPr marL="114300" marR="523240">
              <a:lnSpc>
                <a:spcPct val="179200"/>
              </a:lnSpc>
            </a:pPr>
            <a:r>
              <a:rPr sz="800" spc="-10" dirty="0">
                <a:latin typeface="Times New Roman"/>
                <a:cs typeface="Times New Roman"/>
              </a:rPr>
              <a:t>primaryVariant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Purple700,</a:t>
            </a:r>
            <a:r>
              <a:rPr sz="800" spc="500" dirty="0">
                <a:latin typeface="Times New Roman"/>
                <a:cs typeface="Times New Roman"/>
              </a:rPr>
              <a:t> </a:t>
            </a:r>
            <a:r>
              <a:rPr sz="800" dirty="0">
                <a:latin typeface="Times New Roman"/>
                <a:cs typeface="Times New Roman"/>
              </a:rPr>
              <a:t>secondary =</a:t>
            </a:r>
            <a:r>
              <a:rPr sz="800" spc="-15" dirty="0">
                <a:latin typeface="Times New Roman"/>
                <a:cs typeface="Times New Roman"/>
              </a:rPr>
              <a:t> </a:t>
            </a:r>
            <a:r>
              <a:rPr sz="800" spc="-10" dirty="0">
                <a:latin typeface="Times New Roman"/>
                <a:cs typeface="Times New Roman"/>
              </a:rPr>
              <a:t>Teal200</a:t>
            </a:r>
            <a:endParaRPr sz="800">
              <a:latin typeface="Times New Roman"/>
              <a:cs typeface="Times New Roman"/>
            </a:endParaRPr>
          </a:p>
        </p:txBody>
      </p:sp>
      <p:sp>
        <p:nvSpPr>
          <p:cNvPr id="7" name="object 7"/>
          <p:cNvSpPr txBox="1"/>
          <p:nvPr/>
        </p:nvSpPr>
        <p:spPr>
          <a:xfrm>
            <a:off x="902017" y="7070343"/>
            <a:ext cx="1510030" cy="1895475"/>
          </a:xfrm>
          <a:prstGeom prst="rect">
            <a:avLst/>
          </a:prstGeom>
        </p:spPr>
        <p:txBody>
          <a:bodyPr vert="horz" wrap="square" lIns="0" tIns="12700" rIns="0" bIns="0" rtlCol="0">
            <a:spAutoFit/>
          </a:bodyPr>
          <a:lstStyle/>
          <a:p>
            <a:pPr marL="114300">
              <a:lnSpc>
                <a:spcPct val="100000"/>
              </a:lnSpc>
              <a:spcBef>
                <a:spcPts val="100"/>
              </a:spcBef>
            </a:pP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Other</a:t>
            </a:r>
            <a:r>
              <a:rPr sz="800" spc="-20" dirty="0">
                <a:latin typeface="Times New Roman"/>
                <a:cs typeface="Times New Roman"/>
              </a:rPr>
              <a:t> </a:t>
            </a:r>
            <a:r>
              <a:rPr sz="800" dirty="0">
                <a:latin typeface="Times New Roman"/>
                <a:cs typeface="Times New Roman"/>
              </a:rPr>
              <a:t>default</a:t>
            </a:r>
            <a:r>
              <a:rPr sz="800" spc="-20" dirty="0">
                <a:latin typeface="Times New Roman"/>
                <a:cs typeface="Times New Roman"/>
              </a:rPr>
              <a:t> </a:t>
            </a:r>
            <a:r>
              <a:rPr sz="800" dirty="0">
                <a:latin typeface="Times New Roman"/>
                <a:cs typeface="Times New Roman"/>
              </a:rPr>
              <a:t>colors</a:t>
            </a:r>
            <a:r>
              <a:rPr sz="800" spc="-5" dirty="0">
                <a:latin typeface="Times New Roman"/>
                <a:cs typeface="Times New Roman"/>
              </a:rPr>
              <a:t> </a:t>
            </a:r>
            <a:r>
              <a:rPr sz="800" dirty="0">
                <a:latin typeface="Times New Roman"/>
                <a:cs typeface="Times New Roman"/>
              </a:rPr>
              <a:t>to</a:t>
            </a:r>
            <a:r>
              <a:rPr sz="800" spc="-15" dirty="0">
                <a:latin typeface="Times New Roman"/>
                <a:cs typeface="Times New Roman"/>
              </a:rPr>
              <a:t> </a:t>
            </a:r>
            <a:r>
              <a:rPr sz="800" spc="-10" dirty="0">
                <a:latin typeface="Times New Roman"/>
                <a:cs typeface="Times New Roman"/>
              </a:rPr>
              <a:t>override</a:t>
            </a:r>
            <a:endParaRPr sz="800">
              <a:latin typeface="Times New Roman"/>
              <a:cs typeface="Times New Roman"/>
            </a:endParaRPr>
          </a:p>
          <a:p>
            <a:pPr marL="114300" marR="167005">
              <a:lnSpc>
                <a:spcPct val="179200"/>
              </a:lnSpc>
            </a:pPr>
            <a:r>
              <a:rPr sz="800" dirty="0">
                <a:latin typeface="Times New Roman"/>
                <a:cs typeface="Times New Roman"/>
              </a:rPr>
              <a:t>background</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Color.White,</a:t>
            </a:r>
            <a:r>
              <a:rPr sz="800" spc="500" dirty="0">
                <a:latin typeface="Times New Roman"/>
                <a:cs typeface="Times New Roman"/>
              </a:rPr>
              <a:t> </a:t>
            </a:r>
            <a:r>
              <a:rPr sz="800" dirty="0">
                <a:latin typeface="Times New Roman"/>
                <a:cs typeface="Times New Roman"/>
              </a:rPr>
              <a:t>surface</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Color.White,</a:t>
            </a:r>
            <a:r>
              <a:rPr sz="800" spc="500" dirty="0">
                <a:latin typeface="Times New Roman"/>
                <a:cs typeface="Times New Roman"/>
              </a:rPr>
              <a:t> </a:t>
            </a:r>
            <a:r>
              <a:rPr sz="800" spc="-10" dirty="0">
                <a:latin typeface="Times New Roman"/>
                <a:cs typeface="Times New Roman"/>
              </a:rPr>
              <a:t>onPrimary</a:t>
            </a:r>
            <a:r>
              <a:rPr sz="800" spc="15"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Color.White,</a:t>
            </a:r>
            <a:r>
              <a:rPr sz="800" spc="500" dirty="0">
                <a:latin typeface="Times New Roman"/>
                <a:cs typeface="Times New Roman"/>
              </a:rPr>
              <a:t> </a:t>
            </a:r>
            <a:r>
              <a:rPr sz="800" dirty="0">
                <a:latin typeface="Times New Roman"/>
                <a:cs typeface="Times New Roman"/>
              </a:rPr>
              <a:t>onSecondary</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Color.Black,</a:t>
            </a:r>
            <a:r>
              <a:rPr sz="800" spc="500" dirty="0">
                <a:latin typeface="Times New Roman"/>
                <a:cs typeface="Times New Roman"/>
              </a:rPr>
              <a:t> </a:t>
            </a:r>
            <a:r>
              <a:rPr sz="800" dirty="0">
                <a:latin typeface="Times New Roman"/>
                <a:cs typeface="Times New Roman"/>
              </a:rPr>
              <a:t>onBackground</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Color.Black,</a:t>
            </a:r>
            <a:r>
              <a:rPr sz="800" spc="500" dirty="0">
                <a:latin typeface="Times New Roman"/>
                <a:cs typeface="Times New Roman"/>
              </a:rPr>
              <a:t> </a:t>
            </a:r>
            <a:r>
              <a:rPr sz="800" dirty="0">
                <a:latin typeface="Times New Roman"/>
                <a:cs typeface="Times New Roman"/>
              </a:rPr>
              <a:t>onSurface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Color.Black,</a:t>
            </a:r>
            <a:endParaRPr sz="800">
              <a:latin typeface="Times New Roman"/>
              <a:cs typeface="Times New Roman"/>
            </a:endParaRPr>
          </a:p>
          <a:p>
            <a:pPr marL="114300">
              <a:lnSpc>
                <a:spcPct val="100000"/>
              </a:lnSpc>
              <a:spcBef>
                <a:spcPts val="760"/>
              </a:spcBef>
            </a:pPr>
            <a:r>
              <a:rPr sz="800" spc="-25"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8" name="object 8"/>
          <p:cNvSpPr txBox="1"/>
          <p:nvPr/>
        </p:nvSpPr>
        <p:spPr>
          <a:xfrm>
            <a:off x="902017" y="9255379"/>
            <a:ext cx="1115695" cy="36639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10" dirty="0">
                <a:latin typeface="Times New Roman"/>
                <a:cs typeface="Times New Roman"/>
              </a:rPr>
              <a:t> SnackOrderingTheme(</a:t>
            </a:r>
            <a:endParaRPr sz="8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2117090" cy="1677035"/>
          </a:xfrm>
          <a:prstGeom prst="rect">
            <a:avLst/>
          </a:prstGeom>
        </p:spPr>
        <p:txBody>
          <a:bodyPr vert="horz" wrap="square" lIns="0" tIns="12700" rIns="0" bIns="0" rtlCol="0">
            <a:spAutoFit/>
          </a:bodyPr>
          <a:lstStyle/>
          <a:p>
            <a:pPr marL="114300">
              <a:lnSpc>
                <a:spcPct val="100000"/>
              </a:lnSpc>
              <a:spcBef>
                <a:spcPts val="100"/>
              </a:spcBef>
            </a:pPr>
            <a:r>
              <a:rPr sz="800" dirty="0">
                <a:latin typeface="Times New Roman"/>
                <a:cs typeface="Times New Roman"/>
              </a:rPr>
              <a:t>darkTheme:</a:t>
            </a:r>
            <a:r>
              <a:rPr sz="800" spc="-15" dirty="0">
                <a:latin typeface="Times New Roman"/>
                <a:cs typeface="Times New Roman"/>
              </a:rPr>
              <a:t> </a:t>
            </a:r>
            <a:r>
              <a:rPr sz="800" dirty="0">
                <a:latin typeface="Times New Roman"/>
                <a:cs typeface="Times New Roman"/>
              </a:rPr>
              <a:t>Boolean</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isSystemInDarkTheme(),</a:t>
            </a:r>
            <a:endParaRPr sz="800">
              <a:latin typeface="Times New Roman"/>
              <a:cs typeface="Times New Roman"/>
            </a:endParaRPr>
          </a:p>
          <a:p>
            <a:pPr marL="114300">
              <a:lnSpc>
                <a:spcPct val="100000"/>
              </a:lnSpc>
              <a:spcBef>
                <a:spcPts val="760"/>
              </a:spcBef>
            </a:pPr>
            <a:r>
              <a:rPr sz="800" dirty="0">
                <a:latin typeface="Times New Roman"/>
                <a:cs typeface="Times New Roman"/>
              </a:rPr>
              <a:t>content:</a:t>
            </a:r>
            <a:r>
              <a:rPr sz="800" spc="-25" dirty="0">
                <a:latin typeface="Times New Roman"/>
                <a:cs typeface="Times New Roman"/>
              </a:rPr>
              <a:t> </a:t>
            </a:r>
            <a:r>
              <a:rPr sz="800" dirty="0">
                <a:latin typeface="Times New Roman"/>
                <a:cs typeface="Times New Roman"/>
              </a:rPr>
              <a:t>@Composable</a:t>
            </a:r>
            <a:r>
              <a:rPr sz="800" spc="-20"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a:t>
            </a:r>
            <a:r>
              <a:rPr sz="800" dirty="0">
                <a:latin typeface="Times New Roman"/>
                <a:cs typeface="Times New Roman"/>
              </a:rPr>
              <a:t>&gt;</a:t>
            </a:r>
            <a:r>
              <a:rPr sz="800" spc="-10" dirty="0">
                <a:latin typeface="Times New Roman"/>
                <a:cs typeface="Times New Roman"/>
              </a:rPr>
              <a:t> </a:t>
            </a:r>
            <a:r>
              <a:rPr sz="800" spc="-20" dirty="0">
                <a:latin typeface="Times New Roman"/>
                <a:cs typeface="Times New Roman"/>
              </a:rPr>
              <a:t>Unit</a:t>
            </a:r>
            <a:endParaRPr sz="800">
              <a:latin typeface="Times New Roman"/>
              <a:cs typeface="Times New Roman"/>
            </a:endParaRPr>
          </a:p>
          <a:p>
            <a:pPr marL="12700">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marR="797560" indent="-101600">
              <a:lnSpc>
                <a:spcPts val="1720"/>
              </a:lnSpc>
              <a:spcBef>
                <a:spcPts val="180"/>
              </a:spcBef>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colors</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if</a:t>
            </a:r>
            <a:r>
              <a:rPr sz="800" spc="-15" dirty="0">
                <a:latin typeface="Times New Roman"/>
                <a:cs typeface="Times New Roman"/>
              </a:rPr>
              <a:t> </a:t>
            </a:r>
            <a:r>
              <a:rPr sz="800" dirty="0">
                <a:latin typeface="Times New Roman"/>
                <a:cs typeface="Times New Roman"/>
              </a:rPr>
              <a:t>(darkTheme)</a:t>
            </a:r>
            <a:r>
              <a:rPr sz="800" spc="-2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DarkColorPalette</a:t>
            </a:r>
            <a:endParaRPr sz="800">
              <a:latin typeface="Times New Roman"/>
              <a:cs typeface="Times New Roman"/>
            </a:endParaRPr>
          </a:p>
          <a:p>
            <a:pPr marL="114300">
              <a:lnSpc>
                <a:spcPct val="100000"/>
              </a:lnSpc>
              <a:spcBef>
                <a:spcPts val="580"/>
              </a:spcBef>
            </a:pP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else </a:t>
            </a: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10" dirty="0">
                <a:latin typeface="Times New Roman"/>
                <a:cs typeface="Times New Roman"/>
              </a:rPr>
              <a:t>LightColorPalette</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2860675"/>
            <a:ext cx="1906270" cy="1953895"/>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MaterialTheme(</a:t>
            </a:r>
            <a:endParaRPr sz="800">
              <a:latin typeface="Times New Roman"/>
              <a:cs typeface="Times New Roman"/>
            </a:endParaRPr>
          </a:p>
          <a:p>
            <a:pPr marL="215900" marR="605790">
              <a:lnSpc>
                <a:spcPct val="179200"/>
              </a:lnSpc>
            </a:pPr>
            <a:r>
              <a:rPr sz="800" dirty="0">
                <a:latin typeface="Times New Roman"/>
                <a:cs typeface="Times New Roman"/>
              </a:rPr>
              <a:t>colors</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colors,</a:t>
            </a:r>
            <a:r>
              <a:rPr sz="800" spc="500" dirty="0">
                <a:latin typeface="Times New Roman"/>
                <a:cs typeface="Times New Roman"/>
              </a:rPr>
              <a:t> </a:t>
            </a:r>
            <a:r>
              <a:rPr sz="800" dirty="0">
                <a:latin typeface="Times New Roman"/>
                <a:cs typeface="Times New Roman"/>
              </a:rPr>
              <a:t>typography</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20" dirty="0">
                <a:latin typeface="Times New Roman"/>
                <a:cs typeface="Times New Roman"/>
              </a:rPr>
              <a:t>Typography,</a:t>
            </a:r>
            <a:endParaRPr sz="800">
              <a:latin typeface="Times New Roman"/>
              <a:cs typeface="Times New Roman"/>
            </a:endParaRPr>
          </a:p>
          <a:p>
            <a:pPr marL="215900" marR="974090">
              <a:lnSpc>
                <a:spcPct val="179200"/>
              </a:lnSpc>
            </a:pPr>
            <a:r>
              <a:rPr sz="800" dirty="0">
                <a:latin typeface="Times New Roman"/>
                <a:cs typeface="Times New Roman"/>
              </a:rPr>
              <a:t>shapes</a:t>
            </a:r>
            <a:r>
              <a:rPr sz="800" spc="-2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Shapes,</a:t>
            </a:r>
            <a:r>
              <a:rPr sz="800" spc="500" dirty="0">
                <a:latin typeface="Times New Roman"/>
                <a:cs typeface="Times New Roman"/>
              </a:rPr>
              <a:t> </a:t>
            </a:r>
            <a:r>
              <a:rPr sz="800" dirty="0">
                <a:latin typeface="Times New Roman"/>
                <a:cs typeface="Times New Roman"/>
              </a:rPr>
              <a:t>content</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content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40"/>
              </a:spcBef>
            </a:pPr>
            <a:r>
              <a:rPr sz="1200" b="1" spc="-20" dirty="0">
                <a:latin typeface="Times New Roman"/>
                <a:cs typeface="Times New Roman"/>
              </a:rPr>
              <a:t>Type</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com.example.snackordering.ui.theme</a:t>
            </a:r>
            <a:endParaRPr sz="800">
              <a:latin typeface="Times New Roman"/>
              <a:cs typeface="Times New Roman"/>
            </a:endParaRPr>
          </a:p>
        </p:txBody>
      </p:sp>
      <p:sp>
        <p:nvSpPr>
          <p:cNvPr id="4" name="object 4"/>
          <p:cNvSpPr txBox="1"/>
          <p:nvPr/>
        </p:nvSpPr>
        <p:spPr>
          <a:xfrm>
            <a:off x="902017" y="5104129"/>
            <a:ext cx="2042160" cy="102108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androidx.compose.material.Typography</a:t>
            </a:r>
            <a:endParaRPr sz="800">
              <a:latin typeface="Times New Roman"/>
              <a:cs typeface="Times New Roman"/>
            </a:endParaRPr>
          </a:p>
          <a:p>
            <a:pPr marL="12700" marR="508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androidx.compose.ui.text.TextStyle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androidx.compose.ui.text.font.FontFamily</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androidx.compose.ui.text.font.FontWeight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androidx.compose.ui.unit.sp</a:t>
            </a:r>
            <a:endParaRPr sz="800">
              <a:latin typeface="Times New Roman"/>
              <a:cs typeface="Times New Roman"/>
            </a:endParaRPr>
          </a:p>
        </p:txBody>
      </p:sp>
      <p:sp>
        <p:nvSpPr>
          <p:cNvPr id="5" name="object 5"/>
          <p:cNvSpPr txBox="1"/>
          <p:nvPr/>
        </p:nvSpPr>
        <p:spPr>
          <a:xfrm>
            <a:off x="902017" y="6415150"/>
            <a:ext cx="1972945" cy="32061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Set</a:t>
            </a:r>
            <a:r>
              <a:rPr sz="800" spc="-15" dirty="0">
                <a:latin typeface="Times New Roman"/>
                <a:cs typeface="Times New Roman"/>
              </a:rPr>
              <a:t> </a:t>
            </a:r>
            <a:r>
              <a:rPr sz="800" dirty="0">
                <a:latin typeface="Times New Roman"/>
                <a:cs typeface="Times New Roman"/>
              </a:rPr>
              <a:t>of</a:t>
            </a:r>
            <a:r>
              <a:rPr sz="800" spc="-20" dirty="0">
                <a:latin typeface="Times New Roman"/>
                <a:cs typeface="Times New Roman"/>
              </a:rPr>
              <a:t> </a:t>
            </a:r>
            <a:r>
              <a:rPr sz="800" dirty="0">
                <a:latin typeface="Times New Roman"/>
                <a:cs typeface="Times New Roman"/>
              </a:rPr>
              <a:t>Material</a:t>
            </a:r>
            <a:r>
              <a:rPr sz="800" spc="-15" dirty="0">
                <a:latin typeface="Times New Roman"/>
                <a:cs typeface="Times New Roman"/>
              </a:rPr>
              <a:t> </a:t>
            </a:r>
            <a:r>
              <a:rPr sz="800" dirty="0">
                <a:latin typeface="Times New Roman"/>
                <a:cs typeface="Times New Roman"/>
              </a:rPr>
              <a:t>typography</a:t>
            </a:r>
            <a:r>
              <a:rPr sz="800" spc="-10" dirty="0">
                <a:latin typeface="Times New Roman"/>
                <a:cs typeface="Times New Roman"/>
              </a:rPr>
              <a:t> </a:t>
            </a:r>
            <a:r>
              <a:rPr sz="800" dirty="0">
                <a:latin typeface="Times New Roman"/>
                <a:cs typeface="Times New Roman"/>
              </a:rPr>
              <a:t>styles</a:t>
            </a:r>
            <a:r>
              <a:rPr sz="800" spc="-5" dirty="0">
                <a:latin typeface="Times New Roman"/>
                <a:cs typeface="Times New Roman"/>
              </a:rPr>
              <a:t> </a:t>
            </a:r>
            <a:r>
              <a:rPr sz="800" dirty="0">
                <a:latin typeface="Times New Roman"/>
                <a:cs typeface="Times New Roman"/>
              </a:rPr>
              <a:t>to</a:t>
            </a:r>
            <a:r>
              <a:rPr sz="800" spc="-10" dirty="0">
                <a:latin typeface="Times New Roman"/>
                <a:cs typeface="Times New Roman"/>
              </a:rPr>
              <a:t> </a:t>
            </a:r>
            <a:r>
              <a:rPr sz="800" dirty="0">
                <a:latin typeface="Times New Roman"/>
                <a:cs typeface="Times New Roman"/>
              </a:rPr>
              <a:t>start</a:t>
            </a:r>
            <a:r>
              <a:rPr sz="800" spc="-15" dirty="0">
                <a:latin typeface="Times New Roman"/>
                <a:cs typeface="Times New Roman"/>
              </a:rPr>
              <a:t> </a:t>
            </a:r>
            <a:r>
              <a:rPr sz="800" spc="-20" dirty="0">
                <a:latin typeface="Times New Roman"/>
                <a:cs typeface="Times New Roman"/>
              </a:rPr>
              <a:t>with</a:t>
            </a:r>
            <a:endParaRPr sz="800">
              <a:latin typeface="Times New Roman"/>
              <a:cs typeface="Times New Roman"/>
            </a:endParaRPr>
          </a:p>
          <a:p>
            <a:pPr marL="114300" marR="683895" indent="-101600">
              <a:lnSpc>
                <a:spcPct val="179200"/>
              </a:lnSpc>
            </a:pPr>
            <a:r>
              <a:rPr sz="800" dirty="0">
                <a:latin typeface="Times New Roman"/>
                <a:cs typeface="Times New Roman"/>
              </a:rPr>
              <a:t>val</a:t>
            </a:r>
            <a:r>
              <a:rPr sz="800" spc="-15" dirty="0">
                <a:latin typeface="Times New Roman"/>
                <a:cs typeface="Times New Roman"/>
              </a:rPr>
              <a:t> </a:t>
            </a:r>
            <a:r>
              <a:rPr sz="800" spc="-10" dirty="0">
                <a:latin typeface="Times New Roman"/>
                <a:cs typeface="Times New Roman"/>
              </a:rPr>
              <a:t>Typography</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Typography(</a:t>
            </a:r>
            <a:r>
              <a:rPr sz="800" spc="500" dirty="0">
                <a:latin typeface="Times New Roman"/>
                <a:cs typeface="Times New Roman"/>
              </a:rPr>
              <a:t> </a:t>
            </a:r>
            <a:r>
              <a:rPr sz="800" dirty="0">
                <a:latin typeface="Times New Roman"/>
                <a:cs typeface="Times New Roman"/>
              </a:rPr>
              <a:t>body1</a:t>
            </a:r>
            <a:r>
              <a:rPr sz="800" spc="-1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TextStyle(</a:t>
            </a:r>
            <a:endParaRPr sz="800">
              <a:latin typeface="Times New Roman"/>
              <a:cs typeface="Times New Roman"/>
            </a:endParaRPr>
          </a:p>
          <a:p>
            <a:pPr marL="215900" marR="346710" algn="just">
              <a:lnSpc>
                <a:spcPts val="1720"/>
              </a:lnSpc>
              <a:spcBef>
                <a:spcPts val="180"/>
              </a:spcBef>
            </a:pPr>
            <a:r>
              <a:rPr sz="800" spc="-10" dirty="0">
                <a:latin typeface="Times New Roman"/>
                <a:cs typeface="Times New Roman"/>
              </a:rPr>
              <a:t>fontFamily</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FontFamily.Default,</a:t>
            </a:r>
            <a:r>
              <a:rPr sz="800" spc="500" dirty="0">
                <a:latin typeface="Times New Roman"/>
                <a:cs typeface="Times New Roman"/>
              </a:rPr>
              <a:t> </a:t>
            </a:r>
            <a:r>
              <a:rPr sz="800" spc="-10" dirty="0">
                <a:latin typeface="Times New Roman"/>
                <a:cs typeface="Times New Roman"/>
              </a:rPr>
              <a:t>fontWeight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FontWeight.Normal,</a:t>
            </a:r>
            <a:r>
              <a:rPr sz="800" spc="500" dirty="0">
                <a:latin typeface="Times New Roman"/>
                <a:cs typeface="Times New Roman"/>
              </a:rPr>
              <a:t> </a:t>
            </a:r>
            <a:r>
              <a:rPr sz="800" dirty="0">
                <a:latin typeface="Times New Roman"/>
                <a:cs typeface="Times New Roman"/>
              </a:rPr>
              <a:t>fontSize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16.sp</a:t>
            </a:r>
            <a:endParaRPr sz="800">
              <a:latin typeface="Times New Roman"/>
              <a:cs typeface="Times New Roman"/>
            </a:endParaRPr>
          </a:p>
          <a:p>
            <a:pPr marL="114300">
              <a:lnSpc>
                <a:spcPct val="100000"/>
              </a:lnSpc>
              <a:spcBef>
                <a:spcPts val="580"/>
              </a:spcBef>
            </a:pPr>
            <a:r>
              <a:rPr sz="800" spc="-50" dirty="0">
                <a:latin typeface="Times New Roman"/>
                <a:cs typeface="Times New Roman"/>
              </a:rPr>
              <a:t>)</a:t>
            </a:r>
            <a:endParaRPr sz="800">
              <a:latin typeface="Times New Roman"/>
              <a:cs typeface="Times New Roman"/>
            </a:endParaRPr>
          </a:p>
          <a:p>
            <a:pPr marL="114300" marR="304800">
              <a:lnSpc>
                <a:spcPct val="179200"/>
              </a:lnSpc>
            </a:pP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Other</a:t>
            </a:r>
            <a:r>
              <a:rPr sz="800" spc="-20" dirty="0">
                <a:latin typeface="Times New Roman"/>
                <a:cs typeface="Times New Roman"/>
              </a:rPr>
              <a:t> </a:t>
            </a:r>
            <a:r>
              <a:rPr sz="800" dirty="0">
                <a:latin typeface="Times New Roman"/>
                <a:cs typeface="Times New Roman"/>
              </a:rPr>
              <a:t>default</a:t>
            </a:r>
            <a:r>
              <a:rPr sz="800" spc="-15" dirty="0">
                <a:latin typeface="Times New Roman"/>
                <a:cs typeface="Times New Roman"/>
              </a:rPr>
              <a:t> </a:t>
            </a:r>
            <a:r>
              <a:rPr sz="800" dirty="0">
                <a:latin typeface="Times New Roman"/>
                <a:cs typeface="Times New Roman"/>
              </a:rPr>
              <a:t>text</a:t>
            </a:r>
            <a:r>
              <a:rPr sz="800" spc="-15" dirty="0">
                <a:latin typeface="Times New Roman"/>
                <a:cs typeface="Times New Roman"/>
              </a:rPr>
              <a:t> </a:t>
            </a:r>
            <a:r>
              <a:rPr sz="800" dirty="0">
                <a:latin typeface="Times New Roman"/>
                <a:cs typeface="Times New Roman"/>
              </a:rPr>
              <a:t>styles</a:t>
            </a:r>
            <a:r>
              <a:rPr sz="800" spc="-5" dirty="0">
                <a:latin typeface="Times New Roman"/>
                <a:cs typeface="Times New Roman"/>
              </a:rPr>
              <a:t> </a:t>
            </a:r>
            <a:r>
              <a:rPr sz="800" dirty="0">
                <a:latin typeface="Times New Roman"/>
                <a:cs typeface="Times New Roman"/>
              </a:rPr>
              <a:t>to</a:t>
            </a:r>
            <a:r>
              <a:rPr sz="800" spc="-10" dirty="0">
                <a:latin typeface="Times New Roman"/>
                <a:cs typeface="Times New Roman"/>
              </a:rPr>
              <a:t> override</a:t>
            </a:r>
            <a:r>
              <a:rPr sz="800" spc="500" dirty="0">
                <a:latin typeface="Times New Roman"/>
                <a:cs typeface="Times New Roman"/>
              </a:rPr>
              <a:t> </a:t>
            </a:r>
            <a:r>
              <a:rPr sz="800" dirty="0">
                <a:latin typeface="Times New Roman"/>
                <a:cs typeface="Times New Roman"/>
              </a:rPr>
              <a:t>button</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TextStyle(</a:t>
            </a:r>
            <a:endParaRPr sz="800">
              <a:latin typeface="Times New Roman"/>
              <a:cs typeface="Times New Roman"/>
            </a:endParaRPr>
          </a:p>
          <a:p>
            <a:pPr marL="215900" marR="369570">
              <a:lnSpc>
                <a:spcPct val="179200"/>
              </a:lnSpc>
            </a:pPr>
            <a:r>
              <a:rPr sz="800" spc="-10" dirty="0">
                <a:latin typeface="Times New Roman"/>
                <a:cs typeface="Times New Roman"/>
              </a:rPr>
              <a:t>fontFamily</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FontFamily.Default,</a:t>
            </a:r>
            <a:r>
              <a:rPr sz="800" spc="500" dirty="0">
                <a:latin typeface="Times New Roman"/>
                <a:cs typeface="Times New Roman"/>
              </a:rPr>
              <a:t> </a:t>
            </a:r>
            <a:r>
              <a:rPr sz="800" spc="-10" dirty="0">
                <a:latin typeface="Times New Roman"/>
                <a:cs typeface="Times New Roman"/>
              </a:rPr>
              <a:t>fontWeight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FontWeight.W500,</a:t>
            </a:r>
            <a:r>
              <a:rPr sz="800" spc="500" dirty="0">
                <a:latin typeface="Times New Roman"/>
                <a:cs typeface="Times New Roman"/>
              </a:rPr>
              <a:t> </a:t>
            </a:r>
            <a:r>
              <a:rPr sz="800" dirty="0">
                <a:latin typeface="Times New Roman"/>
                <a:cs typeface="Times New Roman"/>
              </a:rPr>
              <a:t>fontSize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14.sp</a:t>
            </a:r>
            <a:endParaRPr sz="800">
              <a:latin typeface="Times New Roman"/>
              <a:cs typeface="Times New Roman"/>
            </a:endParaRPr>
          </a:p>
          <a:p>
            <a:pPr marL="114300">
              <a:lnSpc>
                <a:spcPct val="100000"/>
              </a:lnSpc>
              <a:spcBef>
                <a:spcPts val="760"/>
              </a:spcBef>
            </a:pPr>
            <a:r>
              <a:rPr sz="800" spc="-25"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caption</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TextStyle(</a:t>
            </a:r>
            <a:endParaRPr sz="800">
              <a:latin typeface="Times New Roman"/>
              <a:cs typeface="Times New Roman"/>
            </a:endParaRPr>
          </a:p>
          <a:p>
            <a:pPr marL="215900">
              <a:lnSpc>
                <a:spcPct val="100000"/>
              </a:lnSpc>
              <a:spcBef>
                <a:spcPts val="760"/>
              </a:spcBef>
            </a:pPr>
            <a:r>
              <a:rPr sz="800" spc="-10" dirty="0">
                <a:latin typeface="Times New Roman"/>
                <a:cs typeface="Times New Roman"/>
              </a:rPr>
              <a:t>fontFamily</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FontFamily.Default,</a:t>
            </a:r>
            <a:endParaRPr sz="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1630680" cy="1021715"/>
          </a:xfrm>
          <a:prstGeom prst="rect">
            <a:avLst/>
          </a:prstGeom>
        </p:spPr>
        <p:txBody>
          <a:bodyPr vert="horz" wrap="square" lIns="0" tIns="12700" rIns="0" bIns="0" rtlCol="0">
            <a:spAutoFit/>
          </a:bodyPr>
          <a:lstStyle/>
          <a:p>
            <a:pPr marL="215900">
              <a:lnSpc>
                <a:spcPct val="100000"/>
              </a:lnSpc>
              <a:spcBef>
                <a:spcPts val="100"/>
              </a:spcBef>
            </a:pPr>
            <a:r>
              <a:rPr sz="800" spc="-10" dirty="0">
                <a:latin typeface="Times New Roman"/>
                <a:cs typeface="Times New Roman"/>
              </a:rPr>
              <a:t>fontWeight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FontWeight.Normal,</a:t>
            </a:r>
            <a:endParaRPr sz="800">
              <a:latin typeface="Times New Roman"/>
              <a:cs typeface="Times New Roman"/>
            </a:endParaRPr>
          </a:p>
          <a:p>
            <a:pPr marL="215900">
              <a:lnSpc>
                <a:spcPct val="100000"/>
              </a:lnSpc>
              <a:spcBef>
                <a:spcPts val="760"/>
              </a:spcBef>
            </a:pPr>
            <a:r>
              <a:rPr sz="800" dirty="0">
                <a:latin typeface="Times New Roman"/>
                <a:cs typeface="Times New Roman"/>
              </a:rPr>
              <a:t>fontSize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12.sp</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25"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6EFAE-59D9-3423-FBE5-B48B42772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927" y="1882398"/>
            <a:ext cx="2556923" cy="6243179"/>
          </a:xfrm>
          <a:prstGeom prst="rect">
            <a:avLst/>
          </a:prstGeom>
        </p:spPr>
      </p:pic>
      <p:pic>
        <p:nvPicPr>
          <p:cNvPr id="7" name="Picture 6">
            <a:extLst>
              <a:ext uri="{FF2B5EF4-FFF2-40B4-BE49-F238E27FC236}">
                <a16:creationId xmlns:a16="http://schemas.microsoft.com/office/drawing/2014/main" id="{821B9AB1-97AE-D5AD-8FE5-89FF6301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1882398"/>
            <a:ext cx="2791403" cy="6223795"/>
          </a:xfrm>
          <a:prstGeom prst="rect">
            <a:avLst/>
          </a:prstGeom>
        </p:spPr>
      </p:pic>
    </p:spTree>
    <p:extLst>
      <p:ext uri="{BB962C8B-B14F-4D97-AF65-F5344CB8AC3E}">
        <p14:creationId xmlns:p14="http://schemas.microsoft.com/office/powerpoint/2010/main" val="326472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572028-9434-5DC0-868A-957B20C2B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285866" y="2200926"/>
            <a:ext cx="2821790" cy="6291547"/>
          </a:xfrm>
          <a:prstGeom prst="rect">
            <a:avLst/>
          </a:prstGeom>
        </p:spPr>
      </p:pic>
      <p:pic>
        <p:nvPicPr>
          <p:cNvPr id="9" name="Picture 8">
            <a:extLst>
              <a:ext uri="{FF2B5EF4-FFF2-40B4-BE49-F238E27FC236}">
                <a16:creationId xmlns:a16="http://schemas.microsoft.com/office/drawing/2014/main" id="{EA7B1586-E9DF-BBC0-8996-7A9246B253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48844" y="2200925"/>
            <a:ext cx="2819400" cy="6291547"/>
          </a:xfrm>
          <a:prstGeom prst="rect">
            <a:avLst/>
          </a:prstGeom>
        </p:spPr>
      </p:pic>
    </p:spTree>
    <p:extLst>
      <p:ext uri="{BB962C8B-B14F-4D97-AF65-F5344CB8AC3E}">
        <p14:creationId xmlns:p14="http://schemas.microsoft.com/office/powerpoint/2010/main" val="223371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585537-8EC5-B6F3-60C5-7EA35BCE6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710" y="1651000"/>
            <a:ext cx="3315080" cy="7391400"/>
          </a:xfrm>
          <a:prstGeom prst="rect">
            <a:avLst/>
          </a:prstGeom>
        </p:spPr>
      </p:pic>
    </p:spTree>
    <p:extLst>
      <p:ext uri="{BB962C8B-B14F-4D97-AF65-F5344CB8AC3E}">
        <p14:creationId xmlns:p14="http://schemas.microsoft.com/office/powerpoint/2010/main" val="2794394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F1B61-E99D-82A5-CD2B-2010B576F3EE}"/>
              </a:ext>
            </a:extLst>
          </p:cNvPr>
          <p:cNvSpPr txBox="1"/>
          <p:nvPr/>
        </p:nvSpPr>
        <p:spPr>
          <a:xfrm>
            <a:off x="1720850" y="3823206"/>
            <a:ext cx="4114800" cy="3046988"/>
          </a:xfrm>
          <a:prstGeom prst="rect">
            <a:avLst/>
          </a:prstGeom>
          <a:noFill/>
        </p:spPr>
        <p:txBody>
          <a:bodyPr wrap="square" rtlCol="0">
            <a:spAutoFit/>
          </a:bodyPr>
          <a:lstStyle/>
          <a:p>
            <a:pPr algn="ctr"/>
            <a:r>
              <a:rPr lang="en-IN"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9158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2767330" cy="4621650"/>
          </a:xfrm>
          <a:prstGeom prst="rect">
            <a:avLst/>
          </a:prstGeom>
        </p:spPr>
        <p:txBody>
          <a:bodyPr vert="horz" wrap="square" lIns="0" tIns="12700" rIns="0" bIns="0" rtlCol="0">
            <a:spAutoFit/>
          </a:bodyPr>
          <a:lstStyle/>
          <a:p>
            <a:pPr marL="12700">
              <a:spcBef>
                <a:spcPts val="100"/>
              </a:spcBef>
            </a:pPr>
            <a:r>
              <a:rPr lang="en-IN" sz="800" dirty="0">
                <a:latin typeface="Times New Roman"/>
                <a:cs typeface="Times New Roman"/>
              </a:rPr>
              <a:t>package </a:t>
            </a:r>
            <a:r>
              <a:rPr lang="en-IN" sz="800" spc="-10" dirty="0" err="1">
                <a:latin typeface="Times New Roman"/>
                <a:cs typeface="Times New Roman"/>
              </a:rPr>
              <a:t>com.example.snackordering</a:t>
            </a:r>
            <a:endParaRPr lang="en-IN" sz="800" spc="-10" dirty="0">
              <a:latin typeface="Times New Roman"/>
              <a:cs typeface="Times New Roman"/>
            </a:endParaRPr>
          </a:p>
          <a:p>
            <a:pPr marL="12700">
              <a:spcBef>
                <a:spcPts val="100"/>
              </a:spcBef>
            </a:pPr>
            <a:endParaRPr lang="en-IN" sz="800" dirty="0">
              <a:latin typeface="Times New Roman"/>
              <a:cs typeface="Times New Roman"/>
            </a:endParaRPr>
          </a:p>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endParaRPr sz="800" dirty="0">
              <a:latin typeface="Times New Roman"/>
              <a:cs typeface="Times New Roman"/>
            </a:endParaRPr>
          </a:p>
          <a:p>
            <a:pPr marL="12700" marR="155511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android.content.Intent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android.os.Bundle</a:t>
            </a:r>
            <a:endParaRPr sz="800" dirty="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androidx.activity.ComponentActivity</a:t>
            </a:r>
            <a:endParaRPr sz="800" dirty="0">
              <a:latin typeface="Times New Roman"/>
              <a:cs typeface="Times New Roman"/>
            </a:endParaRPr>
          </a:p>
          <a:p>
            <a:pPr marL="12700" marR="88265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androidx.activity.compose.setContent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androidx.compose.foundation.Image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androidx.compose.foundation.layout.*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a:t>
            </a:r>
            <a:endParaRPr sz="800" dirty="0">
              <a:latin typeface="Times New Roman"/>
              <a:cs typeface="Times New Roman"/>
            </a:endParaRPr>
          </a:p>
          <a:p>
            <a:pPr marL="12700" marR="113855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androidx.compose.runtime.*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androidx.compose.ui.Alignment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androidx.compose.ui.Modifier</a:t>
            </a:r>
            <a:endParaRPr sz="800" dirty="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androidx.compose.ui.graphics.Color</a:t>
            </a:r>
            <a:endParaRPr sz="800" dirty="0">
              <a:latin typeface="Times New Roman"/>
              <a:cs typeface="Times New Roman"/>
            </a:endParaRPr>
          </a:p>
          <a:p>
            <a:pPr marL="12700" marR="729615" algn="just">
              <a:lnSpc>
                <a:spcPct val="1791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androidx.compose.ui.layout.ContentScale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androidx.compose.ui.res.painterResource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androidx.compose.ui.text.font.FontFamily</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androidx.compose.ui.text.font.FontWeight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androidx.compose.ui.unit.dp</a:t>
            </a:r>
            <a:endParaRPr sz="800" dirty="0">
              <a:latin typeface="Times New Roman"/>
              <a:cs typeface="Times New Roman"/>
            </a:endParaRPr>
          </a:p>
          <a:p>
            <a:pPr marL="12700" algn="just">
              <a:lnSpc>
                <a:spcPct val="100000"/>
              </a:lnSpc>
              <a:spcBef>
                <a:spcPts val="76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androidx.compose.ui.unit.sp</a:t>
            </a:r>
            <a:endParaRPr sz="800" dirty="0">
              <a:latin typeface="Times New Roman"/>
              <a:cs typeface="Times New Roman"/>
            </a:endParaRPr>
          </a:p>
          <a:p>
            <a:pPr marL="12700" algn="just">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androidx.core.content.ContextCompat</a:t>
            </a:r>
            <a:endParaRPr sz="800" dirty="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com.example.snackordering.ui.theme.SnackOrderingTheme</a:t>
            </a:r>
            <a:endParaRPr sz="800" dirty="0">
              <a:latin typeface="Times New Roman"/>
              <a:cs typeface="Times New Roman"/>
            </a:endParaRPr>
          </a:p>
        </p:txBody>
      </p:sp>
      <p:sp>
        <p:nvSpPr>
          <p:cNvPr id="3" name="object 3"/>
          <p:cNvSpPr txBox="1"/>
          <p:nvPr/>
        </p:nvSpPr>
        <p:spPr>
          <a:xfrm>
            <a:off x="902017" y="5482589"/>
            <a:ext cx="3114675" cy="429895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class</a:t>
            </a:r>
            <a:r>
              <a:rPr sz="800" spc="55" dirty="0">
                <a:latin typeface="Times New Roman"/>
                <a:cs typeface="Times New Roman"/>
              </a:rPr>
              <a:t> </a:t>
            </a:r>
            <a:r>
              <a:rPr sz="800" spc="-10" dirty="0">
                <a:latin typeface="Times New Roman"/>
                <a:cs typeface="Times New Roman"/>
              </a:rPr>
              <a:t>LoginActivity</a:t>
            </a:r>
            <a:r>
              <a:rPr sz="800" spc="5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ComponentActivity()</a:t>
            </a:r>
            <a:r>
              <a:rPr sz="800" spc="4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702945">
              <a:lnSpc>
                <a:spcPct val="179200"/>
              </a:lnSpc>
            </a:pPr>
            <a:r>
              <a:rPr sz="800" dirty="0">
                <a:latin typeface="Times New Roman"/>
                <a:cs typeface="Times New Roman"/>
              </a:rPr>
              <a:t>private</a:t>
            </a:r>
            <a:r>
              <a:rPr sz="800" spc="-20" dirty="0">
                <a:latin typeface="Times New Roman"/>
                <a:cs typeface="Times New Roman"/>
              </a:rPr>
              <a:t> </a:t>
            </a:r>
            <a:r>
              <a:rPr sz="800" dirty="0">
                <a:latin typeface="Times New Roman"/>
                <a:cs typeface="Times New Roman"/>
              </a:rPr>
              <a:t>lateinit</a:t>
            </a:r>
            <a:r>
              <a:rPr sz="800" spc="-25" dirty="0">
                <a:latin typeface="Times New Roman"/>
                <a:cs typeface="Times New Roman"/>
              </a:rPr>
              <a:t> </a:t>
            </a:r>
            <a:r>
              <a:rPr sz="800" dirty="0">
                <a:latin typeface="Times New Roman"/>
                <a:cs typeface="Times New Roman"/>
              </a:rPr>
              <a:t>var</a:t>
            </a:r>
            <a:r>
              <a:rPr sz="800" spc="-25" dirty="0">
                <a:latin typeface="Times New Roman"/>
                <a:cs typeface="Times New Roman"/>
              </a:rPr>
              <a:t> </a:t>
            </a:r>
            <a:r>
              <a:rPr sz="800" dirty="0">
                <a:latin typeface="Times New Roman"/>
                <a:cs typeface="Times New Roman"/>
              </a:rPr>
              <a:t>databaseHelper:</a:t>
            </a:r>
            <a:r>
              <a:rPr sz="800" spc="-25" dirty="0">
                <a:latin typeface="Times New Roman"/>
                <a:cs typeface="Times New Roman"/>
              </a:rPr>
              <a:t> </a:t>
            </a:r>
            <a:r>
              <a:rPr sz="800" spc="-10" dirty="0">
                <a:latin typeface="Times New Roman"/>
                <a:cs typeface="Times New Roman"/>
              </a:rPr>
              <a:t>UserDatabaseHelper</a:t>
            </a:r>
            <a:r>
              <a:rPr sz="800" spc="500" dirty="0">
                <a:latin typeface="Times New Roman"/>
                <a:cs typeface="Times New Roman"/>
              </a:rPr>
              <a:t> </a:t>
            </a:r>
            <a:r>
              <a:rPr sz="800" dirty="0">
                <a:latin typeface="Times New Roman"/>
                <a:cs typeface="Times New Roman"/>
              </a:rPr>
              <a:t>override</a:t>
            </a:r>
            <a:r>
              <a:rPr sz="800" spc="50" dirty="0">
                <a:latin typeface="Times New Roman"/>
                <a:cs typeface="Times New Roman"/>
              </a:rPr>
              <a:t> </a:t>
            </a:r>
            <a:r>
              <a:rPr sz="800" dirty="0">
                <a:latin typeface="Times New Roman"/>
                <a:cs typeface="Times New Roman"/>
              </a:rPr>
              <a:t>fun</a:t>
            </a:r>
            <a:r>
              <a:rPr sz="800" spc="50" dirty="0">
                <a:latin typeface="Times New Roman"/>
                <a:cs typeface="Times New Roman"/>
              </a:rPr>
              <a:t> </a:t>
            </a:r>
            <a:r>
              <a:rPr sz="800" spc="-10" dirty="0">
                <a:latin typeface="Times New Roman"/>
                <a:cs typeface="Times New Roman"/>
              </a:rPr>
              <a:t>onCreate(savedInstanceState:</a:t>
            </a:r>
            <a:r>
              <a:rPr sz="800" spc="20" dirty="0">
                <a:latin typeface="Times New Roman"/>
                <a:cs typeface="Times New Roman"/>
              </a:rPr>
              <a:t> </a:t>
            </a:r>
            <a:r>
              <a:rPr sz="800" dirty="0">
                <a:latin typeface="Times New Roman"/>
                <a:cs typeface="Times New Roman"/>
              </a:rPr>
              <a:t>Bundle?)</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10" dirty="0">
                <a:latin typeface="Times New Roman"/>
                <a:cs typeface="Times New Roman"/>
              </a:rPr>
              <a:t>super.onCreate(savedInstanceState)</a:t>
            </a:r>
            <a:endParaRPr sz="800">
              <a:latin typeface="Times New Roman"/>
              <a:cs typeface="Times New Roman"/>
            </a:endParaRPr>
          </a:p>
          <a:p>
            <a:pPr marL="215900" marR="1101090">
              <a:lnSpc>
                <a:spcPct val="179200"/>
              </a:lnSpc>
            </a:pPr>
            <a:r>
              <a:rPr sz="800" dirty="0">
                <a:latin typeface="Times New Roman"/>
                <a:cs typeface="Times New Roman"/>
              </a:rPr>
              <a:t>databaseHelper</a:t>
            </a:r>
            <a:r>
              <a:rPr sz="800" spc="-2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UserDatabaseHelper(this)</a:t>
            </a:r>
            <a:r>
              <a:rPr sz="800" spc="500" dirty="0">
                <a:latin typeface="Times New Roman"/>
                <a:cs typeface="Times New Roman"/>
              </a:rPr>
              <a:t> </a:t>
            </a:r>
            <a:r>
              <a:rPr sz="800" dirty="0">
                <a:latin typeface="Times New Roman"/>
                <a:cs typeface="Times New Roman"/>
              </a:rPr>
              <a:t>setContent</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spc="-10" dirty="0">
                <a:latin typeface="Times New Roman"/>
                <a:cs typeface="Times New Roman"/>
              </a:rPr>
              <a:t>SnackOrderingTheme</a:t>
            </a:r>
            <a:r>
              <a:rPr sz="800" spc="1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418465" marR="5080">
              <a:lnSpc>
                <a:spcPct val="179100"/>
              </a:lnSpc>
            </a:pPr>
            <a:r>
              <a:rPr sz="800" spc="-10" dirty="0">
                <a:latin typeface="Times New Roman"/>
                <a:cs typeface="Times New Roman"/>
              </a:rPr>
              <a:t>//</a:t>
            </a:r>
            <a:r>
              <a:rPr sz="800" spc="-45" dirty="0">
                <a:latin typeface="Times New Roman"/>
                <a:cs typeface="Times New Roman"/>
              </a:rPr>
              <a:t> </a:t>
            </a:r>
            <a:r>
              <a:rPr sz="800" dirty="0">
                <a:latin typeface="Times New Roman"/>
                <a:cs typeface="Times New Roman"/>
              </a:rPr>
              <a:t>A</a:t>
            </a:r>
            <a:r>
              <a:rPr sz="800" spc="-45" dirty="0">
                <a:latin typeface="Times New Roman"/>
                <a:cs typeface="Times New Roman"/>
              </a:rPr>
              <a:t> </a:t>
            </a:r>
            <a:r>
              <a:rPr sz="800" dirty="0">
                <a:latin typeface="Times New Roman"/>
                <a:cs typeface="Times New Roman"/>
              </a:rPr>
              <a:t>surface container</a:t>
            </a:r>
            <a:r>
              <a:rPr sz="800" spc="-10" dirty="0">
                <a:latin typeface="Times New Roman"/>
                <a:cs typeface="Times New Roman"/>
              </a:rPr>
              <a:t> </a:t>
            </a:r>
            <a:r>
              <a:rPr sz="800" dirty="0">
                <a:latin typeface="Times New Roman"/>
                <a:cs typeface="Times New Roman"/>
              </a:rPr>
              <a:t>using the</a:t>
            </a:r>
            <a:r>
              <a:rPr sz="800" spc="-5" dirty="0">
                <a:latin typeface="Times New Roman"/>
                <a:cs typeface="Times New Roman"/>
              </a:rPr>
              <a:t> </a:t>
            </a:r>
            <a:r>
              <a:rPr sz="800" spc="-10" dirty="0">
                <a:latin typeface="Times New Roman"/>
                <a:cs typeface="Times New Roman"/>
              </a:rPr>
              <a:t>'background'</a:t>
            </a:r>
            <a:r>
              <a:rPr sz="800" spc="-5" dirty="0">
                <a:latin typeface="Times New Roman"/>
                <a:cs typeface="Times New Roman"/>
              </a:rPr>
              <a:t> </a:t>
            </a:r>
            <a:r>
              <a:rPr sz="800" dirty="0">
                <a:latin typeface="Times New Roman"/>
                <a:cs typeface="Times New Roman"/>
              </a:rPr>
              <a:t>color</a:t>
            </a:r>
            <a:r>
              <a:rPr sz="800" spc="-10" dirty="0">
                <a:latin typeface="Times New Roman"/>
                <a:cs typeface="Times New Roman"/>
              </a:rPr>
              <a:t> </a:t>
            </a:r>
            <a:r>
              <a:rPr sz="800" dirty="0">
                <a:latin typeface="Times New Roman"/>
                <a:cs typeface="Times New Roman"/>
              </a:rPr>
              <a:t>from the </a:t>
            </a:r>
            <a:r>
              <a:rPr sz="800" spc="-20" dirty="0">
                <a:latin typeface="Times New Roman"/>
                <a:cs typeface="Times New Roman"/>
              </a:rPr>
              <a:t>theme</a:t>
            </a:r>
            <a:r>
              <a:rPr sz="800" spc="500" dirty="0">
                <a:latin typeface="Times New Roman"/>
                <a:cs typeface="Times New Roman"/>
              </a:rPr>
              <a:t> </a:t>
            </a:r>
            <a:r>
              <a:rPr sz="800" spc="-10" dirty="0">
                <a:latin typeface="Times New Roman"/>
                <a:cs typeface="Times New Roman"/>
              </a:rPr>
              <a:t>Surface(</a:t>
            </a:r>
            <a:endParaRPr sz="800">
              <a:latin typeface="Times New Roman"/>
              <a:cs typeface="Times New Roman"/>
            </a:endParaRPr>
          </a:p>
          <a:p>
            <a:pPr marL="520065">
              <a:lnSpc>
                <a:spcPct val="100000"/>
              </a:lnSpc>
              <a:spcBef>
                <a:spcPts val="760"/>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Modifier.fillMaxSize(),</a:t>
            </a:r>
            <a:endParaRPr sz="800">
              <a:latin typeface="Times New Roman"/>
              <a:cs typeface="Times New Roman"/>
            </a:endParaRPr>
          </a:p>
          <a:p>
            <a:pPr marL="520065">
              <a:lnSpc>
                <a:spcPct val="100000"/>
              </a:lnSpc>
              <a:spcBef>
                <a:spcPts val="765"/>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MaterialTheme.colors.background</a:t>
            </a:r>
            <a:endParaRPr sz="800">
              <a:latin typeface="Times New Roman"/>
              <a:cs typeface="Times New Roman"/>
            </a:endParaRPr>
          </a:p>
          <a:p>
            <a:pPr marL="418465">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520065">
              <a:lnSpc>
                <a:spcPct val="100000"/>
              </a:lnSpc>
              <a:spcBef>
                <a:spcPts val="760"/>
              </a:spcBef>
            </a:pPr>
            <a:r>
              <a:rPr sz="800" spc="-10" dirty="0">
                <a:latin typeface="Times New Roman"/>
                <a:cs typeface="Times New Roman"/>
              </a:rPr>
              <a:t>LoginScreen(this,</a:t>
            </a:r>
            <a:r>
              <a:rPr sz="800" spc="100" dirty="0">
                <a:latin typeface="Times New Roman"/>
                <a:cs typeface="Times New Roman"/>
              </a:rPr>
              <a:t> </a:t>
            </a:r>
            <a:r>
              <a:rPr sz="800" spc="-10" dirty="0">
                <a:latin typeface="Times New Roman"/>
                <a:cs typeface="Times New Roman"/>
              </a:rPr>
              <a:t>databaseHelper)</a:t>
            </a:r>
            <a:endParaRPr sz="800">
              <a:latin typeface="Times New Roman"/>
              <a:cs typeface="Times New Roman"/>
            </a:endParaRPr>
          </a:p>
          <a:p>
            <a:pPr marL="418465">
              <a:lnSpc>
                <a:spcPct val="100000"/>
              </a:lnSpc>
              <a:spcBef>
                <a:spcPts val="760"/>
              </a:spcBef>
            </a:pP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5"/>
              </a:spcBef>
            </a:pPr>
            <a:r>
              <a:rPr sz="800" spc="-50" dirty="0">
                <a:latin typeface="Times New Roman"/>
                <a:cs typeface="Times New Roman"/>
              </a:rPr>
              <a:t>}</a:t>
            </a:r>
            <a:endParaRPr sz="800">
              <a:latin typeface="Times New Roman"/>
              <a:cs typeface="Times New Roman"/>
            </a:endParaRPr>
          </a:p>
          <a:p>
            <a:pPr marL="12700">
              <a:lnSpc>
                <a:spcPct val="100000"/>
              </a:lnSpc>
              <a:spcBef>
                <a:spcPts val="755"/>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45" dirty="0">
                <a:latin typeface="Times New Roman"/>
                <a:cs typeface="Times New Roman"/>
              </a:rPr>
              <a:t> </a:t>
            </a:r>
            <a:r>
              <a:rPr sz="800" spc="-10" dirty="0">
                <a:latin typeface="Times New Roman"/>
                <a:cs typeface="Times New Roman"/>
              </a:rPr>
              <a:t>LoginScreen(context:</a:t>
            </a:r>
            <a:r>
              <a:rPr sz="800" spc="40" dirty="0">
                <a:latin typeface="Times New Roman"/>
                <a:cs typeface="Times New Roman"/>
              </a:rPr>
              <a:t> </a:t>
            </a:r>
            <a:r>
              <a:rPr sz="800" dirty="0">
                <a:latin typeface="Times New Roman"/>
                <a:cs typeface="Times New Roman"/>
              </a:rPr>
              <a:t>Context,</a:t>
            </a:r>
            <a:r>
              <a:rPr sz="800" spc="50" dirty="0">
                <a:latin typeface="Times New Roman"/>
                <a:cs typeface="Times New Roman"/>
              </a:rPr>
              <a:t> </a:t>
            </a:r>
            <a:r>
              <a:rPr sz="800" dirty="0">
                <a:latin typeface="Times New Roman"/>
                <a:cs typeface="Times New Roman"/>
              </a:rPr>
              <a:t>databaseHelper:</a:t>
            </a:r>
            <a:r>
              <a:rPr sz="800" spc="40" dirty="0">
                <a:latin typeface="Times New Roman"/>
                <a:cs typeface="Times New Roman"/>
              </a:rPr>
              <a:t> </a:t>
            </a:r>
            <a:r>
              <a:rPr sz="800" spc="-10" dirty="0">
                <a:latin typeface="Times New Roman"/>
                <a:cs typeface="Times New Roman"/>
              </a:rPr>
              <a:t>UserDatabaseHelper)</a:t>
            </a:r>
            <a:r>
              <a:rPr sz="800" spc="35"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5" name="TextBox 4">
            <a:extLst>
              <a:ext uri="{FF2B5EF4-FFF2-40B4-BE49-F238E27FC236}">
                <a16:creationId xmlns:a16="http://schemas.microsoft.com/office/drawing/2014/main" id="{26D6334A-ECF0-AC39-A149-45BD8DFE1FBC}"/>
              </a:ext>
            </a:extLst>
          </p:cNvPr>
          <p:cNvSpPr txBox="1"/>
          <p:nvPr/>
        </p:nvSpPr>
        <p:spPr>
          <a:xfrm>
            <a:off x="237172" y="-292100"/>
            <a:ext cx="3779520" cy="1043876"/>
          </a:xfrm>
          <a:prstGeom prst="rect">
            <a:avLst/>
          </a:prstGeom>
          <a:noFill/>
        </p:spPr>
        <p:txBody>
          <a:bodyPr wrap="square">
            <a:spAutoFit/>
          </a:bodyPr>
          <a:lstStyle/>
          <a:p>
            <a:pPr marL="114300">
              <a:lnSpc>
                <a:spcPct val="100000"/>
              </a:lnSpc>
              <a:spcBef>
                <a:spcPts val="100"/>
              </a:spcBef>
            </a:pPr>
            <a:endParaRPr lang="en-IN" sz="2800" dirty="0">
              <a:latin typeface="Times New Roman"/>
              <a:cs typeface="Times New Roman"/>
            </a:endParaRPr>
          </a:p>
          <a:p>
            <a:pPr marL="12700">
              <a:lnSpc>
                <a:spcPct val="100000"/>
              </a:lnSpc>
              <a:spcBef>
                <a:spcPts val="740"/>
              </a:spcBef>
            </a:pPr>
            <a:r>
              <a:rPr lang="en-IN" sz="2800" b="1" spc="-10" dirty="0" err="1">
                <a:latin typeface="Times New Roman"/>
                <a:cs typeface="Times New Roman"/>
              </a:rPr>
              <a:t>LoginActivity.kt</a:t>
            </a:r>
            <a:endParaRPr lang="en-IN"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3617" y="1112901"/>
            <a:ext cx="2969895" cy="58420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Image(painterResource(id</a:t>
            </a:r>
            <a:r>
              <a:rPr sz="800" spc="3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R.drawable.order),</a:t>
            </a:r>
            <a:r>
              <a:rPr sz="800" spc="40" dirty="0">
                <a:latin typeface="Times New Roman"/>
                <a:cs typeface="Times New Roman"/>
              </a:rPr>
              <a:t> </a:t>
            </a:r>
            <a:r>
              <a:rPr sz="800" spc="-10" dirty="0">
                <a:latin typeface="Times New Roman"/>
                <a:cs typeface="Times New Roman"/>
              </a:rPr>
              <a:t>contentDescription</a:t>
            </a:r>
            <a:r>
              <a:rPr sz="800" spc="4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25" dirty="0">
                <a:latin typeface="Times New Roman"/>
                <a:cs typeface="Times New Roman"/>
              </a:rPr>
              <a:t>"",</a:t>
            </a:r>
            <a:endParaRPr sz="800">
              <a:latin typeface="Times New Roman"/>
              <a:cs typeface="Times New Roman"/>
            </a:endParaRPr>
          </a:p>
          <a:p>
            <a:pPr marL="114300">
              <a:lnSpc>
                <a:spcPct val="100000"/>
              </a:lnSpc>
              <a:spcBef>
                <a:spcPts val="760"/>
              </a:spcBef>
            </a:pPr>
            <a:r>
              <a:rPr sz="800" dirty="0">
                <a:latin typeface="Times New Roman"/>
                <a:cs typeface="Times New Roman"/>
              </a:rPr>
              <a:t>alpha</a:t>
            </a:r>
            <a:r>
              <a:rPr sz="800" spc="-10" dirty="0">
                <a:latin typeface="Times New Roman"/>
                <a:cs typeface="Times New Roman"/>
              </a:rPr>
              <a:t> =0.3F,</a:t>
            </a:r>
            <a:endParaRPr sz="800">
              <a:latin typeface="Times New Roman"/>
              <a:cs typeface="Times New Roman"/>
            </a:endParaRPr>
          </a:p>
          <a:p>
            <a:pPr marL="114300">
              <a:lnSpc>
                <a:spcPct val="100000"/>
              </a:lnSpc>
              <a:spcBef>
                <a:spcPts val="755"/>
              </a:spcBef>
            </a:pPr>
            <a:r>
              <a:rPr sz="800" dirty="0">
                <a:latin typeface="Times New Roman"/>
                <a:cs typeface="Times New Roman"/>
              </a:rPr>
              <a:t>contentScale</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ContentScale.FillHeight,</a:t>
            </a:r>
            <a:endParaRPr sz="800">
              <a:latin typeface="Times New Roman"/>
              <a:cs typeface="Times New Roman"/>
            </a:endParaRPr>
          </a:p>
        </p:txBody>
      </p:sp>
      <p:sp>
        <p:nvSpPr>
          <p:cNvPr id="3" name="object 3"/>
          <p:cNvSpPr txBox="1"/>
          <p:nvPr/>
        </p:nvSpPr>
        <p:spPr>
          <a:xfrm>
            <a:off x="1003617" y="1986533"/>
            <a:ext cx="59690" cy="14732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003617" y="2423794"/>
            <a:ext cx="2092325" cy="58420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var</a:t>
            </a:r>
            <a:r>
              <a:rPr sz="800" spc="5" dirty="0">
                <a:latin typeface="Times New Roman"/>
                <a:cs typeface="Times New Roman"/>
              </a:rPr>
              <a:t> </a:t>
            </a:r>
            <a:r>
              <a:rPr sz="800" dirty="0">
                <a:latin typeface="Times New Roman"/>
                <a:cs typeface="Times New Roman"/>
              </a:rPr>
              <a:t>username</a:t>
            </a:r>
            <a:r>
              <a:rPr sz="800" spc="15" dirty="0">
                <a:latin typeface="Times New Roman"/>
                <a:cs typeface="Times New Roman"/>
              </a:rPr>
              <a:t> </a:t>
            </a:r>
            <a:r>
              <a:rPr sz="800" dirty="0">
                <a:latin typeface="Times New Roman"/>
                <a:cs typeface="Times New Roman"/>
              </a:rPr>
              <a:t>by</a:t>
            </a:r>
            <a:r>
              <a:rPr sz="800" spc="15" dirty="0">
                <a:latin typeface="Times New Roman"/>
                <a:cs typeface="Times New Roman"/>
              </a:rPr>
              <a:t> </a:t>
            </a:r>
            <a:r>
              <a:rPr sz="800" dirty="0">
                <a:latin typeface="Times New Roman"/>
                <a:cs typeface="Times New Roman"/>
              </a:rPr>
              <a:t>remember</a:t>
            </a:r>
            <a:r>
              <a:rPr sz="800" spc="10"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mutableStateOf("")</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2700" marR="9525">
              <a:lnSpc>
                <a:spcPct val="179200"/>
              </a:lnSpc>
            </a:pPr>
            <a:r>
              <a:rPr sz="800" dirty="0">
                <a:latin typeface="Times New Roman"/>
                <a:cs typeface="Times New Roman"/>
              </a:rPr>
              <a:t>var</a:t>
            </a:r>
            <a:r>
              <a:rPr sz="800" spc="5" dirty="0">
                <a:latin typeface="Times New Roman"/>
                <a:cs typeface="Times New Roman"/>
              </a:rPr>
              <a:t> </a:t>
            </a:r>
            <a:r>
              <a:rPr sz="800" dirty="0">
                <a:latin typeface="Times New Roman"/>
                <a:cs typeface="Times New Roman"/>
              </a:rPr>
              <a:t>password</a:t>
            </a:r>
            <a:r>
              <a:rPr sz="800" spc="15" dirty="0">
                <a:latin typeface="Times New Roman"/>
                <a:cs typeface="Times New Roman"/>
              </a:rPr>
              <a:t> </a:t>
            </a:r>
            <a:r>
              <a:rPr sz="800" dirty="0">
                <a:latin typeface="Times New Roman"/>
                <a:cs typeface="Times New Roman"/>
              </a:rPr>
              <a:t>by</a:t>
            </a:r>
            <a:r>
              <a:rPr sz="800" spc="20" dirty="0">
                <a:latin typeface="Times New Roman"/>
                <a:cs typeface="Times New Roman"/>
              </a:rPr>
              <a:t> </a:t>
            </a:r>
            <a:r>
              <a:rPr sz="800" dirty="0">
                <a:latin typeface="Times New Roman"/>
                <a:cs typeface="Times New Roman"/>
              </a:rPr>
              <a:t>remember</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mutableStateOf("")</a:t>
            </a:r>
            <a:r>
              <a:rPr sz="800" spc="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var</a:t>
            </a:r>
            <a:r>
              <a:rPr sz="800" spc="-20" dirty="0">
                <a:latin typeface="Times New Roman"/>
                <a:cs typeface="Times New Roman"/>
              </a:rPr>
              <a:t> </a:t>
            </a:r>
            <a:r>
              <a:rPr sz="800" dirty="0">
                <a:latin typeface="Times New Roman"/>
                <a:cs typeface="Times New Roman"/>
              </a:rPr>
              <a:t>error</a:t>
            </a:r>
            <a:r>
              <a:rPr sz="800" spc="-20" dirty="0">
                <a:latin typeface="Times New Roman"/>
                <a:cs typeface="Times New Roman"/>
              </a:rPr>
              <a:t> </a:t>
            </a:r>
            <a:r>
              <a:rPr sz="800" dirty="0">
                <a:latin typeface="Times New Roman"/>
                <a:cs typeface="Times New Roman"/>
              </a:rPr>
              <a:t>by</a:t>
            </a:r>
            <a:r>
              <a:rPr sz="800" spc="-15" dirty="0">
                <a:latin typeface="Times New Roman"/>
                <a:cs typeface="Times New Roman"/>
              </a:rPr>
              <a:t> </a:t>
            </a:r>
            <a:r>
              <a:rPr sz="800" dirty="0">
                <a:latin typeface="Times New Roman"/>
                <a:cs typeface="Times New Roman"/>
              </a:rPr>
              <a:t>remember</a:t>
            </a:r>
            <a:r>
              <a:rPr sz="800" spc="-2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mutableStateOf("") </a:t>
            </a:r>
            <a:r>
              <a:rPr sz="800" spc="-50" dirty="0">
                <a:latin typeface="Times New Roman"/>
                <a:cs typeface="Times New Roman"/>
              </a:rPr>
              <a:t>}</a:t>
            </a:r>
            <a:endParaRPr sz="800">
              <a:latin typeface="Times New Roman"/>
              <a:cs typeface="Times New Roman"/>
            </a:endParaRPr>
          </a:p>
        </p:txBody>
      </p:sp>
      <p:sp>
        <p:nvSpPr>
          <p:cNvPr id="5" name="object 5"/>
          <p:cNvSpPr txBox="1"/>
          <p:nvPr/>
        </p:nvSpPr>
        <p:spPr>
          <a:xfrm>
            <a:off x="1003617" y="3297554"/>
            <a:ext cx="2338705" cy="102171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Column(</a:t>
            </a:r>
            <a:endParaRPr sz="800">
              <a:latin typeface="Times New Roman"/>
              <a:cs typeface="Times New Roman"/>
            </a:endParaRPr>
          </a:p>
          <a:p>
            <a:pPr marL="114300" marR="5080">
              <a:lnSpc>
                <a:spcPct val="179200"/>
              </a:lnSpc>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Modifier.fillMaxSize(),</a:t>
            </a:r>
            <a:r>
              <a:rPr sz="800" spc="500" dirty="0">
                <a:latin typeface="Times New Roman"/>
                <a:cs typeface="Times New Roman"/>
              </a:rPr>
              <a:t> </a:t>
            </a:r>
            <a:r>
              <a:rPr sz="800" spc="-10" dirty="0">
                <a:latin typeface="Times New Roman"/>
                <a:cs typeface="Times New Roman"/>
              </a:rPr>
              <a:t>horizontalAlignment</a:t>
            </a:r>
            <a:r>
              <a:rPr sz="800" spc="6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Alignment.CenterHorizontally,</a:t>
            </a:r>
            <a:r>
              <a:rPr sz="800" spc="500" dirty="0">
                <a:latin typeface="Times New Roman"/>
                <a:cs typeface="Times New Roman"/>
              </a:rPr>
              <a:t> </a:t>
            </a:r>
            <a:r>
              <a:rPr sz="800" dirty="0">
                <a:latin typeface="Times New Roman"/>
                <a:cs typeface="Times New Roman"/>
              </a:rPr>
              <a:t>verticalArrangement</a:t>
            </a:r>
            <a:r>
              <a:rPr sz="800" spc="-25"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10" dirty="0">
                <a:latin typeface="Times New Roman"/>
                <a:cs typeface="Times New Roman"/>
              </a:rPr>
              <a:t>Arrangement.Center</a:t>
            </a:r>
            <a:endParaRPr sz="800">
              <a:latin typeface="Times New Roman"/>
              <a:cs typeface="Times New Roman"/>
            </a:endParaRPr>
          </a:p>
          <a:p>
            <a:pPr marL="12700">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102677" y="4608575"/>
            <a:ext cx="1758314" cy="167703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a:t>
            </a:r>
            <a:endParaRPr sz="800">
              <a:latin typeface="Times New Roman"/>
              <a:cs typeface="Times New Roman"/>
            </a:endParaRPr>
          </a:p>
          <a:p>
            <a:pPr marL="116839">
              <a:lnSpc>
                <a:spcPct val="100000"/>
              </a:lnSpc>
              <a:spcBef>
                <a:spcPts val="760"/>
              </a:spcBef>
            </a:pPr>
            <a:r>
              <a:rPr sz="800" dirty="0">
                <a:latin typeface="Times New Roman"/>
                <a:cs typeface="Times New Roman"/>
              </a:rPr>
              <a:t>fontSize</a:t>
            </a:r>
            <a:r>
              <a:rPr sz="800" spc="-20" dirty="0">
                <a:latin typeface="Times New Roman"/>
                <a:cs typeface="Times New Roman"/>
              </a:rPr>
              <a:t> </a:t>
            </a:r>
            <a:r>
              <a:rPr sz="800" dirty="0">
                <a:latin typeface="Times New Roman"/>
                <a:cs typeface="Times New Roman"/>
              </a:rPr>
              <a:t>=</a:t>
            </a:r>
            <a:r>
              <a:rPr sz="800" spc="-10" dirty="0">
                <a:latin typeface="Times New Roman"/>
                <a:cs typeface="Times New Roman"/>
              </a:rPr>
              <a:t> 36.sp,</a:t>
            </a:r>
            <a:endParaRPr sz="800">
              <a:latin typeface="Times New Roman"/>
              <a:cs typeface="Times New Roman"/>
            </a:endParaRPr>
          </a:p>
          <a:p>
            <a:pPr marL="116839" marR="124460">
              <a:lnSpc>
                <a:spcPct val="179200"/>
              </a:lnSpc>
            </a:pPr>
            <a:r>
              <a:rPr sz="800" spc="-10" dirty="0">
                <a:latin typeface="Times New Roman"/>
                <a:cs typeface="Times New Roman"/>
              </a:rPr>
              <a:t>fontWeight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FontWeight.ExtraBold,</a:t>
            </a:r>
            <a:r>
              <a:rPr sz="800" spc="500" dirty="0">
                <a:latin typeface="Times New Roman"/>
                <a:cs typeface="Times New Roman"/>
              </a:rPr>
              <a:t> </a:t>
            </a:r>
            <a:r>
              <a:rPr sz="800" spc="-10" dirty="0">
                <a:latin typeface="Times New Roman"/>
                <a:cs typeface="Times New Roman"/>
              </a:rPr>
              <a:t>fontFamily</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FontFamily.Cursive,</a:t>
            </a:r>
            <a:r>
              <a:rPr sz="800" spc="500" dirty="0">
                <a:latin typeface="Times New Roman"/>
                <a:cs typeface="Times New Roman"/>
              </a:rPr>
              <a:t> </a:t>
            </a: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Color.White,</a:t>
            </a:r>
            <a:endParaRPr sz="800">
              <a:latin typeface="Times New Roman"/>
              <a:cs typeface="Times New Roman"/>
            </a:endParaRPr>
          </a:p>
          <a:p>
            <a:pPr marL="116839">
              <a:lnSpc>
                <a:spcPct val="100000"/>
              </a:lnSpc>
              <a:spcBef>
                <a:spcPts val="760"/>
              </a:spcBef>
            </a:pPr>
            <a:r>
              <a:rPr sz="800" dirty="0">
                <a:latin typeface="Times New Roman"/>
                <a:cs typeface="Times New Roman"/>
              </a:rPr>
              <a:t>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"Login"</a:t>
            </a:r>
            <a:endParaRPr sz="800">
              <a:latin typeface="Times New Roman"/>
              <a:cs typeface="Times New Roman"/>
            </a:endParaRPr>
          </a:p>
          <a:p>
            <a:pPr marL="15240">
              <a:lnSpc>
                <a:spcPct val="100000"/>
              </a:lnSpc>
              <a:spcBef>
                <a:spcPts val="760"/>
              </a:spcBef>
            </a:pPr>
            <a:r>
              <a:rPr sz="800" spc="-50" dirty="0">
                <a:latin typeface="Times New Roman"/>
                <a:cs typeface="Times New Roman"/>
              </a:rPr>
              <a:t>)</a:t>
            </a:r>
            <a:endParaRPr sz="800">
              <a:latin typeface="Times New Roman"/>
              <a:cs typeface="Times New Roman"/>
            </a:endParaRPr>
          </a:p>
          <a:p>
            <a:pPr marL="15240">
              <a:lnSpc>
                <a:spcPct val="100000"/>
              </a:lnSpc>
              <a:spcBef>
                <a:spcPts val="760"/>
              </a:spcBef>
            </a:pPr>
            <a:r>
              <a:rPr sz="800" spc="-10" dirty="0">
                <a:latin typeface="Times New Roman"/>
                <a:cs typeface="Times New Roman"/>
              </a:rPr>
              <a:t>Spacer(modifier</a:t>
            </a:r>
            <a:r>
              <a:rPr sz="800" spc="35" dirty="0">
                <a:latin typeface="Times New Roman"/>
                <a:cs typeface="Times New Roman"/>
              </a:rPr>
              <a:t> </a:t>
            </a:r>
            <a:r>
              <a:rPr sz="800" dirty="0">
                <a:latin typeface="Times New Roman"/>
                <a:cs typeface="Times New Roman"/>
              </a:rPr>
              <a:t>=</a:t>
            </a:r>
            <a:r>
              <a:rPr sz="800" spc="60" dirty="0">
                <a:latin typeface="Times New Roman"/>
                <a:cs typeface="Times New Roman"/>
              </a:rPr>
              <a:t> </a:t>
            </a:r>
            <a:r>
              <a:rPr sz="800" spc="-10" dirty="0">
                <a:latin typeface="Times New Roman"/>
                <a:cs typeface="Times New Roman"/>
              </a:rPr>
              <a:t>Modifier.height(10.dp))</a:t>
            </a:r>
            <a:endParaRPr sz="800">
              <a:latin typeface="Times New Roman"/>
              <a:cs typeface="Times New Roman"/>
            </a:endParaRPr>
          </a:p>
        </p:txBody>
      </p:sp>
      <p:sp>
        <p:nvSpPr>
          <p:cNvPr id="7" name="object 7"/>
          <p:cNvSpPr txBox="1"/>
          <p:nvPr/>
        </p:nvSpPr>
        <p:spPr>
          <a:xfrm>
            <a:off x="1102677" y="6575170"/>
            <a:ext cx="1609725" cy="145859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TextField(</a:t>
            </a:r>
            <a:endParaRPr sz="800">
              <a:latin typeface="Times New Roman"/>
              <a:cs typeface="Times New Roman"/>
            </a:endParaRPr>
          </a:p>
          <a:p>
            <a:pPr marL="116839">
              <a:lnSpc>
                <a:spcPct val="100000"/>
              </a:lnSpc>
              <a:spcBef>
                <a:spcPts val="760"/>
              </a:spcBef>
            </a:pPr>
            <a:r>
              <a:rPr sz="800" dirty="0">
                <a:latin typeface="Times New Roman"/>
                <a:cs typeface="Times New Roman"/>
              </a:rPr>
              <a:t>value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username,</a:t>
            </a:r>
            <a:endParaRPr sz="800">
              <a:latin typeface="Times New Roman"/>
              <a:cs typeface="Times New Roman"/>
            </a:endParaRPr>
          </a:p>
          <a:p>
            <a:pPr marL="116839" marR="5080">
              <a:lnSpc>
                <a:spcPct val="179100"/>
              </a:lnSpc>
            </a:pPr>
            <a:r>
              <a:rPr sz="800" spc="-10" dirty="0">
                <a:latin typeface="Times New Roman"/>
                <a:cs typeface="Times New Roman"/>
              </a:rPr>
              <a:t>onValueChange </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username</a:t>
            </a:r>
            <a:r>
              <a:rPr sz="800" spc="-5" dirty="0">
                <a:latin typeface="Times New Roman"/>
                <a:cs typeface="Times New Roman"/>
              </a:rPr>
              <a:t> </a:t>
            </a:r>
            <a:r>
              <a:rPr sz="800" dirty="0">
                <a:latin typeface="Times New Roman"/>
                <a:cs typeface="Times New Roman"/>
              </a:rPr>
              <a:t>= it</a:t>
            </a:r>
            <a:r>
              <a:rPr sz="800" spc="-1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label</a:t>
            </a:r>
            <a:r>
              <a:rPr sz="800" spc="10"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Text("Username")</a:t>
            </a:r>
            <a:r>
              <a:rPr sz="800" spc="5"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Modifier.padding(10.dp)</a:t>
            </a:r>
            <a:endParaRPr sz="800">
              <a:latin typeface="Times New Roman"/>
              <a:cs typeface="Times New Roman"/>
            </a:endParaRPr>
          </a:p>
          <a:p>
            <a:pPr marL="217804">
              <a:lnSpc>
                <a:spcPct val="100000"/>
              </a:lnSpc>
              <a:spcBef>
                <a:spcPts val="760"/>
              </a:spcBef>
            </a:pPr>
            <a:r>
              <a:rPr sz="800" spc="-10" dirty="0">
                <a:latin typeface="Times New Roman"/>
                <a:cs typeface="Times New Roman"/>
              </a:rPr>
              <a:t>.width(280.dp)</a:t>
            </a:r>
            <a:endParaRPr sz="800">
              <a:latin typeface="Times New Roman"/>
              <a:cs typeface="Times New Roman"/>
            </a:endParaRPr>
          </a:p>
          <a:p>
            <a:pPr marL="1524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8" name="object 8"/>
          <p:cNvSpPr txBox="1"/>
          <p:nvPr/>
        </p:nvSpPr>
        <p:spPr>
          <a:xfrm>
            <a:off x="1102677" y="8322944"/>
            <a:ext cx="1604645" cy="145859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TextField(</a:t>
            </a:r>
            <a:endParaRPr sz="800">
              <a:latin typeface="Times New Roman"/>
              <a:cs typeface="Times New Roman"/>
            </a:endParaRPr>
          </a:p>
          <a:p>
            <a:pPr marL="116839">
              <a:lnSpc>
                <a:spcPct val="100000"/>
              </a:lnSpc>
              <a:spcBef>
                <a:spcPts val="760"/>
              </a:spcBef>
            </a:pPr>
            <a:r>
              <a:rPr sz="800" dirty="0">
                <a:latin typeface="Times New Roman"/>
                <a:cs typeface="Times New Roman"/>
              </a:rPr>
              <a:t>value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a:p>
            <a:pPr marL="116839" marR="5080">
              <a:lnSpc>
                <a:spcPct val="179200"/>
              </a:lnSpc>
            </a:pPr>
            <a:r>
              <a:rPr sz="800" spc="-10" dirty="0">
                <a:latin typeface="Times New Roman"/>
                <a:cs typeface="Times New Roman"/>
              </a:rPr>
              <a:t>onValueChange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 </a:t>
            </a:r>
            <a:r>
              <a:rPr sz="800" dirty="0">
                <a:latin typeface="Times New Roman"/>
                <a:cs typeface="Times New Roman"/>
              </a:rPr>
              <a:t>password</a:t>
            </a:r>
            <a:r>
              <a:rPr sz="800" spc="-5" dirty="0">
                <a:latin typeface="Times New Roman"/>
                <a:cs typeface="Times New Roman"/>
              </a:rPr>
              <a:t> </a:t>
            </a:r>
            <a:r>
              <a:rPr sz="800" dirty="0">
                <a:latin typeface="Times New Roman"/>
                <a:cs typeface="Times New Roman"/>
              </a:rPr>
              <a:t>= it</a:t>
            </a:r>
            <a:r>
              <a:rPr sz="800" spc="-10" dirty="0">
                <a:latin typeface="Times New Roman"/>
                <a:cs typeface="Times New Roman"/>
              </a:rPr>
              <a:t> </a:t>
            </a:r>
            <a:r>
              <a:rPr sz="800" spc="-25" dirty="0">
                <a:latin typeface="Times New Roman"/>
                <a:cs typeface="Times New Roman"/>
              </a:rPr>
              <a:t>},</a:t>
            </a:r>
            <a:r>
              <a:rPr sz="800" spc="500" dirty="0">
                <a:latin typeface="Times New Roman"/>
                <a:cs typeface="Times New Roman"/>
              </a:rPr>
              <a:t> </a:t>
            </a:r>
            <a:r>
              <a:rPr sz="800" dirty="0">
                <a:latin typeface="Times New Roman"/>
                <a:cs typeface="Times New Roman"/>
              </a:rPr>
              <a:t>label</a:t>
            </a:r>
            <a:r>
              <a:rPr sz="800" spc="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Text("Password")</a:t>
            </a:r>
            <a:r>
              <a:rPr sz="800" dirty="0">
                <a:latin typeface="Times New Roman"/>
                <a:cs typeface="Times New Roman"/>
              </a:rPr>
              <a:t> </a:t>
            </a:r>
            <a:r>
              <a:rPr sz="800" spc="-25" dirty="0">
                <a:latin typeface="Times New Roman"/>
                <a:cs typeface="Times New Roman"/>
              </a:rPr>
              <a:t>},</a:t>
            </a:r>
            <a:endParaRPr sz="800">
              <a:latin typeface="Times New Roman"/>
              <a:cs typeface="Times New Roman"/>
            </a:endParaRPr>
          </a:p>
          <a:p>
            <a:pPr marL="116839">
              <a:lnSpc>
                <a:spcPct val="100000"/>
              </a:lnSpc>
              <a:spcBef>
                <a:spcPts val="760"/>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Modifier.padding(10.dp)</a:t>
            </a:r>
            <a:endParaRPr sz="800">
              <a:latin typeface="Times New Roman"/>
              <a:cs typeface="Times New Roman"/>
            </a:endParaRPr>
          </a:p>
          <a:p>
            <a:pPr marL="217804">
              <a:lnSpc>
                <a:spcPct val="100000"/>
              </a:lnSpc>
              <a:spcBef>
                <a:spcPts val="760"/>
              </a:spcBef>
            </a:pPr>
            <a:r>
              <a:rPr sz="800" spc="-10" dirty="0">
                <a:latin typeface="Times New Roman"/>
                <a:cs typeface="Times New Roman"/>
              </a:rPr>
              <a:t>.width(280.dp)</a:t>
            </a:r>
            <a:endParaRPr sz="800">
              <a:latin typeface="Times New Roman"/>
              <a:cs typeface="Times New Roman"/>
            </a:endParaRPr>
          </a:p>
          <a:p>
            <a:pPr marL="15240">
              <a:lnSpc>
                <a:spcPct val="100000"/>
              </a:lnSpc>
              <a:spcBef>
                <a:spcPts val="76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5217" y="1112901"/>
            <a:ext cx="2103120" cy="14585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if</a:t>
            </a:r>
            <a:r>
              <a:rPr sz="800" spc="40" dirty="0">
                <a:latin typeface="Times New Roman"/>
                <a:cs typeface="Times New Roman"/>
              </a:rPr>
              <a:t> </a:t>
            </a:r>
            <a:r>
              <a:rPr sz="800" spc="-10" dirty="0">
                <a:latin typeface="Times New Roman"/>
                <a:cs typeface="Times New Roman"/>
              </a:rPr>
              <a:t>(error.isNotEmpty())</a:t>
            </a:r>
            <a:r>
              <a:rPr sz="800" spc="4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1125">
              <a:lnSpc>
                <a:spcPct val="100000"/>
              </a:lnSpc>
              <a:spcBef>
                <a:spcPts val="760"/>
              </a:spcBef>
            </a:pPr>
            <a:r>
              <a:rPr sz="800" spc="-10" dirty="0">
                <a:latin typeface="Times New Roman"/>
                <a:cs typeface="Times New Roman"/>
              </a:rPr>
              <a:t>Text(</a:t>
            </a:r>
            <a:endParaRPr sz="800">
              <a:latin typeface="Times New Roman"/>
              <a:cs typeface="Times New Roman"/>
            </a:endParaRPr>
          </a:p>
          <a:p>
            <a:pPr marL="215265">
              <a:lnSpc>
                <a:spcPct val="100000"/>
              </a:lnSpc>
              <a:spcBef>
                <a:spcPts val="755"/>
              </a:spcBef>
            </a:pPr>
            <a:r>
              <a:rPr sz="800" dirty="0">
                <a:latin typeface="Times New Roman"/>
                <a:cs typeface="Times New Roman"/>
              </a:rPr>
              <a:t>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error,</a:t>
            </a:r>
            <a:endParaRPr sz="800">
              <a:latin typeface="Times New Roman"/>
              <a:cs typeface="Times New Roman"/>
            </a:endParaRPr>
          </a:p>
          <a:p>
            <a:pPr marL="215265">
              <a:lnSpc>
                <a:spcPct val="100000"/>
              </a:lnSpc>
              <a:spcBef>
                <a:spcPts val="765"/>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MaterialTheme.colors.error,</a:t>
            </a:r>
            <a:endParaRPr sz="800">
              <a:latin typeface="Times New Roman"/>
              <a:cs typeface="Times New Roman"/>
            </a:endParaRPr>
          </a:p>
          <a:p>
            <a:pPr marL="215265">
              <a:lnSpc>
                <a:spcPct val="100000"/>
              </a:lnSpc>
              <a:spcBef>
                <a:spcPts val="755"/>
              </a:spcBef>
            </a:pPr>
            <a:r>
              <a:rPr sz="800" dirty="0">
                <a:latin typeface="Times New Roman"/>
                <a:cs typeface="Times New Roman"/>
              </a:rPr>
              <a:t>modifier</a:t>
            </a:r>
            <a:r>
              <a:rPr sz="800" spc="1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Modifier.padding(vertical</a:t>
            </a:r>
            <a:r>
              <a:rPr sz="800" spc="20"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16.dp)</a:t>
            </a:r>
            <a:endParaRPr sz="800">
              <a:latin typeface="Times New Roman"/>
              <a:cs typeface="Times New Roman"/>
            </a:endParaRPr>
          </a:p>
          <a:p>
            <a:pPr marL="114300">
              <a:lnSpc>
                <a:spcPct val="100000"/>
              </a:lnSpc>
              <a:spcBef>
                <a:spcPts val="765"/>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1105217" y="2860675"/>
            <a:ext cx="2703830" cy="560959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Button(</a:t>
            </a:r>
            <a:endParaRPr sz="800">
              <a:latin typeface="Times New Roman"/>
              <a:cs typeface="Times New Roman"/>
            </a:endParaRPr>
          </a:p>
          <a:p>
            <a:pPr marL="114300">
              <a:lnSpc>
                <a:spcPct val="100000"/>
              </a:lnSpc>
              <a:spcBef>
                <a:spcPts val="760"/>
              </a:spcBef>
            </a:pPr>
            <a:r>
              <a:rPr sz="800" dirty="0">
                <a:latin typeface="Times New Roman"/>
                <a:cs typeface="Times New Roman"/>
              </a:rPr>
              <a:t>onClick</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265">
              <a:lnSpc>
                <a:spcPct val="100000"/>
              </a:lnSpc>
              <a:spcBef>
                <a:spcPts val="760"/>
              </a:spcBef>
            </a:pPr>
            <a:r>
              <a:rPr sz="800" dirty="0">
                <a:latin typeface="Times New Roman"/>
                <a:cs typeface="Times New Roman"/>
              </a:rPr>
              <a:t>if</a:t>
            </a:r>
            <a:r>
              <a:rPr sz="800" spc="60" dirty="0">
                <a:latin typeface="Times New Roman"/>
                <a:cs typeface="Times New Roman"/>
              </a:rPr>
              <a:t> </a:t>
            </a:r>
            <a:r>
              <a:rPr sz="800" spc="-10" dirty="0">
                <a:latin typeface="Times New Roman"/>
                <a:cs typeface="Times New Roman"/>
              </a:rPr>
              <a:t>(username.isNotEmpty()</a:t>
            </a:r>
            <a:r>
              <a:rPr sz="800" spc="65" dirty="0">
                <a:latin typeface="Times New Roman"/>
                <a:cs typeface="Times New Roman"/>
              </a:rPr>
              <a:t> </a:t>
            </a:r>
            <a:r>
              <a:rPr sz="800" dirty="0">
                <a:latin typeface="Times New Roman"/>
                <a:cs typeface="Times New Roman"/>
              </a:rPr>
              <a:t>&amp;&amp;</a:t>
            </a:r>
            <a:r>
              <a:rPr sz="800" spc="75" dirty="0">
                <a:latin typeface="Times New Roman"/>
                <a:cs typeface="Times New Roman"/>
              </a:rPr>
              <a:t> </a:t>
            </a:r>
            <a:r>
              <a:rPr sz="800" spc="-10" dirty="0">
                <a:latin typeface="Times New Roman"/>
                <a:cs typeface="Times New Roman"/>
              </a:rPr>
              <a:t>password.isNotEmpty())</a:t>
            </a:r>
            <a:r>
              <a:rPr sz="800" spc="6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316865" marR="5080">
              <a:lnSpc>
                <a:spcPct val="179200"/>
              </a:lnSpc>
            </a:pPr>
            <a:r>
              <a:rPr sz="800" dirty="0">
                <a:latin typeface="Times New Roman"/>
                <a:cs typeface="Times New Roman"/>
              </a:rPr>
              <a:t>val</a:t>
            </a:r>
            <a:r>
              <a:rPr sz="800" spc="-10"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databaseHelper.getUserByUsername(username)</a:t>
            </a:r>
            <a:r>
              <a:rPr sz="800" spc="500" dirty="0">
                <a:latin typeface="Times New Roman"/>
                <a:cs typeface="Times New Roman"/>
              </a:rPr>
              <a:t> </a:t>
            </a:r>
            <a:r>
              <a:rPr sz="800" dirty="0">
                <a:latin typeface="Times New Roman"/>
                <a:cs typeface="Times New Roman"/>
              </a:rPr>
              <a:t>if</a:t>
            </a:r>
            <a:r>
              <a:rPr sz="800" spc="-15" dirty="0">
                <a:latin typeface="Times New Roman"/>
                <a:cs typeface="Times New Roman"/>
              </a:rPr>
              <a:t> </a:t>
            </a:r>
            <a:r>
              <a:rPr sz="800" dirty="0">
                <a:latin typeface="Times New Roman"/>
                <a:cs typeface="Times New Roman"/>
              </a:rPr>
              <a:t>(user</a:t>
            </a:r>
            <a:r>
              <a:rPr sz="800" spc="-10" dirty="0">
                <a:latin typeface="Times New Roman"/>
                <a:cs typeface="Times New Roman"/>
              </a:rPr>
              <a:t> </a:t>
            </a:r>
            <a:r>
              <a:rPr sz="800" dirty="0">
                <a:latin typeface="Times New Roman"/>
                <a:cs typeface="Times New Roman"/>
              </a:rPr>
              <a:t>!= null</a:t>
            </a:r>
            <a:r>
              <a:rPr sz="800" spc="-5" dirty="0">
                <a:latin typeface="Times New Roman"/>
                <a:cs typeface="Times New Roman"/>
              </a:rPr>
              <a:t> </a:t>
            </a:r>
            <a:r>
              <a:rPr sz="800" dirty="0">
                <a:latin typeface="Times New Roman"/>
                <a:cs typeface="Times New Roman"/>
              </a:rPr>
              <a:t>&amp;&amp;</a:t>
            </a:r>
            <a:r>
              <a:rPr sz="800" spc="-10" dirty="0">
                <a:latin typeface="Times New Roman"/>
                <a:cs typeface="Times New Roman"/>
              </a:rPr>
              <a:t> user.password</a:t>
            </a:r>
            <a:r>
              <a:rPr sz="800" dirty="0">
                <a:latin typeface="Times New Roman"/>
                <a:cs typeface="Times New Roman"/>
              </a:rPr>
              <a:t> ==</a:t>
            </a:r>
            <a:r>
              <a:rPr sz="800" spc="5" dirty="0">
                <a:latin typeface="Times New Roman"/>
                <a:cs typeface="Times New Roman"/>
              </a:rPr>
              <a:t> </a:t>
            </a:r>
            <a:r>
              <a:rPr sz="800" dirty="0">
                <a:latin typeface="Times New Roman"/>
                <a:cs typeface="Times New Roman"/>
              </a:rPr>
              <a:t>password)</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419100" marR="1115695">
              <a:lnSpc>
                <a:spcPct val="179200"/>
              </a:lnSpc>
            </a:pPr>
            <a:r>
              <a:rPr sz="800" dirty="0">
                <a:latin typeface="Times New Roman"/>
                <a:cs typeface="Times New Roman"/>
              </a:rPr>
              <a:t>error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"Successfully</a:t>
            </a:r>
            <a:r>
              <a:rPr sz="800" spc="-20" dirty="0">
                <a:latin typeface="Times New Roman"/>
                <a:cs typeface="Times New Roman"/>
              </a:rPr>
              <a:t> </a:t>
            </a:r>
            <a:r>
              <a:rPr sz="800" dirty="0">
                <a:latin typeface="Times New Roman"/>
                <a:cs typeface="Times New Roman"/>
              </a:rPr>
              <a:t>log</a:t>
            </a:r>
            <a:r>
              <a:rPr sz="800" spc="-15" dirty="0">
                <a:latin typeface="Times New Roman"/>
                <a:cs typeface="Times New Roman"/>
              </a:rPr>
              <a:t> </a:t>
            </a:r>
            <a:r>
              <a:rPr sz="800" spc="-25" dirty="0">
                <a:latin typeface="Times New Roman"/>
                <a:cs typeface="Times New Roman"/>
              </a:rPr>
              <a:t>in"</a:t>
            </a:r>
            <a:r>
              <a:rPr sz="800" spc="500" dirty="0">
                <a:latin typeface="Times New Roman"/>
                <a:cs typeface="Times New Roman"/>
              </a:rPr>
              <a:t> </a:t>
            </a:r>
            <a:r>
              <a:rPr sz="800" spc="-10" dirty="0">
                <a:latin typeface="Times New Roman"/>
                <a:cs typeface="Times New Roman"/>
              </a:rPr>
              <a:t>context.startActivity(</a:t>
            </a:r>
            <a:endParaRPr sz="800">
              <a:latin typeface="Times New Roman"/>
              <a:cs typeface="Times New Roman"/>
            </a:endParaRPr>
          </a:p>
          <a:p>
            <a:pPr marL="520700">
              <a:lnSpc>
                <a:spcPct val="100000"/>
              </a:lnSpc>
              <a:spcBef>
                <a:spcPts val="760"/>
              </a:spcBef>
            </a:pPr>
            <a:r>
              <a:rPr sz="800" spc="-10" dirty="0">
                <a:latin typeface="Times New Roman"/>
                <a:cs typeface="Times New Roman"/>
              </a:rPr>
              <a:t>Intent(</a:t>
            </a:r>
            <a:endParaRPr sz="800">
              <a:latin typeface="Times New Roman"/>
              <a:cs typeface="Times New Roman"/>
            </a:endParaRPr>
          </a:p>
          <a:p>
            <a:pPr marL="622300" marR="1210945">
              <a:lnSpc>
                <a:spcPct val="179200"/>
              </a:lnSpc>
            </a:pPr>
            <a:r>
              <a:rPr sz="800" spc="-10" dirty="0">
                <a:latin typeface="Times New Roman"/>
                <a:cs typeface="Times New Roman"/>
              </a:rPr>
              <a:t>context,</a:t>
            </a:r>
            <a:r>
              <a:rPr sz="800" spc="500" dirty="0">
                <a:latin typeface="Times New Roman"/>
                <a:cs typeface="Times New Roman"/>
              </a:rPr>
              <a:t> </a:t>
            </a:r>
            <a:r>
              <a:rPr sz="800" spc="-10" dirty="0">
                <a:latin typeface="Times New Roman"/>
                <a:cs typeface="Times New Roman"/>
              </a:rPr>
              <a:t>MainPage::class.java</a:t>
            </a:r>
            <a:endParaRPr sz="800">
              <a:latin typeface="Times New Roman"/>
              <a:cs typeface="Times New Roman"/>
            </a:endParaRPr>
          </a:p>
          <a:p>
            <a:pPr marL="520700">
              <a:lnSpc>
                <a:spcPct val="100000"/>
              </a:lnSpc>
              <a:spcBef>
                <a:spcPts val="765"/>
              </a:spcBef>
            </a:pPr>
            <a:r>
              <a:rPr sz="800" spc="-50" dirty="0">
                <a:latin typeface="Times New Roman"/>
                <a:cs typeface="Times New Roman"/>
              </a:rPr>
              <a:t>)</a:t>
            </a:r>
            <a:endParaRPr sz="800">
              <a:latin typeface="Times New Roman"/>
              <a:cs typeface="Times New Roman"/>
            </a:endParaRPr>
          </a:p>
          <a:p>
            <a:pPr marL="419100">
              <a:lnSpc>
                <a:spcPct val="100000"/>
              </a:lnSpc>
              <a:spcBef>
                <a:spcPts val="760"/>
              </a:spcBef>
            </a:pPr>
            <a:r>
              <a:rPr sz="800" spc="-50" dirty="0">
                <a:latin typeface="Times New Roman"/>
                <a:cs typeface="Times New Roman"/>
              </a:rPr>
              <a:t>)</a:t>
            </a:r>
            <a:endParaRPr sz="800">
              <a:latin typeface="Times New Roman"/>
              <a:cs typeface="Times New Roman"/>
            </a:endParaRPr>
          </a:p>
          <a:p>
            <a:pPr marL="419100">
              <a:lnSpc>
                <a:spcPct val="100000"/>
              </a:lnSpc>
              <a:spcBef>
                <a:spcPts val="760"/>
              </a:spcBef>
            </a:pPr>
            <a:r>
              <a:rPr sz="800" spc="-10" dirty="0">
                <a:latin typeface="Times New Roman"/>
                <a:cs typeface="Times New Roman"/>
              </a:rPr>
              <a:t>//onLoginSuccess()</a:t>
            </a:r>
            <a:endParaRPr sz="800">
              <a:latin typeface="Times New Roman"/>
              <a:cs typeface="Times New Roman"/>
            </a:endParaRPr>
          </a:p>
          <a:p>
            <a:pPr marL="316865">
              <a:lnSpc>
                <a:spcPct val="100000"/>
              </a:lnSpc>
              <a:spcBef>
                <a:spcPts val="760"/>
              </a:spcBef>
            </a:pPr>
            <a:r>
              <a:rPr sz="800" spc="-50" dirty="0">
                <a:latin typeface="Times New Roman"/>
                <a:cs typeface="Times New Roman"/>
              </a:rPr>
              <a:t>}</a:t>
            </a:r>
            <a:endParaRPr sz="800">
              <a:latin typeface="Times New Roman"/>
              <a:cs typeface="Times New Roman"/>
            </a:endParaRPr>
          </a:p>
          <a:p>
            <a:pPr marL="520700" marR="295910" indent="-101600">
              <a:lnSpc>
                <a:spcPct val="179200"/>
              </a:lnSpc>
            </a:pPr>
            <a:r>
              <a:rPr sz="800" dirty="0">
                <a:latin typeface="Times New Roman"/>
                <a:cs typeface="Times New Roman"/>
              </a:rPr>
              <a:t>if</a:t>
            </a:r>
            <a:r>
              <a:rPr sz="800" spc="-15" dirty="0">
                <a:latin typeface="Times New Roman"/>
                <a:cs typeface="Times New Roman"/>
              </a:rPr>
              <a:t> </a:t>
            </a:r>
            <a:r>
              <a:rPr sz="800" dirty="0">
                <a:latin typeface="Times New Roman"/>
                <a:cs typeface="Times New Roman"/>
              </a:rPr>
              <a:t>(user</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null</a:t>
            </a:r>
            <a:r>
              <a:rPr sz="800" spc="-10" dirty="0">
                <a:latin typeface="Times New Roman"/>
                <a:cs typeface="Times New Roman"/>
              </a:rPr>
              <a:t> </a:t>
            </a:r>
            <a:r>
              <a:rPr sz="800" dirty="0">
                <a:latin typeface="Times New Roman"/>
                <a:cs typeface="Times New Roman"/>
              </a:rPr>
              <a:t>&amp;&amp;</a:t>
            </a:r>
            <a:r>
              <a:rPr sz="800" spc="-10" dirty="0">
                <a:latin typeface="Times New Roman"/>
                <a:cs typeface="Times New Roman"/>
              </a:rPr>
              <a:t> user.password</a:t>
            </a:r>
            <a:r>
              <a:rPr sz="800" dirty="0">
                <a:latin typeface="Times New Roman"/>
                <a:cs typeface="Times New Roman"/>
              </a:rPr>
              <a:t> == "admin")</a:t>
            </a:r>
            <a:r>
              <a:rPr sz="800" spc="-1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error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"Successfully</a:t>
            </a:r>
            <a:r>
              <a:rPr sz="800" spc="-20" dirty="0">
                <a:latin typeface="Times New Roman"/>
                <a:cs typeface="Times New Roman"/>
              </a:rPr>
              <a:t> </a:t>
            </a:r>
            <a:r>
              <a:rPr sz="800" dirty="0">
                <a:latin typeface="Times New Roman"/>
                <a:cs typeface="Times New Roman"/>
              </a:rPr>
              <a:t>log</a:t>
            </a:r>
            <a:r>
              <a:rPr sz="800" spc="-15" dirty="0">
                <a:latin typeface="Times New Roman"/>
                <a:cs typeface="Times New Roman"/>
              </a:rPr>
              <a:t> </a:t>
            </a:r>
            <a:r>
              <a:rPr sz="800" spc="-25" dirty="0">
                <a:latin typeface="Times New Roman"/>
                <a:cs typeface="Times New Roman"/>
              </a:rPr>
              <a:t>in"</a:t>
            </a:r>
            <a:endParaRPr sz="800">
              <a:latin typeface="Times New Roman"/>
              <a:cs typeface="Times New Roman"/>
            </a:endParaRPr>
          </a:p>
          <a:p>
            <a:pPr marL="622300" marR="1308100" indent="-101600">
              <a:lnSpc>
                <a:spcPct val="179200"/>
              </a:lnSpc>
            </a:pPr>
            <a:r>
              <a:rPr sz="800" spc="-10" dirty="0">
                <a:latin typeface="Times New Roman"/>
                <a:cs typeface="Times New Roman"/>
              </a:rPr>
              <a:t>context.startActivity(</a:t>
            </a:r>
            <a:r>
              <a:rPr sz="800" spc="500" dirty="0">
                <a:latin typeface="Times New Roman"/>
                <a:cs typeface="Times New Roman"/>
              </a:rPr>
              <a:t> </a:t>
            </a:r>
            <a:r>
              <a:rPr sz="800" spc="-10" dirty="0">
                <a:latin typeface="Times New Roman"/>
                <a:cs typeface="Times New Roman"/>
              </a:rPr>
              <a:t>Intent(</a:t>
            </a:r>
            <a:endParaRPr sz="800">
              <a:latin typeface="Times New Roman"/>
              <a:cs typeface="Times New Roman"/>
            </a:endParaRPr>
          </a:p>
          <a:p>
            <a:pPr marL="718820" marR="911225" indent="5080">
              <a:lnSpc>
                <a:spcPts val="1720"/>
              </a:lnSpc>
              <a:spcBef>
                <a:spcPts val="185"/>
              </a:spcBef>
            </a:pPr>
            <a:r>
              <a:rPr sz="800" spc="-10" dirty="0">
                <a:latin typeface="Times New Roman"/>
                <a:cs typeface="Times New Roman"/>
              </a:rPr>
              <a:t>context,</a:t>
            </a:r>
            <a:r>
              <a:rPr sz="800" spc="500" dirty="0">
                <a:latin typeface="Times New Roman"/>
                <a:cs typeface="Times New Roman"/>
              </a:rPr>
              <a:t> </a:t>
            </a:r>
            <a:r>
              <a:rPr sz="800" spc="-10" dirty="0">
                <a:latin typeface="Times New Roman"/>
                <a:cs typeface="Times New Roman"/>
              </a:rPr>
              <a:t>AdminActivity::class.java</a:t>
            </a:r>
            <a:endParaRPr sz="800">
              <a:latin typeface="Times New Roman"/>
              <a:cs typeface="Times New Roman"/>
            </a:endParaRPr>
          </a:p>
          <a:p>
            <a:pPr marL="622300">
              <a:lnSpc>
                <a:spcPct val="100000"/>
              </a:lnSpc>
              <a:spcBef>
                <a:spcPts val="575"/>
              </a:spcBef>
            </a:pPr>
            <a:r>
              <a:rPr sz="800" spc="-50" dirty="0">
                <a:latin typeface="Times New Roman"/>
                <a:cs typeface="Times New Roman"/>
              </a:rPr>
              <a:t>)</a:t>
            </a:r>
            <a:endParaRPr sz="800">
              <a:latin typeface="Times New Roman"/>
              <a:cs typeface="Times New Roman"/>
            </a:endParaRPr>
          </a:p>
          <a:p>
            <a:pPr marL="520700">
              <a:lnSpc>
                <a:spcPct val="100000"/>
              </a:lnSpc>
              <a:spcBef>
                <a:spcPts val="760"/>
              </a:spcBef>
            </a:pPr>
            <a:r>
              <a:rPr sz="800" spc="-50" dirty="0">
                <a:latin typeface="Times New Roman"/>
                <a:cs typeface="Times New Roman"/>
              </a:rPr>
              <a:t>)</a:t>
            </a:r>
            <a:endParaRPr sz="800">
              <a:latin typeface="Times New Roman"/>
              <a:cs typeface="Times New Roman"/>
            </a:endParaRPr>
          </a:p>
          <a:p>
            <a:pPr marL="419100">
              <a:lnSpc>
                <a:spcPct val="100000"/>
              </a:lnSpc>
              <a:spcBef>
                <a:spcPts val="760"/>
              </a:spcBef>
            </a:pPr>
            <a:r>
              <a:rPr sz="800" spc="-50" dirty="0">
                <a:latin typeface="Times New Roman"/>
                <a:cs typeface="Times New Roman"/>
              </a:rPr>
              <a:t>}</a:t>
            </a:r>
            <a:endParaRPr sz="800">
              <a:latin typeface="Times New Roman"/>
              <a:cs typeface="Times New Roman"/>
            </a:endParaRPr>
          </a:p>
          <a:p>
            <a:pPr marL="419100">
              <a:lnSpc>
                <a:spcPct val="100000"/>
              </a:lnSpc>
              <a:spcBef>
                <a:spcPts val="760"/>
              </a:spcBef>
            </a:pPr>
            <a:r>
              <a:rPr sz="800" dirty="0">
                <a:latin typeface="Times New Roman"/>
                <a:cs typeface="Times New Roman"/>
              </a:rPr>
              <a:t>else </a:t>
            </a:r>
            <a:r>
              <a:rPr sz="800" spc="-50" dirty="0">
                <a:latin typeface="Times New Roman"/>
                <a:cs typeface="Times New Roman"/>
              </a:rPr>
              <a:t>{</a:t>
            </a:r>
            <a:endParaRPr sz="800">
              <a:latin typeface="Times New Roman"/>
              <a:cs typeface="Times New Roman"/>
            </a:endParaRPr>
          </a:p>
          <a:p>
            <a:pPr marL="520700">
              <a:lnSpc>
                <a:spcPct val="100000"/>
              </a:lnSpc>
              <a:spcBef>
                <a:spcPts val="760"/>
              </a:spcBef>
            </a:pPr>
            <a:r>
              <a:rPr sz="800" dirty="0">
                <a:latin typeface="Times New Roman"/>
                <a:cs typeface="Times New Roman"/>
              </a:rPr>
              <a:t>error</a:t>
            </a:r>
            <a:r>
              <a:rPr sz="800" spc="-20" dirty="0">
                <a:latin typeface="Times New Roman"/>
                <a:cs typeface="Times New Roman"/>
              </a:rPr>
              <a:t> </a:t>
            </a:r>
            <a:r>
              <a:rPr sz="800" dirty="0">
                <a:latin typeface="Times New Roman"/>
                <a:cs typeface="Times New Roman"/>
              </a:rPr>
              <a:t>=</a:t>
            </a:r>
            <a:r>
              <a:rPr sz="800" spc="185" dirty="0">
                <a:latin typeface="Times New Roman"/>
                <a:cs typeface="Times New Roman"/>
              </a:rPr>
              <a:t> </a:t>
            </a:r>
            <a:r>
              <a:rPr sz="800" dirty="0">
                <a:latin typeface="Times New Roman"/>
                <a:cs typeface="Times New Roman"/>
              </a:rPr>
              <a:t>"Invalid</a:t>
            </a:r>
            <a:r>
              <a:rPr sz="800" spc="-10" dirty="0">
                <a:latin typeface="Times New Roman"/>
                <a:cs typeface="Times New Roman"/>
              </a:rPr>
              <a:t> </a:t>
            </a:r>
            <a:r>
              <a:rPr sz="800" dirty="0">
                <a:latin typeface="Times New Roman"/>
                <a:cs typeface="Times New Roman"/>
              </a:rPr>
              <a:t>username</a:t>
            </a:r>
            <a:r>
              <a:rPr sz="800" spc="-5" dirty="0">
                <a:latin typeface="Times New Roman"/>
                <a:cs typeface="Times New Roman"/>
              </a:rPr>
              <a:t> </a:t>
            </a:r>
            <a:r>
              <a:rPr sz="800" dirty="0">
                <a:latin typeface="Times New Roman"/>
                <a:cs typeface="Times New Roman"/>
              </a:rPr>
              <a:t>or</a:t>
            </a:r>
            <a:r>
              <a:rPr sz="800" spc="-20"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a:p>
            <a:pPr marL="4191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206817" y="8759825"/>
            <a:ext cx="1725295" cy="1021715"/>
          </a:xfrm>
          <a:prstGeom prst="rect">
            <a:avLst/>
          </a:prstGeom>
        </p:spPr>
        <p:txBody>
          <a:bodyPr vert="horz" wrap="square" lIns="0" tIns="12700" rIns="0" bIns="0" rtlCol="0">
            <a:spAutoFit/>
          </a:bodyPr>
          <a:lstStyle/>
          <a:p>
            <a:pPr marL="113664">
              <a:lnSpc>
                <a:spcPct val="100000"/>
              </a:lnSpc>
              <a:spcBef>
                <a:spcPts val="100"/>
              </a:spcBef>
            </a:pP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else </a:t>
            </a:r>
            <a:r>
              <a:rPr sz="800" spc="-50" dirty="0">
                <a:latin typeface="Times New Roman"/>
                <a:cs typeface="Times New Roman"/>
              </a:rPr>
              <a:t>{</a:t>
            </a:r>
            <a:endParaRPr sz="800">
              <a:latin typeface="Times New Roman"/>
              <a:cs typeface="Times New Roman"/>
            </a:endParaRPr>
          </a:p>
          <a:p>
            <a:pPr marL="215265">
              <a:lnSpc>
                <a:spcPct val="100000"/>
              </a:lnSpc>
              <a:spcBef>
                <a:spcPts val="760"/>
              </a:spcBef>
            </a:pPr>
            <a:r>
              <a:rPr sz="800" dirty="0">
                <a:latin typeface="Times New Roman"/>
                <a:cs typeface="Times New Roman"/>
              </a:rPr>
              <a:t>error</a:t>
            </a:r>
            <a:r>
              <a:rPr sz="800" spc="-2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"Please</a:t>
            </a:r>
            <a:r>
              <a:rPr sz="800" spc="-10" dirty="0">
                <a:latin typeface="Times New Roman"/>
                <a:cs typeface="Times New Roman"/>
              </a:rPr>
              <a:t> </a:t>
            </a:r>
            <a:r>
              <a:rPr sz="800" dirty="0">
                <a:latin typeface="Times New Roman"/>
                <a:cs typeface="Times New Roman"/>
              </a:rPr>
              <a:t>fill</a:t>
            </a:r>
            <a:r>
              <a:rPr sz="800" spc="-20" dirty="0">
                <a:latin typeface="Times New Roman"/>
                <a:cs typeface="Times New Roman"/>
              </a:rPr>
              <a:t> </a:t>
            </a:r>
            <a:r>
              <a:rPr sz="800" dirty="0">
                <a:latin typeface="Times New Roman"/>
                <a:cs typeface="Times New Roman"/>
              </a:rPr>
              <a:t>all</a:t>
            </a:r>
            <a:r>
              <a:rPr sz="800" spc="-15" dirty="0">
                <a:latin typeface="Times New Roman"/>
                <a:cs typeface="Times New Roman"/>
              </a:rPr>
              <a:t> </a:t>
            </a:r>
            <a:r>
              <a:rPr sz="800" spc="-10" dirty="0">
                <a:latin typeface="Times New Roman"/>
                <a:cs typeface="Times New Roman"/>
              </a:rPr>
              <a:t>fields"</a:t>
            </a:r>
            <a:endParaRPr sz="800">
              <a:latin typeface="Times New Roman"/>
              <a:cs typeface="Times New Roman"/>
            </a:endParaRPr>
          </a:p>
          <a:p>
            <a:pPr marL="113664">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25" dirty="0">
                <a:latin typeface="Times New Roman"/>
                <a:cs typeface="Times New Roman"/>
              </a:rPr>
              <a:t>},</a:t>
            </a:r>
            <a:endParaRPr sz="800">
              <a:latin typeface="Times New Roman"/>
              <a:cs typeface="Times New Roman"/>
            </a:endParaRPr>
          </a:p>
          <a:p>
            <a:pPr marL="12700">
              <a:lnSpc>
                <a:spcPct val="100000"/>
              </a:lnSpc>
              <a:spcBef>
                <a:spcPts val="760"/>
              </a:spcBef>
            </a:pPr>
            <a:r>
              <a:rPr sz="800" dirty="0">
                <a:latin typeface="Times New Roman"/>
                <a:cs typeface="Times New Roman"/>
              </a:rPr>
              <a:t>modifier</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Modifier.padding(top</a:t>
            </a:r>
            <a:r>
              <a:rPr sz="800" spc="15" dirty="0">
                <a:latin typeface="Times New Roman"/>
                <a:cs typeface="Times New Roman"/>
              </a:rPr>
              <a:t> </a:t>
            </a:r>
            <a:r>
              <a:rPr sz="800" dirty="0">
                <a:latin typeface="Times New Roman"/>
                <a:cs typeface="Times New Roman"/>
              </a:rPr>
              <a:t>=</a:t>
            </a:r>
            <a:r>
              <a:rPr sz="800" spc="25" dirty="0">
                <a:latin typeface="Times New Roman"/>
                <a:cs typeface="Times New Roman"/>
              </a:rPr>
              <a:t> </a:t>
            </a:r>
            <a:r>
              <a:rPr sz="800" spc="-10" dirty="0">
                <a:latin typeface="Times New Roman"/>
                <a:cs typeface="Times New Roman"/>
              </a:rPr>
              <a:t>16.dp)</a:t>
            </a:r>
            <a:endParaRPr sz="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5217" y="894333"/>
            <a:ext cx="2016760" cy="298831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1125">
              <a:lnSpc>
                <a:spcPct val="100000"/>
              </a:lnSpc>
              <a:spcBef>
                <a:spcPts val="760"/>
              </a:spcBef>
            </a:pPr>
            <a:r>
              <a:rPr sz="800" spc="-10" dirty="0">
                <a:latin typeface="Times New Roman"/>
                <a:cs typeface="Times New Roman"/>
              </a:rPr>
              <a:t>Text(text</a:t>
            </a:r>
            <a:r>
              <a:rPr sz="800" dirty="0">
                <a:latin typeface="Times New Roman"/>
                <a:cs typeface="Times New Roman"/>
              </a:rPr>
              <a:t> =</a:t>
            </a:r>
            <a:r>
              <a:rPr sz="800" spc="15" dirty="0">
                <a:latin typeface="Times New Roman"/>
                <a:cs typeface="Times New Roman"/>
              </a:rPr>
              <a:t> </a:t>
            </a:r>
            <a:r>
              <a:rPr sz="800" spc="-10" dirty="0">
                <a:latin typeface="Times New Roman"/>
                <a:cs typeface="Times New Roman"/>
              </a:rPr>
              <a:t>"Login")</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dirty="0">
                <a:latin typeface="Times New Roman"/>
                <a:cs typeface="Times New Roman"/>
              </a:rPr>
              <a:t>Row</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265" marR="60325" indent="-104139">
              <a:lnSpc>
                <a:spcPct val="179100"/>
              </a:lnSpc>
            </a:pPr>
            <a:r>
              <a:rPr sz="800" spc="-10" dirty="0">
                <a:latin typeface="Times New Roman"/>
                <a:cs typeface="Times New Roman"/>
              </a:rPr>
              <a:t>TextButton(onClick</a:t>
            </a:r>
            <a:r>
              <a:rPr sz="800" spc="3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{context.startActivity(</a:t>
            </a:r>
            <a:r>
              <a:rPr sz="800" spc="500" dirty="0">
                <a:latin typeface="Times New Roman"/>
                <a:cs typeface="Times New Roman"/>
              </a:rPr>
              <a:t> </a:t>
            </a:r>
            <a:r>
              <a:rPr sz="800" spc="-10" dirty="0">
                <a:latin typeface="Times New Roman"/>
                <a:cs typeface="Times New Roman"/>
              </a:rPr>
              <a:t>Intent(</a:t>
            </a:r>
            <a:endParaRPr sz="800">
              <a:latin typeface="Times New Roman"/>
              <a:cs typeface="Times New Roman"/>
            </a:endParaRPr>
          </a:p>
          <a:p>
            <a:pPr marL="316865" marR="694690">
              <a:lnSpc>
                <a:spcPct val="179200"/>
              </a:lnSpc>
              <a:spcBef>
                <a:spcPts val="5"/>
              </a:spcBef>
            </a:pPr>
            <a:r>
              <a:rPr sz="800" spc="-10" dirty="0">
                <a:latin typeface="Times New Roman"/>
                <a:cs typeface="Times New Roman"/>
              </a:rPr>
              <a:t>context,</a:t>
            </a:r>
            <a:r>
              <a:rPr sz="800" spc="500" dirty="0">
                <a:latin typeface="Times New Roman"/>
                <a:cs typeface="Times New Roman"/>
              </a:rPr>
              <a:t> </a:t>
            </a:r>
            <a:r>
              <a:rPr sz="800" spc="-10" dirty="0">
                <a:latin typeface="Times New Roman"/>
                <a:cs typeface="Times New Roman"/>
              </a:rPr>
              <a:t>MainActivity::class.java</a:t>
            </a:r>
            <a:endParaRPr sz="800">
              <a:latin typeface="Times New Roman"/>
              <a:cs typeface="Times New Roman"/>
            </a:endParaRPr>
          </a:p>
          <a:p>
            <a:pPr marL="215265">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25"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11125" marR="5080" indent="2540">
              <a:lnSpc>
                <a:spcPts val="1720"/>
              </a:lnSpc>
              <a:spcBef>
                <a:spcPts val="180"/>
              </a:spcBef>
            </a:pP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Text(color</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spc="-10" dirty="0">
                <a:latin typeface="Times New Roman"/>
                <a:cs typeface="Times New Roman"/>
              </a:rPr>
              <a:t>Color.White,text</a:t>
            </a:r>
            <a:r>
              <a:rPr sz="800" spc="5" dirty="0">
                <a:latin typeface="Times New Roman"/>
                <a:cs typeface="Times New Roman"/>
              </a:rPr>
              <a:t> </a:t>
            </a:r>
            <a:r>
              <a:rPr sz="800" dirty="0">
                <a:latin typeface="Times New Roman"/>
                <a:cs typeface="Times New Roman"/>
              </a:rPr>
              <a:t>=</a:t>
            </a:r>
            <a:r>
              <a:rPr sz="800" spc="10" dirty="0">
                <a:latin typeface="Times New Roman"/>
                <a:cs typeface="Times New Roman"/>
              </a:rPr>
              <a:t> </a:t>
            </a:r>
            <a:r>
              <a:rPr sz="800" dirty="0">
                <a:latin typeface="Times New Roman"/>
                <a:cs typeface="Times New Roman"/>
              </a:rPr>
              <a:t>"Sign</a:t>
            </a:r>
            <a:r>
              <a:rPr sz="800" spc="5" dirty="0">
                <a:latin typeface="Times New Roman"/>
                <a:cs typeface="Times New Roman"/>
              </a:rPr>
              <a:t> </a:t>
            </a:r>
            <a:r>
              <a:rPr sz="800" dirty="0">
                <a:latin typeface="Times New Roman"/>
                <a:cs typeface="Times New Roman"/>
              </a:rPr>
              <a:t>up")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TextButton(onClick</a:t>
            </a:r>
            <a:r>
              <a:rPr sz="800" spc="3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580"/>
              </a:spcBef>
            </a:pPr>
            <a:r>
              <a:rPr sz="800" spc="-25" dirty="0">
                <a:latin typeface="Times New Roman"/>
                <a:cs typeface="Times New Roman"/>
              </a:rPr>
              <a:t>})</a:t>
            </a:r>
            <a:endParaRPr sz="800">
              <a:latin typeface="Times New Roman"/>
              <a:cs typeface="Times New Roman"/>
            </a:endParaRPr>
          </a:p>
        </p:txBody>
      </p:sp>
      <p:sp>
        <p:nvSpPr>
          <p:cNvPr id="3" name="object 3"/>
          <p:cNvSpPr txBox="1"/>
          <p:nvPr/>
        </p:nvSpPr>
        <p:spPr>
          <a:xfrm>
            <a:off x="902017" y="4171695"/>
            <a:ext cx="2580640" cy="2332355"/>
          </a:xfrm>
          <a:prstGeom prst="rect">
            <a:avLst/>
          </a:prstGeom>
        </p:spPr>
        <p:txBody>
          <a:bodyPr vert="horz" wrap="square" lIns="0" tIns="12700" rIns="0" bIns="0" rtlCol="0">
            <a:spAutoFit/>
          </a:bodyPr>
          <a:lstStyle/>
          <a:p>
            <a:pPr marL="317500">
              <a:lnSpc>
                <a:spcPct val="100000"/>
              </a:lnSpc>
              <a:spcBef>
                <a:spcPts val="100"/>
              </a:spcBef>
            </a:pPr>
            <a:r>
              <a:rPr sz="800" spc="-50" dirty="0">
                <a:latin typeface="Times New Roman"/>
                <a:cs typeface="Times New Roman"/>
              </a:rPr>
              <a:t>{</a:t>
            </a:r>
            <a:endParaRPr sz="800">
              <a:latin typeface="Times New Roman"/>
              <a:cs typeface="Times New Roman"/>
            </a:endParaRPr>
          </a:p>
          <a:p>
            <a:pPr marL="415925" marR="5080" indent="2540">
              <a:lnSpc>
                <a:spcPts val="1720"/>
              </a:lnSpc>
              <a:spcBef>
                <a:spcPts val="180"/>
              </a:spcBef>
            </a:pPr>
            <a:r>
              <a:rPr sz="800" spc="-10" dirty="0">
                <a:latin typeface="Times New Roman"/>
                <a:cs typeface="Times New Roman"/>
              </a:rPr>
              <a:t>Spacer(modifier</a:t>
            </a:r>
            <a:r>
              <a:rPr sz="800" spc="35" dirty="0">
                <a:latin typeface="Times New Roman"/>
                <a:cs typeface="Times New Roman"/>
              </a:rPr>
              <a:t> </a:t>
            </a:r>
            <a:r>
              <a:rPr sz="800" dirty="0">
                <a:latin typeface="Times New Roman"/>
                <a:cs typeface="Times New Roman"/>
              </a:rPr>
              <a:t>=</a:t>
            </a:r>
            <a:r>
              <a:rPr sz="800" spc="60" dirty="0">
                <a:latin typeface="Times New Roman"/>
                <a:cs typeface="Times New Roman"/>
              </a:rPr>
              <a:t> </a:t>
            </a:r>
            <a:r>
              <a:rPr sz="800" spc="-10" dirty="0">
                <a:latin typeface="Times New Roman"/>
                <a:cs typeface="Times New Roman"/>
              </a:rPr>
              <a:t>Modifier.width(60.dp))</a:t>
            </a:r>
            <a:r>
              <a:rPr sz="800" spc="500" dirty="0">
                <a:latin typeface="Times New Roman"/>
                <a:cs typeface="Times New Roman"/>
              </a:rPr>
              <a:t> </a:t>
            </a:r>
            <a:r>
              <a:rPr sz="800" spc="-10" dirty="0">
                <a:latin typeface="Times New Roman"/>
                <a:cs typeface="Times New Roman"/>
              </a:rPr>
              <a:t>Text(color</a:t>
            </a:r>
            <a:r>
              <a:rPr sz="800" dirty="0">
                <a:latin typeface="Times New Roman"/>
                <a:cs typeface="Times New Roman"/>
              </a:rPr>
              <a:t> =</a:t>
            </a:r>
            <a:r>
              <a:rPr sz="800" spc="20" dirty="0">
                <a:latin typeface="Times New Roman"/>
                <a:cs typeface="Times New Roman"/>
              </a:rPr>
              <a:t> </a:t>
            </a:r>
            <a:r>
              <a:rPr sz="800" spc="-10" dirty="0">
                <a:latin typeface="Times New Roman"/>
                <a:cs typeface="Times New Roman"/>
              </a:rPr>
              <a:t>Color.White,text</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"Forget</a:t>
            </a:r>
            <a:r>
              <a:rPr sz="800" spc="5" dirty="0">
                <a:latin typeface="Times New Roman"/>
                <a:cs typeface="Times New Roman"/>
              </a:rPr>
              <a:t> </a:t>
            </a:r>
            <a:r>
              <a:rPr sz="800" spc="-10" dirty="0">
                <a:latin typeface="Times New Roman"/>
                <a:cs typeface="Times New Roman"/>
              </a:rPr>
              <a:t>password?")</a:t>
            </a:r>
            <a:endParaRPr sz="800">
              <a:latin typeface="Times New Roman"/>
              <a:cs typeface="Times New Roman"/>
            </a:endParaRPr>
          </a:p>
          <a:p>
            <a:pPr marL="317500">
              <a:lnSpc>
                <a:spcPct val="100000"/>
              </a:lnSpc>
              <a:spcBef>
                <a:spcPts val="58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dirty="0">
                <a:latin typeface="Times New Roman"/>
                <a:cs typeface="Times New Roman"/>
              </a:rPr>
              <a:t>private</a:t>
            </a:r>
            <a:r>
              <a:rPr sz="800" spc="25" dirty="0">
                <a:latin typeface="Times New Roman"/>
                <a:cs typeface="Times New Roman"/>
              </a:rPr>
              <a:t> </a:t>
            </a:r>
            <a:r>
              <a:rPr sz="800" dirty="0">
                <a:latin typeface="Times New Roman"/>
                <a:cs typeface="Times New Roman"/>
              </a:rPr>
              <a:t>fun</a:t>
            </a:r>
            <a:r>
              <a:rPr sz="800" spc="30" dirty="0">
                <a:latin typeface="Times New Roman"/>
                <a:cs typeface="Times New Roman"/>
              </a:rPr>
              <a:t> </a:t>
            </a:r>
            <a:r>
              <a:rPr sz="800" spc="-10" dirty="0">
                <a:latin typeface="Times New Roman"/>
                <a:cs typeface="Times New Roman"/>
              </a:rPr>
              <a:t>startMainPage(context:</a:t>
            </a:r>
            <a:r>
              <a:rPr sz="800" spc="20" dirty="0">
                <a:latin typeface="Times New Roman"/>
                <a:cs typeface="Times New Roman"/>
              </a:rPr>
              <a:t> </a:t>
            </a:r>
            <a:r>
              <a:rPr sz="800" dirty="0">
                <a:latin typeface="Times New Roman"/>
                <a:cs typeface="Times New Roman"/>
              </a:rPr>
              <a:t>Context)</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422909">
              <a:lnSpc>
                <a:spcPct val="179200"/>
              </a:lnSpc>
            </a:pPr>
            <a:r>
              <a:rPr sz="800" dirty="0">
                <a:latin typeface="Times New Roman"/>
                <a:cs typeface="Times New Roman"/>
              </a:rPr>
              <a:t>val</a:t>
            </a:r>
            <a:r>
              <a:rPr sz="800" spc="-25" dirty="0">
                <a:latin typeface="Times New Roman"/>
                <a:cs typeface="Times New Roman"/>
              </a:rPr>
              <a:t> </a:t>
            </a:r>
            <a:r>
              <a:rPr sz="800" dirty="0">
                <a:latin typeface="Times New Roman"/>
                <a:cs typeface="Times New Roman"/>
              </a:rPr>
              <a:t>intent</a:t>
            </a:r>
            <a:r>
              <a:rPr sz="800" spc="-20"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dirty="0">
                <a:latin typeface="Times New Roman"/>
                <a:cs typeface="Times New Roman"/>
              </a:rPr>
              <a:t>Intent(context,</a:t>
            </a:r>
            <a:r>
              <a:rPr sz="800" spc="-20" dirty="0">
                <a:latin typeface="Times New Roman"/>
                <a:cs typeface="Times New Roman"/>
              </a:rPr>
              <a:t> </a:t>
            </a:r>
            <a:r>
              <a:rPr sz="800" spc="-10" dirty="0">
                <a:latin typeface="Times New Roman"/>
                <a:cs typeface="Times New Roman"/>
              </a:rPr>
              <a:t>MainPage::class.java)</a:t>
            </a:r>
            <a:r>
              <a:rPr sz="800" spc="500" dirty="0">
                <a:latin typeface="Times New Roman"/>
                <a:cs typeface="Times New Roman"/>
              </a:rPr>
              <a:t> </a:t>
            </a:r>
            <a:r>
              <a:rPr sz="800" spc="-10" dirty="0">
                <a:latin typeface="Times New Roman"/>
                <a:cs typeface="Times New Roman"/>
              </a:rPr>
              <a:t>ContextCompat.startActivity(context,</a:t>
            </a:r>
            <a:r>
              <a:rPr sz="800" spc="110" dirty="0">
                <a:latin typeface="Times New Roman"/>
                <a:cs typeface="Times New Roman"/>
              </a:rPr>
              <a:t> </a:t>
            </a:r>
            <a:r>
              <a:rPr sz="800" dirty="0">
                <a:latin typeface="Times New Roman"/>
                <a:cs typeface="Times New Roman"/>
              </a:rPr>
              <a:t>intent,</a:t>
            </a:r>
            <a:r>
              <a:rPr sz="800" spc="114" dirty="0">
                <a:latin typeface="Times New Roman"/>
                <a:cs typeface="Times New Roman"/>
              </a:rPr>
              <a:t> </a:t>
            </a:r>
            <a:r>
              <a:rPr sz="800" spc="-20" dirty="0">
                <a:latin typeface="Times New Roman"/>
                <a:cs typeface="Times New Roman"/>
              </a:rPr>
              <a:t>null)</a:t>
            </a:r>
            <a:endParaRPr sz="800">
              <a:latin typeface="Times New Roman"/>
              <a:cs typeface="Times New Roman"/>
            </a:endParaRPr>
          </a:p>
          <a:p>
            <a:pPr marL="12700">
              <a:lnSpc>
                <a:spcPct val="100000"/>
              </a:lnSpc>
              <a:spcBef>
                <a:spcPts val="765"/>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902017" y="6790943"/>
            <a:ext cx="1528445" cy="426720"/>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Times New Roman"/>
                <a:cs typeface="Times New Roman"/>
              </a:rPr>
              <a:t>MainPage.kt</a:t>
            </a:r>
            <a:endParaRPr sz="1200">
              <a:latin typeface="Times New Roman"/>
              <a:cs typeface="Times New Roman"/>
            </a:endParaRPr>
          </a:p>
          <a:p>
            <a:pPr marL="12700">
              <a:lnSpc>
                <a:spcPct val="100000"/>
              </a:lnSpc>
              <a:spcBef>
                <a:spcPts val="760"/>
              </a:spcBef>
            </a:pPr>
            <a:r>
              <a:rPr sz="800" dirty="0">
                <a:latin typeface="Times New Roman"/>
                <a:cs typeface="Times New Roman"/>
              </a:rPr>
              <a:t>package </a:t>
            </a:r>
            <a:r>
              <a:rPr sz="800" spc="-10" dirty="0">
                <a:latin typeface="Times New Roman"/>
                <a:cs typeface="Times New Roman"/>
              </a:rPr>
              <a:t>com.example.snackordering</a:t>
            </a:r>
            <a:endParaRPr sz="800">
              <a:latin typeface="Times New Roman"/>
              <a:cs typeface="Times New Roman"/>
            </a:endParaRPr>
          </a:p>
        </p:txBody>
      </p:sp>
      <p:sp>
        <p:nvSpPr>
          <p:cNvPr id="5" name="object 5"/>
          <p:cNvSpPr txBox="1"/>
          <p:nvPr/>
        </p:nvSpPr>
        <p:spPr>
          <a:xfrm>
            <a:off x="902017" y="7507351"/>
            <a:ext cx="2039620" cy="211391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android.annotation.SuppressLint</a:t>
            </a:r>
            <a:endParaRPr sz="800">
              <a:latin typeface="Times New Roman"/>
              <a:cs typeface="Times New Roman"/>
            </a:endParaRPr>
          </a:p>
          <a:p>
            <a:pPr marL="12700" marR="74104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android.content.Context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android.os.Bundle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android.widget.Toast</a:t>
            </a:r>
            <a:endParaRPr sz="800">
              <a:latin typeface="Times New Roman"/>
              <a:cs typeface="Times New Roman"/>
            </a:endParaRPr>
          </a:p>
          <a:p>
            <a:pPr marL="12700" marR="190500">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androidx.activity.ComponentActivity</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androidx.activity.compose.setContent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androidx.annotation.DrawableRes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androidx.annotation.StringRes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androidx.compose.foundation.Image</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androidx.compose.foundation.background</a:t>
            </a:r>
            <a:endParaRPr sz="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2767330" cy="517271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androidx.compose.foundation.layout.*</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androidx.compose.foundation.shape.CircleShape</a:t>
            </a:r>
            <a:endParaRPr sz="800">
              <a:latin typeface="Times New Roman"/>
              <a:cs typeface="Times New Roman"/>
            </a:endParaRPr>
          </a:p>
          <a:p>
            <a:pPr marL="12700" marR="58419">
              <a:lnSpc>
                <a:spcPct val="1791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androidx.compose.foundation.shape.RoundedCornerShape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a:t>
            </a:r>
            <a:endParaRPr sz="800">
              <a:latin typeface="Times New Roman"/>
              <a:cs typeface="Times New Roman"/>
            </a:endParaRPr>
          </a:p>
          <a:p>
            <a:pPr marL="12700" marR="78930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androidx.compose.material.icons.Icons</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androidx.compose.material.icons.filled.*</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androidx.compose.runtime.Composable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androidx.compose.ui.Alignment</a:t>
            </a:r>
            <a:endParaRPr sz="800">
              <a:latin typeface="Times New Roman"/>
              <a:cs typeface="Times New Roman"/>
            </a:endParaRPr>
          </a:p>
          <a:p>
            <a:pPr marL="12700" marR="970915">
              <a:lnSpc>
                <a:spcPct val="17920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androidx.compose.ui.Modifier</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androidx.compose.ui.draw.clip</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androidx.compose.ui.graphics.Color</a:t>
            </a:r>
            <a:endParaRPr sz="800">
              <a:latin typeface="Times New Roman"/>
              <a:cs typeface="Times New Roman"/>
            </a:endParaRPr>
          </a:p>
          <a:p>
            <a:pPr marL="12700" marR="494030">
              <a:lnSpc>
                <a:spcPts val="1720"/>
              </a:lnSpc>
              <a:spcBef>
                <a:spcPts val="18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androidx.compose.foundation.lazy.LazyColumn</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androidx.compose.foundation.lazy.items</a:t>
            </a:r>
            <a:endParaRPr sz="800">
              <a:latin typeface="Times New Roman"/>
              <a:cs typeface="Times New Roman"/>
            </a:endParaRPr>
          </a:p>
          <a:p>
            <a:pPr marL="12700" marR="1139190">
              <a:lnSpc>
                <a:spcPts val="1720"/>
              </a:lnSpc>
              <a:spcBef>
                <a:spcPts val="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androidx.compose.material.Text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androidx.compose.ui.unit.dp</a:t>
            </a:r>
            <a:endParaRPr sz="800">
              <a:latin typeface="Times New Roman"/>
              <a:cs typeface="Times New Roman"/>
            </a:endParaRPr>
          </a:p>
          <a:p>
            <a:pPr marL="12700" marR="548640">
              <a:lnSpc>
                <a:spcPts val="172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androidx.compose.ui.graphics.RectangleShape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androidx.compose.ui.layout.ContentScale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androidx.compose.ui.platform.LocalContext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androidx.compose.ui.res.painterResource</a:t>
            </a:r>
            <a:endParaRPr sz="800">
              <a:latin typeface="Times New Roman"/>
              <a:cs typeface="Times New Roman"/>
            </a:endParaRPr>
          </a:p>
          <a:p>
            <a:pPr marL="12700" marR="729615">
              <a:lnSpc>
                <a:spcPts val="1720"/>
              </a:lnSpc>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androidx.compose.ui.res.stringResource</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androidx.compose.ui.text.font.FontWeight</a:t>
            </a:r>
            <a:r>
              <a:rPr sz="800" spc="500" dirty="0">
                <a:latin typeface="Times New Roman"/>
                <a:cs typeface="Times New Roman"/>
              </a:rPr>
              <a:t> </a:t>
            </a: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androidx.compose.ui.unit.sp</a:t>
            </a:r>
            <a:endParaRPr sz="800">
              <a:latin typeface="Times New Roman"/>
              <a:cs typeface="Times New Roman"/>
            </a:endParaRPr>
          </a:p>
          <a:p>
            <a:pPr marL="12700">
              <a:lnSpc>
                <a:spcPct val="100000"/>
              </a:lnSpc>
              <a:spcBef>
                <a:spcPts val="575"/>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androidx.core.content.ContextCompat.startActivity</a:t>
            </a:r>
            <a:endParaRPr sz="800">
              <a:latin typeface="Times New Roman"/>
              <a:cs typeface="Times New Roman"/>
            </a:endParaRPr>
          </a:p>
          <a:p>
            <a:pPr marL="12700">
              <a:lnSpc>
                <a:spcPct val="100000"/>
              </a:lnSpc>
              <a:spcBef>
                <a:spcPts val="76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com.example.snackordering.ui.theme.SnackOrderingTheme</a:t>
            </a:r>
            <a:endParaRPr sz="800">
              <a:latin typeface="Times New Roman"/>
              <a:cs typeface="Times New Roman"/>
            </a:endParaRPr>
          </a:p>
        </p:txBody>
      </p:sp>
      <p:sp>
        <p:nvSpPr>
          <p:cNvPr id="3" name="object 3"/>
          <p:cNvSpPr txBox="1"/>
          <p:nvPr/>
        </p:nvSpPr>
        <p:spPr>
          <a:xfrm>
            <a:off x="902017" y="6356730"/>
            <a:ext cx="1640839"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import</a:t>
            </a:r>
            <a:r>
              <a:rPr sz="800" spc="35" dirty="0">
                <a:latin typeface="Times New Roman"/>
                <a:cs typeface="Times New Roman"/>
              </a:rPr>
              <a:t> </a:t>
            </a:r>
            <a:r>
              <a:rPr sz="800" spc="-10" dirty="0">
                <a:latin typeface="Times New Roman"/>
                <a:cs typeface="Times New Roman"/>
              </a:rPr>
              <a:t>android.content.Intent</a:t>
            </a:r>
            <a:r>
              <a:rPr sz="800" spc="35" dirty="0">
                <a:latin typeface="Times New Roman"/>
                <a:cs typeface="Times New Roman"/>
              </a:rPr>
              <a:t> </a:t>
            </a:r>
            <a:r>
              <a:rPr sz="800" dirty="0">
                <a:latin typeface="Times New Roman"/>
                <a:cs typeface="Times New Roman"/>
              </a:rPr>
              <a:t>as</a:t>
            </a:r>
            <a:r>
              <a:rPr sz="800" spc="50" dirty="0">
                <a:latin typeface="Times New Roman"/>
                <a:cs typeface="Times New Roman"/>
              </a:rPr>
              <a:t> </a:t>
            </a:r>
            <a:r>
              <a:rPr sz="800" spc="-10" dirty="0">
                <a:latin typeface="Times New Roman"/>
                <a:cs typeface="Times New Roman"/>
              </a:rPr>
              <a:t>Intent1</a:t>
            </a:r>
            <a:endParaRPr sz="800">
              <a:latin typeface="Times New Roman"/>
              <a:cs typeface="Times New Roman"/>
            </a:endParaRPr>
          </a:p>
        </p:txBody>
      </p:sp>
      <p:sp>
        <p:nvSpPr>
          <p:cNvPr id="4" name="object 4"/>
          <p:cNvSpPr txBox="1"/>
          <p:nvPr/>
        </p:nvSpPr>
        <p:spPr>
          <a:xfrm>
            <a:off x="902017" y="7012051"/>
            <a:ext cx="3114675" cy="276923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class</a:t>
            </a:r>
            <a:r>
              <a:rPr sz="800" spc="5" dirty="0">
                <a:latin typeface="Times New Roman"/>
                <a:cs typeface="Times New Roman"/>
              </a:rPr>
              <a:t> </a:t>
            </a:r>
            <a:r>
              <a:rPr sz="800" dirty="0">
                <a:latin typeface="Times New Roman"/>
                <a:cs typeface="Times New Roman"/>
              </a:rPr>
              <a:t>MainPage</a:t>
            </a:r>
            <a:r>
              <a:rPr sz="800" spc="2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spc="-10" dirty="0">
                <a:latin typeface="Times New Roman"/>
                <a:cs typeface="Times New Roman"/>
              </a:rPr>
              <a:t>ComponentActivity()</a:t>
            </a:r>
            <a:r>
              <a:rPr sz="800" spc="1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marR="793750" indent="-101600">
              <a:lnSpc>
                <a:spcPts val="1720"/>
              </a:lnSpc>
              <a:spcBef>
                <a:spcPts val="180"/>
              </a:spcBef>
            </a:pPr>
            <a:r>
              <a:rPr sz="800" dirty="0">
                <a:latin typeface="Times New Roman"/>
                <a:cs typeface="Times New Roman"/>
              </a:rPr>
              <a:t>override</a:t>
            </a:r>
            <a:r>
              <a:rPr sz="800" spc="50" dirty="0">
                <a:latin typeface="Times New Roman"/>
                <a:cs typeface="Times New Roman"/>
              </a:rPr>
              <a:t> </a:t>
            </a:r>
            <a:r>
              <a:rPr sz="800" dirty="0">
                <a:latin typeface="Times New Roman"/>
                <a:cs typeface="Times New Roman"/>
              </a:rPr>
              <a:t>fun</a:t>
            </a:r>
            <a:r>
              <a:rPr sz="800" spc="50" dirty="0">
                <a:latin typeface="Times New Roman"/>
                <a:cs typeface="Times New Roman"/>
              </a:rPr>
              <a:t> </a:t>
            </a:r>
            <a:r>
              <a:rPr sz="800" spc="-10" dirty="0">
                <a:latin typeface="Times New Roman"/>
                <a:cs typeface="Times New Roman"/>
              </a:rPr>
              <a:t>onCreate(savedInstanceState:</a:t>
            </a:r>
            <a:r>
              <a:rPr sz="800" spc="20" dirty="0">
                <a:latin typeface="Times New Roman"/>
                <a:cs typeface="Times New Roman"/>
              </a:rPr>
              <a:t> </a:t>
            </a:r>
            <a:r>
              <a:rPr sz="800" dirty="0">
                <a:latin typeface="Times New Roman"/>
                <a:cs typeface="Times New Roman"/>
              </a:rPr>
              <a:t>Bundle?)</a:t>
            </a:r>
            <a:r>
              <a:rPr sz="800" spc="4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super.onCreate(savedInstanceState)</a:t>
            </a:r>
            <a:endParaRPr sz="800">
              <a:latin typeface="Times New Roman"/>
              <a:cs typeface="Times New Roman"/>
            </a:endParaRPr>
          </a:p>
          <a:p>
            <a:pPr marL="317500" marR="1819275" indent="-101600">
              <a:lnSpc>
                <a:spcPts val="1720"/>
              </a:lnSpc>
              <a:spcBef>
                <a:spcPts val="5"/>
              </a:spcBef>
            </a:pPr>
            <a:r>
              <a:rPr sz="800" dirty="0">
                <a:latin typeface="Times New Roman"/>
                <a:cs typeface="Times New Roman"/>
              </a:rPr>
              <a:t>setContent</a:t>
            </a:r>
            <a:r>
              <a:rPr sz="800" spc="-3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SnackOrderingTheme</a:t>
            </a:r>
            <a:r>
              <a:rPr sz="800" spc="1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418465" marR="5080">
              <a:lnSpc>
                <a:spcPts val="1720"/>
              </a:lnSpc>
            </a:pPr>
            <a:r>
              <a:rPr sz="800" spc="-10" dirty="0">
                <a:latin typeface="Times New Roman"/>
                <a:cs typeface="Times New Roman"/>
              </a:rPr>
              <a:t>//</a:t>
            </a:r>
            <a:r>
              <a:rPr sz="800" spc="-45" dirty="0">
                <a:latin typeface="Times New Roman"/>
                <a:cs typeface="Times New Roman"/>
              </a:rPr>
              <a:t> </a:t>
            </a:r>
            <a:r>
              <a:rPr sz="800" dirty="0">
                <a:latin typeface="Times New Roman"/>
                <a:cs typeface="Times New Roman"/>
              </a:rPr>
              <a:t>A</a:t>
            </a:r>
            <a:r>
              <a:rPr sz="800" spc="-45" dirty="0">
                <a:latin typeface="Times New Roman"/>
                <a:cs typeface="Times New Roman"/>
              </a:rPr>
              <a:t> </a:t>
            </a:r>
            <a:r>
              <a:rPr sz="800" dirty="0">
                <a:latin typeface="Times New Roman"/>
                <a:cs typeface="Times New Roman"/>
              </a:rPr>
              <a:t>surface container</a:t>
            </a:r>
            <a:r>
              <a:rPr sz="800" spc="-10" dirty="0">
                <a:latin typeface="Times New Roman"/>
                <a:cs typeface="Times New Roman"/>
              </a:rPr>
              <a:t> </a:t>
            </a:r>
            <a:r>
              <a:rPr sz="800" dirty="0">
                <a:latin typeface="Times New Roman"/>
                <a:cs typeface="Times New Roman"/>
              </a:rPr>
              <a:t>using the</a:t>
            </a:r>
            <a:r>
              <a:rPr sz="800" spc="-5" dirty="0">
                <a:latin typeface="Times New Roman"/>
                <a:cs typeface="Times New Roman"/>
              </a:rPr>
              <a:t> </a:t>
            </a:r>
            <a:r>
              <a:rPr sz="800" spc="-10" dirty="0">
                <a:latin typeface="Times New Roman"/>
                <a:cs typeface="Times New Roman"/>
              </a:rPr>
              <a:t>'background'</a:t>
            </a:r>
            <a:r>
              <a:rPr sz="800" spc="-5" dirty="0">
                <a:latin typeface="Times New Roman"/>
                <a:cs typeface="Times New Roman"/>
              </a:rPr>
              <a:t> </a:t>
            </a:r>
            <a:r>
              <a:rPr sz="800" dirty="0">
                <a:latin typeface="Times New Roman"/>
                <a:cs typeface="Times New Roman"/>
              </a:rPr>
              <a:t>color</a:t>
            </a:r>
            <a:r>
              <a:rPr sz="800" spc="-10" dirty="0">
                <a:latin typeface="Times New Roman"/>
                <a:cs typeface="Times New Roman"/>
              </a:rPr>
              <a:t> </a:t>
            </a:r>
            <a:r>
              <a:rPr sz="800" dirty="0">
                <a:latin typeface="Times New Roman"/>
                <a:cs typeface="Times New Roman"/>
              </a:rPr>
              <a:t>from the </a:t>
            </a:r>
            <a:r>
              <a:rPr sz="800" spc="-20" dirty="0">
                <a:latin typeface="Times New Roman"/>
                <a:cs typeface="Times New Roman"/>
              </a:rPr>
              <a:t>theme</a:t>
            </a:r>
            <a:r>
              <a:rPr sz="800" spc="500" dirty="0">
                <a:latin typeface="Times New Roman"/>
                <a:cs typeface="Times New Roman"/>
              </a:rPr>
              <a:t> </a:t>
            </a:r>
            <a:r>
              <a:rPr sz="800" spc="-10" dirty="0">
                <a:latin typeface="Times New Roman"/>
                <a:cs typeface="Times New Roman"/>
              </a:rPr>
              <a:t>Surface(</a:t>
            </a:r>
            <a:endParaRPr sz="800">
              <a:latin typeface="Times New Roman"/>
              <a:cs typeface="Times New Roman"/>
            </a:endParaRPr>
          </a:p>
          <a:p>
            <a:pPr marL="520065">
              <a:lnSpc>
                <a:spcPct val="100000"/>
              </a:lnSpc>
              <a:spcBef>
                <a:spcPts val="575"/>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Modifier.fillMaxSize(),</a:t>
            </a:r>
            <a:endParaRPr sz="800">
              <a:latin typeface="Times New Roman"/>
              <a:cs typeface="Times New Roman"/>
            </a:endParaRPr>
          </a:p>
          <a:p>
            <a:pPr marL="520065">
              <a:lnSpc>
                <a:spcPct val="100000"/>
              </a:lnSpc>
              <a:spcBef>
                <a:spcPts val="760"/>
              </a:spcBef>
            </a:pP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MaterialTheme.colors.background</a:t>
            </a:r>
            <a:endParaRPr sz="800">
              <a:latin typeface="Times New Roman"/>
              <a:cs typeface="Times New Roman"/>
            </a:endParaRPr>
          </a:p>
          <a:p>
            <a:pPr marL="418465">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520065">
              <a:lnSpc>
                <a:spcPct val="100000"/>
              </a:lnSpc>
              <a:spcBef>
                <a:spcPts val="765"/>
              </a:spcBef>
            </a:pPr>
            <a:r>
              <a:rPr sz="800" spc="-10" dirty="0">
                <a:latin typeface="Times New Roman"/>
                <a:cs typeface="Times New Roman"/>
              </a:rPr>
              <a:t>FinalView(this)</a:t>
            </a:r>
            <a:endParaRPr sz="800">
              <a:latin typeface="Times New Roman"/>
              <a:cs typeface="Times New Roman"/>
            </a:endParaRPr>
          </a:p>
          <a:p>
            <a:pPr marL="520065">
              <a:lnSpc>
                <a:spcPct val="100000"/>
              </a:lnSpc>
              <a:spcBef>
                <a:spcPts val="760"/>
              </a:spcBef>
            </a:pPr>
            <a:r>
              <a:rPr sz="800" dirty="0">
                <a:latin typeface="Times New Roman"/>
                <a:cs typeface="Times New Roman"/>
              </a:rPr>
              <a:t>val</a:t>
            </a:r>
            <a:r>
              <a:rPr sz="800" spc="-15" dirty="0">
                <a:latin typeface="Times New Roman"/>
                <a:cs typeface="Times New Roman"/>
              </a:rPr>
              <a:t> </a:t>
            </a:r>
            <a:r>
              <a:rPr sz="800" dirty="0">
                <a:latin typeface="Times New Roman"/>
                <a:cs typeface="Times New Roman"/>
              </a:rPr>
              <a:t>context</a:t>
            </a:r>
            <a:r>
              <a:rPr sz="800" spc="-10" dirty="0">
                <a:latin typeface="Times New Roman"/>
                <a:cs typeface="Times New Roman"/>
              </a:rPr>
              <a:t> </a:t>
            </a:r>
            <a:r>
              <a:rPr sz="800" dirty="0">
                <a:latin typeface="Times New Roman"/>
                <a:cs typeface="Times New Roman"/>
              </a:rPr>
              <a:t>= </a:t>
            </a:r>
            <a:r>
              <a:rPr sz="800" spc="-10" dirty="0">
                <a:latin typeface="Times New Roman"/>
                <a:cs typeface="Times New Roman"/>
              </a:rPr>
              <a:t>LocalContext.current</a:t>
            </a:r>
            <a:endParaRPr sz="800">
              <a:latin typeface="Times New Roman"/>
              <a:cs typeface="Times New Roman"/>
            </a:endParaRPr>
          </a:p>
          <a:p>
            <a:pPr marL="520065">
              <a:lnSpc>
                <a:spcPct val="100000"/>
              </a:lnSpc>
              <a:spcBef>
                <a:spcPts val="760"/>
              </a:spcBef>
            </a:pPr>
            <a:r>
              <a:rPr sz="800" spc="-10" dirty="0">
                <a:latin typeface="Times New Roman"/>
                <a:cs typeface="Times New Roman"/>
              </a:rPr>
              <a:t>//PopularFoodColumn(context)</a:t>
            </a:r>
            <a:endParaRPr sz="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480695" cy="1021715"/>
          </a:xfrm>
          <a:prstGeom prst="rect">
            <a:avLst/>
          </a:prstGeom>
        </p:spPr>
        <p:txBody>
          <a:bodyPr vert="horz" wrap="square" lIns="0" tIns="12700" rIns="0" bIns="0" rtlCol="0">
            <a:spAutoFit/>
          </a:bodyPr>
          <a:lstStyle/>
          <a:p>
            <a:pPr marR="5080" algn="r">
              <a:lnSpc>
                <a:spcPct val="100000"/>
              </a:lnSpc>
              <a:spcBef>
                <a:spcPts val="100"/>
              </a:spcBef>
            </a:pP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algn="ctr">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2205354"/>
            <a:ext cx="645795" cy="36576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25" dirty="0">
                <a:latin typeface="Times New Roman"/>
                <a:cs typeface="Times New Roman"/>
              </a:rPr>
              <a:t> </a:t>
            </a:r>
            <a:r>
              <a:rPr sz="800" spc="-10" dirty="0">
                <a:latin typeface="Times New Roman"/>
                <a:cs typeface="Times New Roman"/>
              </a:rPr>
              <a:t>TopPart()</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1003617" y="2860675"/>
            <a:ext cx="3081655" cy="1677035"/>
          </a:xfrm>
          <a:prstGeom prst="rect">
            <a:avLst/>
          </a:prstGeom>
        </p:spPr>
        <p:txBody>
          <a:bodyPr vert="horz" wrap="square" lIns="0" tIns="12700" rIns="0" bIns="0" rtlCol="0">
            <a:spAutoFit/>
          </a:bodyPr>
          <a:lstStyle/>
          <a:p>
            <a:pPr marL="12700">
              <a:lnSpc>
                <a:spcPct val="100000"/>
              </a:lnSpc>
              <a:spcBef>
                <a:spcPts val="100"/>
              </a:spcBef>
            </a:pPr>
            <a:r>
              <a:rPr sz="800" spc="-20" dirty="0">
                <a:latin typeface="Times New Roman"/>
                <a:cs typeface="Times New Roman"/>
              </a:rPr>
              <a:t>Row(</a:t>
            </a:r>
            <a:endParaRPr sz="800">
              <a:latin typeface="Times New Roman"/>
              <a:cs typeface="Times New Roman"/>
            </a:endParaRPr>
          </a:p>
          <a:p>
            <a:pPr marR="2026920" algn="ctr">
              <a:lnSpc>
                <a:spcPct val="100000"/>
              </a:lnSpc>
              <a:spcBef>
                <a:spcPts val="760"/>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a:p>
            <a:pPr marR="1997075" algn="ctr">
              <a:lnSpc>
                <a:spcPct val="100000"/>
              </a:lnSpc>
              <a:spcBef>
                <a:spcPts val="760"/>
              </a:spcBef>
            </a:pPr>
            <a:r>
              <a:rPr sz="800" spc="-10" dirty="0">
                <a:latin typeface="Times New Roman"/>
                <a:cs typeface="Times New Roman"/>
              </a:rPr>
              <a:t>.fillMaxWidth()</a:t>
            </a:r>
            <a:endParaRPr sz="800">
              <a:latin typeface="Times New Roman"/>
              <a:cs typeface="Times New Roman"/>
            </a:endParaRPr>
          </a:p>
          <a:p>
            <a:pPr marL="215900">
              <a:lnSpc>
                <a:spcPct val="100000"/>
              </a:lnSpc>
              <a:spcBef>
                <a:spcPts val="760"/>
              </a:spcBef>
            </a:pPr>
            <a:r>
              <a:rPr sz="800" spc="-10" dirty="0">
                <a:latin typeface="Times New Roman"/>
                <a:cs typeface="Times New Roman"/>
              </a:rPr>
              <a:t>.background(Color(0xffeceef0)),</a:t>
            </a:r>
            <a:r>
              <a:rPr sz="800" spc="195" dirty="0">
                <a:latin typeface="Times New Roman"/>
                <a:cs typeface="Times New Roman"/>
              </a:rPr>
              <a:t> </a:t>
            </a:r>
            <a:r>
              <a:rPr sz="800" spc="-10" dirty="0">
                <a:latin typeface="Times New Roman"/>
                <a:cs typeface="Times New Roman"/>
              </a:rPr>
              <a:t>Arrangement.SpaceBetween</a:t>
            </a:r>
            <a:endParaRPr sz="800">
              <a:latin typeface="Times New Roman"/>
              <a:cs typeface="Times New Roman"/>
            </a:endParaRPr>
          </a:p>
          <a:p>
            <a:pPr marL="12700">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Icon(</a:t>
            </a:r>
            <a:endParaRPr sz="800">
              <a:latin typeface="Times New Roman"/>
              <a:cs typeface="Times New Roman"/>
            </a:endParaRPr>
          </a:p>
          <a:p>
            <a:pPr marL="215900" marR="5080">
              <a:lnSpc>
                <a:spcPct val="179100"/>
              </a:lnSpc>
            </a:pPr>
            <a:r>
              <a:rPr sz="800" spc="-10" dirty="0">
                <a:latin typeface="Times New Roman"/>
                <a:cs typeface="Times New Roman"/>
              </a:rPr>
              <a:t>imageVector</a:t>
            </a:r>
            <a:r>
              <a:rPr sz="800" spc="-5" dirty="0">
                <a:latin typeface="Times New Roman"/>
                <a:cs typeface="Times New Roman"/>
              </a:rPr>
              <a:t> </a:t>
            </a:r>
            <a:r>
              <a:rPr sz="800" dirty="0">
                <a:latin typeface="Times New Roman"/>
                <a:cs typeface="Times New Roman"/>
              </a:rPr>
              <a:t>=</a:t>
            </a:r>
            <a:r>
              <a:rPr sz="800" spc="20" dirty="0">
                <a:latin typeface="Times New Roman"/>
                <a:cs typeface="Times New Roman"/>
              </a:rPr>
              <a:t> </a:t>
            </a:r>
            <a:r>
              <a:rPr sz="800" dirty="0">
                <a:latin typeface="Times New Roman"/>
                <a:cs typeface="Times New Roman"/>
              </a:rPr>
              <a:t>Icons.Default.Add,</a:t>
            </a:r>
            <a:r>
              <a:rPr sz="800" spc="10" dirty="0">
                <a:latin typeface="Times New Roman"/>
                <a:cs typeface="Times New Roman"/>
              </a:rPr>
              <a:t> </a:t>
            </a:r>
            <a:r>
              <a:rPr sz="800" spc="-10" dirty="0">
                <a:latin typeface="Times New Roman"/>
                <a:cs typeface="Times New Roman"/>
              </a:rPr>
              <a:t>contentDescription</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"Menu</a:t>
            </a:r>
            <a:r>
              <a:rPr sz="800" spc="10" dirty="0">
                <a:latin typeface="Times New Roman"/>
                <a:cs typeface="Times New Roman"/>
              </a:rPr>
              <a:t> </a:t>
            </a:r>
            <a:r>
              <a:rPr sz="800" spc="-10" dirty="0">
                <a:latin typeface="Times New Roman"/>
                <a:cs typeface="Times New Roman"/>
              </a:rPr>
              <a:t>Icon",</a:t>
            </a:r>
            <a:r>
              <a:rPr sz="800" spc="500" dirty="0">
                <a:latin typeface="Times New Roman"/>
                <a:cs typeface="Times New Roman"/>
              </a:rPr>
              <a:t> </a:t>
            </a:r>
            <a:r>
              <a:rPr sz="800" spc="-10" dirty="0">
                <a:latin typeface="Times New Roman"/>
                <a:cs typeface="Times New Roman"/>
              </a:rPr>
              <a:t>Modifier</a:t>
            </a:r>
            <a:endParaRPr sz="800">
              <a:latin typeface="Times New Roman"/>
              <a:cs typeface="Times New Roman"/>
            </a:endParaRPr>
          </a:p>
        </p:txBody>
      </p:sp>
      <p:sp>
        <p:nvSpPr>
          <p:cNvPr id="5" name="object 5"/>
          <p:cNvSpPr txBox="1"/>
          <p:nvPr/>
        </p:nvSpPr>
        <p:spPr>
          <a:xfrm>
            <a:off x="1105217" y="4827015"/>
            <a:ext cx="3765550" cy="2987675"/>
          </a:xfrm>
          <a:prstGeom prst="rect">
            <a:avLst/>
          </a:prstGeom>
        </p:spPr>
        <p:txBody>
          <a:bodyPr vert="horz" wrap="square" lIns="0" tIns="12700" rIns="0" bIns="0" rtlCol="0">
            <a:spAutoFit/>
          </a:bodyPr>
          <a:lstStyle/>
          <a:p>
            <a:pPr marL="215265">
              <a:lnSpc>
                <a:spcPct val="100000"/>
              </a:lnSpc>
              <a:spcBef>
                <a:spcPts val="100"/>
              </a:spcBef>
            </a:pPr>
            <a:r>
              <a:rPr sz="800" spc="-10" dirty="0">
                <a:latin typeface="Times New Roman"/>
                <a:cs typeface="Times New Roman"/>
              </a:rPr>
              <a:t>.clip(CircleShape)</a:t>
            </a:r>
            <a:endParaRPr sz="800">
              <a:latin typeface="Times New Roman"/>
              <a:cs typeface="Times New Roman"/>
            </a:endParaRPr>
          </a:p>
          <a:p>
            <a:pPr marL="114300" marR="2884170" indent="100965">
              <a:lnSpc>
                <a:spcPct val="179200"/>
              </a:lnSpc>
            </a:pPr>
            <a:r>
              <a:rPr sz="800" spc="-10" dirty="0">
                <a:latin typeface="Times New Roman"/>
                <a:cs typeface="Times New Roman"/>
              </a:rPr>
              <a:t>.size(40.dp),</a:t>
            </a:r>
            <a:r>
              <a:rPr sz="800" spc="500" dirty="0">
                <a:latin typeface="Times New Roman"/>
                <a:cs typeface="Times New Roman"/>
              </a:rPr>
              <a:t> </a:t>
            </a:r>
            <a:r>
              <a:rPr sz="800" dirty="0">
                <a:latin typeface="Times New Roman"/>
                <a:cs typeface="Times New Roman"/>
              </a:rPr>
              <a:t>tint</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Color.Black,</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10" dirty="0">
                <a:latin typeface="Times New Roman"/>
                <a:cs typeface="Times New Roman"/>
              </a:rPr>
              <a:t>Column(horizontalAlignment</a:t>
            </a:r>
            <a:r>
              <a:rPr sz="800" spc="135" dirty="0">
                <a:latin typeface="Times New Roman"/>
                <a:cs typeface="Times New Roman"/>
              </a:rPr>
              <a:t> </a:t>
            </a:r>
            <a:r>
              <a:rPr sz="800" dirty="0">
                <a:latin typeface="Times New Roman"/>
                <a:cs typeface="Times New Roman"/>
              </a:rPr>
              <a:t>=</a:t>
            </a:r>
            <a:r>
              <a:rPr sz="800" spc="85" dirty="0">
                <a:latin typeface="Times New Roman"/>
                <a:cs typeface="Times New Roman"/>
              </a:rPr>
              <a:t> </a:t>
            </a:r>
            <a:r>
              <a:rPr sz="800" spc="-10" dirty="0">
                <a:latin typeface="Times New Roman"/>
                <a:cs typeface="Times New Roman"/>
              </a:rPr>
              <a:t>Alignment.CenterHorizontally)</a:t>
            </a:r>
            <a:r>
              <a:rPr sz="800" spc="12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marR="5080" indent="-2540">
              <a:lnSpc>
                <a:spcPct val="179200"/>
              </a:lnSpc>
            </a:pPr>
            <a:r>
              <a:rPr sz="800" spc="-10" dirty="0">
                <a:latin typeface="Times New Roman"/>
                <a:cs typeface="Times New Roman"/>
              </a:rPr>
              <a:t>Text(text</a:t>
            </a:r>
            <a:r>
              <a:rPr sz="800" spc="25"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"Location",</a:t>
            </a:r>
            <a:r>
              <a:rPr sz="800" spc="30" dirty="0">
                <a:latin typeface="Times New Roman"/>
                <a:cs typeface="Times New Roman"/>
              </a:rPr>
              <a:t> </a:t>
            </a:r>
            <a:r>
              <a:rPr sz="800" dirty="0">
                <a:latin typeface="Times New Roman"/>
                <a:cs typeface="Times New Roman"/>
              </a:rPr>
              <a:t>style</a:t>
            </a:r>
            <a:r>
              <a:rPr sz="800" spc="35"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MaterialTheme.typography.subtitle1,</a:t>
            </a:r>
            <a:r>
              <a:rPr sz="800" spc="35" dirty="0">
                <a:latin typeface="Times New Roman"/>
                <a:cs typeface="Times New Roman"/>
              </a:rPr>
              <a:t> </a:t>
            </a:r>
            <a:r>
              <a:rPr sz="800" dirty="0">
                <a:latin typeface="Times New Roman"/>
                <a:cs typeface="Times New Roman"/>
              </a:rPr>
              <a:t>color</a:t>
            </a:r>
            <a:r>
              <a:rPr sz="800" spc="20" dirty="0">
                <a:latin typeface="Times New Roman"/>
                <a:cs typeface="Times New Roman"/>
              </a:rPr>
              <a:t> </a:t>
            </a:r>
            <a:r>
              <a:rPr sz="800" dirty="0">
                <a:latin typeface="Times New Roman"/>
                <a:cs typeface="Times New Roman"/>
              </a:rPr>
              <a:t>=</a:t>
            </a:r>
            <a:r>
              <a:rPr sz="800" spc="35" dirty="0">
                <a:latin typeface="Times New Roman"/>
                <a:cs typeface="Times New Roman"/>
              </a:rPr>
              <a:t> </a:t>
            </a:r>
            <a:r>
              <a:rPr sz="800" spc="-10" dirty="0">
                <a:latin typeface="Times New Roman"/>
                <a:cs typeface="Times New Roman"/>
              </a:rPr>
              <a:t>Color.Black)</a:t>
            </a:r>
            <a:r>
              <a:rPr sz="800" spc="500" dirty="0">
                <a:latin typeface="Times New Roman"/>
                <a:cs typeface="Times New Roman"/>
              </a:rPr>
              <a:t> </a:t>
            </a:r>
            <a:r>
              <a:rPr sz="800" dirty="0">
                <a:latin typeface="Times New Roman"/>
                <a:cs typeface="Times New Roman"/>
              </a:rPr>
              <a:t>Row</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265">
              <a:lnSpc>
                <a:spcPct val="100000"/>
              </a:lnSpc>
              <a:spcBef>
                <a:spcPts val="765"/>
              </a:spcBef>
            </a:pPr>
            <a:r>
              <a:rPr sz="800" spc="-10" dirty="0">
                <a:latin typeface="Times New Roman"/>
                <a:cs typeface="Times New Roman"/>
              </a:rPr>
              <a:t>Icon(</a:t>
            </a:r>
            <a:endParaRPr sz="800">
              <a:latin typeface="Times New Roman"/>
              <a:cs typeface="Times New Roman"/>
            </a:endParaRPr>
          </a:p>
          <a:p>
            <a:pPr marL="316865" marR="1731645">
              <a:lnSpc>
                <a:spcPct val="179100"/>
              </a:lnSpc>
            </a:pPr>
            <a:r>
              <a:rPr sz="800" spc="-10" dirty="0">
                <a:latin typeface="Times New Roman"/>
                <a:cs typeface="Times New Roman"/>
              </a:rPr>
              <a:t>imageVector</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Icons.Default.LocationOn,</a:t>
            </a:r>
            <a:r>
              <a:rPr sz="800" spc="500" dirty="0">
                <a:latin typeface="Times New Roman"/>
                <a:cs typeface="Times New Roman"/>
              </a:rPr>
              <a:t> </a:t>
            </a:r>
            <a:r>
              <a:rPr sz="800" dirty="0">
                <a:latin typeface="Times New Roman"/>
                <a:cs typeface="Times New Roman"/>
              </a:rPr>
              <a:t>contentDescription</a:t>
            </a:r>
            <a:r>
              <a:rPr sz="800" spc="-25" dirty="0">
                <a:latin typeface="Times New Roman"/>
                <a:cs typeface="Times New Roman"/>
              </a:rPr>
              <a:t> </a:t>
            </a:r>
            <a:r>
              <a:rPr sz="800" dirty="0">
                <a:latin typeface="Times New Roman"/>
                <a:cs typeface="Times New Roman"/>
              </a:rPr>
              <a:t>=</a:t>
            </a:r>
            <a:r>
              <a:rPr sz="800" spc="-15" dirty="0">
                <a:latin typeface="Times New Roman"/>
                <a:cs typeface="Times New Roman"/>
              </a:rPr>
              <a:t> </a:t>
            </a:r>
            <a:r>
              <a:rPr sz="800" spc="-10" dirty="0">
                <a:latin typeface="Times New Roman"/>
                <a:cs typeface="Times New Roman"/>
              </a:rPr>
              <a:t>"Location",</a:t>
            </a:r>
            <a:endParaRPr sz="800">
              <a:latin typeface="Times New Roman"/>
              <a:cs typeface="Times New Roman"/>
            </a:endParaRPr>
          </a:p>
          <a:p>
            <a:pPr marL="316865">
              <a:lnSpc>
                <a:spcPct val="100000"/>
              </a:lnSpc>
              <a:spcBef>
                <a:spcPts val="760"/>
              </a:spcBef>
            </a:pPr>
            <a:r>
              <a:rPr sz="800" dirty="0">
                <a:latin typeface="Times New Roman"/>
                <a:cs typeface="Times New Roman"/>
              </a:rPr>
              <a:t>tint</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Color.Red,</a:t>
            </a:r>
            <a:endParaRPr sz="800">
              <a:latin typeface="Times New Roman"/>
              <a:cs typeface="Times New Roman"/>
            </a:endParaRPr>
          </a:p>
          <a:p>
            <a:pPr marL="215265">
              <a:lnSpc>
                <a:spcPct val="100000"/>
              </a:lnSpc>
              <a:spcBef>
                <a:spcPts val="760"/>
              </a:spcBef>
            </a:pPr>
            <a:r>
              <a:rPr sz="800" spc="-50" dirty="0">
                <a:latin typeface="Times New Roman"/>
                <a:cs typeface="Times New Roman"/>
              </a:rPr>
              <a:t>)</a:t>
            </a:r>
            <a:endParaRPr sz="800">
              <a:latin typeface="Times New Roman"/>
              <a:cs typeface="Times New Roman"/>
            </a:endParaRPr>
          </a:p>
          <a:p>
            <a:pPr marL="212725">
              <a:lnSpc>
                <a:spcPct val="100000"/>
              </a:lnSpc>
              <a:spcBef>
                <a:spcPts val="760"/>
              </a:spcBef>
            </a:pPr>
            <a:r>
              <a:rPr sz="800" spc="-10" dirty="0">
                <a:latin typeface="Times New Roman"/>
                <a:cs typeface="Times New Roman"/>
              </a:rPr>
              <a:t>Text(text</a:t>
            </a:r>
            <a:r>
              <a:rPr sz="800" spc="-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"Accra"</a:t>
            </a:r>
            <a:r>
              <a:rPr sz="800" spc="-10" dirty="0">
                <a:latin typeface="Times New Roman"/>
                <a:cs typeface="Times New Roman"/>
              </a:rPr>
              <a:t> </a:t>
            </a:r>
            <a:r>
              <a:rPr sz="800" dirty="0">
                <a:latin typeface="Times New Roman"/>
                <a:cs typeface="Times New Roman"/>
              </a:rPr>
              <a:t>, color</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Color.Black)</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6" name="object 6"/>
          <p:cNvSpPr txBox="1"/>
          <p:nvPr/>
        </p:nvSpPr>
        <p:spPr>
          <a:xfrm>
            <a:off x="1105217" y="8104505"/>
            <a:ext cx="3587115" cy="584200"/>
          </a:xfrm>
          <a:prstGeom prst="rect">
            <a:avLst/>
          </a:prstGeom>
        </p:spPr>
        <p:txBody>
          <a:bodyPr vert="horz" wrap="square" lIns="0" tIns="12700" rIns="0" bIns="0" rtlCol="0">
            <a:spAutoFit/>
          </a:bodyPr>
          <a:lstStyle/>
          <a:p>
            <a:pPr marL="12700">
              <a:lnSpc>
                <a:spcPct val="100000"/>
              </a:lnSpc>
              <a:spcBef>
                <a:spcPts val="10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10" dirty="0">
                <a:latin typeface="Times New Roman"/>
                <a:cs typeface="Times New Roman"/>
              </a:rPr>
              <a:t>Icon(</a:t>
            </a:r>
            <a:endParaRPr sz="800">
              <a:latin typeface="Times New Roman"/>
              <a:cs typeface="Times New Roman"/>
            </a:endParaRPr>
          </a:p>
          <a:p>
            <a:pPr marL="114300">
              <a:lnSpc>
                <a:spcPct val="100000"/>
              </a:lnSpc>
              <a:spcBef>
                <a:spcPts val="760"/>
              </a:spcBef>
            </a:pPr>
            <a:r>
              <a:rPr sz="800" spc="-10" dirty="0">
                <a:latin typeface="Times New Roman"/>
                <a:cs typeface="Times New Roman"/>
              </a:rPr>
              <a:t>imageVector</a:t>
            </a:r>
            <a:r>
              <a:rPr sz="800" spc="25"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Icons.Default.Notifications,</a:t>
            </a:r>
            <a:r>
              <a:rPr sz="800" spc="40" dirty="0">
                <a:latin typeface="Times New Roman"/>
                <a:cs typeface="Times New Roman"/>
              </a:rPr>
              <a:t> </a:t>
            </a:r>
            <a:r>
              <a:rPr sz="800" spc="-10" dirty="0">
                <a:latin typeface="Times New Roman"/>
                <a:cs typeface="Times New Roman"/>
              </a:rPr>
              <a:t>contentDescription</a:t>
            </a:r>
            <a:r>
              <a:rPr sz="800" spc="4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dirty="0">
                <a:latin typeface="Times New Roman"/>
                <a:cs typeface="Times New Roman"/>
              </a:rPr>
              <a:t>"Notification</a:t>
            </a:r>
            <a:r>
              <a:rPr sz="800" spc="40" dirty="0">
                <a:latin typeface="Times New Roman"/>
                <a:cs typeface="Times New Roman"/>
              </a:rPr>
              <a:t> </a:t>
            </a:r>
            <a:r>
              <a:rPr sz="800" spc="-10" dirty="0">
                <a:latin typeface="Times New Roman"/>
                <a:cs typeface="Times New Roman"/>
              </a:rPr>
              <a:t>Icon",</a:t>
            </a:r>
            <a:endParaRPr sz="800">
              <a:latin typeface="Times New Roman"/>
              <a:cs typeface="Times New Roman"/>
            </a:endParaRPr>
          </a:p>
        </p:txBody>
      </p:sp>
      <p:sp>
        <p:nvSpPr>
          <p:cNvPr id="7" name="object 7"/>
          <p:cNvSpPr txBox="1"/>
          <p:nvPr/>
        </p:nvSpPr>
        <p:spPr>
          <a:xfrm>
            <a:off x="1105217" y="8978265"/>
            <a:ext cx="886460" cy="803275"/>
          </a:xfrm>
          <a:prstGeom prst="rect">
            <a:avLst/>
          </a:prstGeom>
        </p:spPr>
        <p:txBody>
          <a:bodyPr vert="horz" wrap="square" lIns="0" tIns="12700" rIns="0" bIns="0" rtlCol="0">
            <a:spAutoFit/>
          </a:bodyPr>
          <a:lstStyle/>
          <a:p>
            <a:pPr marL="114300">
              <a:lnSpc>
                <a:spcPct val="100000"/>
              </a:lnSpc>
              <a:spcBef>
                <a:spcPts val="100"/>
              </a:spcBef>
            </a:pPr>
            <a:r>
              <a:rPr sz="800" spc="-10" dirty="0">
                <a:latin typeface="Times New Roman"/>
                <a:cs typeface="Times New Roman"/>
              </a:rPr>
              <a:t>Modifier</a:t>
            </a:r>
            <a:endParaRPr sz="800">
              <a:latin typeface="Times New Roman"/>
              <a:cs typeface="Times New Roman"/>
            </a:endParaRPr>
          </a:p>
          <a:p>
            <a:pPr marL="114300" marR="5080" indent="100965">
              <a:lnSpc>
                <a:spcPct val="179100"/>
              </a:lnSpc>
            </a:pPr>
            <a:r>
              <a:rPr sz="800" spc="-10" dirty="0">
                <a:latin typeface="Times New Roman"/>
                <a:cs typeface="Times New Roman"/>
              </a:rPr>
              <a:t>.size(45.dp),</a:t>
            </a:r>
            <a:r>
              <a:rPr sz="800" spc="500" dirty="0">
                <a:latin typeface="Times New Roman"/>
                <a:cs typeface="Times New Roman"/>
              </a:rPr>
              <a:t> </a:t>
            </a:r>
            <a:r>
              <a:rPr sz="800" dirty="0">
                <a:latin typeface="Times New Roman"/>
                <a:cs typeface="Times New Roman"/>
              </a:rPr>
              <a:t>tint</a:t>
            </a:r>
            <a:r>
              <a:rPr sz="800" spc="-15" dirty="0">
                <a:latin typeface="Times New Roman"/>
                <a:cs typeface="Times New Roman"/>
              </a:rPr>
              <a:t> </a:t>
            </a:r>
            <a:r>
              <a:rPr sz="800" dirty="0">
                <a:latin typeface="Times New Roman"/>
                <a:cs typeface="Times New Roman"/>
              </a:rPr>
              <a:t>=</a:t>
            </a:r>
            <a:r>
              <a:rPr sz="800" spc="-10" dirty="0">
                <a:latin typeface="Times New Roman"/>
                <a:cs typeface="Times New Roman"/>
              </a:rPr>
              <a:t> Color.Black,</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17" y="894333"/>
            <a:ext cx="175895" cy="366395"/>
          </a:xfrm>
          <a:prstGeom prst="rect">
            <a:avLst/>
          </a:prstGeom>
        </p:spPr>
        <p:txBody>
          <a:bodyPr vert="horz" wrap="square" lIns="0" tIns="12700" rIns="0" bIns="0" rtlCol="0">
            <a:spAutoFit/>
          </a:bodyPr>
          <a:lstStyle/>
          <a:p>
            <a:pPr marL="114300">
              <a:lnSpc>
                <a:spcPct val="100000"/>
              </a:lnSpc>
              <a:spcBef>
                <a:spcPts val="10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3" name="object 3"/>
          <p:cNvSpPr txBox="1"/>
          <p:nvPr/>
        </p:nvSpPr>
        <p:spPr>
          <a:xfrm>
            <a:off x="902017" y="1549653"/>
            <a:ext cx="4083050" cy="3862070"/>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25" dirty="0">
                <a:latin typeface="Times New Roman"/>
                <a:cs typeface="Times New Roman"/>
              </a:rPr>
              <a:t> </a:t>
            </a:r>
            <a:r>
              <a:rPr sz="800" dirty="0">
                <a:latin typeface="Times New Roman"/>
                <a:cs typeface="Times New Roman"/>
              </a:rPr>
              <a:t>CardPart()</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marR="5080" indent="-101600">
              <a:lnSpc>
                <a:spcPts val="1720"/>
              </a:lnSpc>
              <a:spcBef>
                <a:spcPts val="185"/>
              </a:spcBef>
            </a:pPr>
            <a:r>
              <a:rPr sz="800" spc="-10" dirty="0">
                <a:latin typeface="Times New Roman"/>
                <a:cs typeface="Times New Roman"/>
              </a:rPr>
              <a:t>Card(modifier</a:t>
            </a:r>
            <a:r>
              <a:rPr sz="800" spc="25"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spc="-10" dirty="0">
                <a:latin typeface="Times New Roman"/>
                <a:cs typeface="Times New Roman"/>
              </a:rPr>
              <a:t>Modifier.size(width</a:t>
            </a:r>
            <a:r>
              <a:rPr sz="800" spc="3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dirty="0">
                <a:latin typeface="Times New Roman"/>
                <a:cs typeface="Times New Roman"/>
              </a:rPr>
              <a:t>310.dp,</a:t>
            </a:r>
            <a:r>
              <a:rPr sz="800" spc="40" dirty="0">
                <a:latin typeface="Times New Roman"/>
                <a:cs typeface="Times New Roman"/>
              </a:rPr>
              <a:t> </a:t>
            </a:r>
            <a:r>
              <a:rPr sz="800" dirty="0">
                <a:latin typeface="Times New Roman"/>
                <a:cs typeface="Times New Roman"/>
              </a:rPr>
              <a:t>height</a:t>
            </a:r>
            <a:r>
              <a:rPr sz="800" spc="3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dirty="0">
                <a:latin typeface="Times New Roman"/>
                <a:cs typeface="Times New Roman"/>
              </a:rPr>
              <a:t>150.dp),</a:t>
            </a:r>
            <a:r>
              <a:rPr sz="800" spc="40" dirty="0">
                <a:latin typeface="Times New Roman"/>
                <a:cs typeface="Times New Roman"/>
              </a:rPr>
              <a:t> </a:t>
            </a:r>
            <a:r>
              <a:rPr sz="800" spc="-10" dirty="0">
                <a:latin typeface="Times New Roman"/>
                <a:cs typeface="Times New Roman"/>
              </a:rPr>
              <a:t>RoundedCornerShape(20.dp))</a:t>
            </a:r>
            <a:r>
              <a:rPr sz="800" spc="25"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dirty="0">
                <a:latin typeface="Times New Roman"/>
                <a:cs typeface="Times New Roman"/>
              </a:rPr>
              <a:t>Row(modifier =</a:t>
            </a:r>
            <a:r>
              <a:rPr sz="800" spc="25" dirty="0">
                <a:latin typeface="Times New Roman"/>
                <a:cs typeface="Times New Roman"/>
              </a:rPr>
              <a:t> </a:t>
            </a:r>
            <a:r>
              <a:rPr sz="800" spc="-10" dirty="0">
                <a:latin typeface="Times New Roman"/>
                <a:cs typeface="Times New Roman"/>
              </a:rPr>
              <a:t>Modifier.padding(10.dp),</a:t>
            </a:r>
            <a:r>
              <a:rPr sz="800" spc="-30" dirty="0">
                <a:latin typeface="Times New Roman"/>
                <a:cs typeface="Times New Roman"/>
              </a:rPr>
              <a:t> </a:t>
            </a:r>
            <a:r>
              <a:rPr sz="800" dirty="0">
                <a:latin typeface="Times New Roman"/>
                <a:cs typeface="Times New Roman"/>
              </a:rPr>
              <a:t>Arrangement.SpaceBetween)</a:t>
            </a:r>
            <a:r>
              <a:rPr sz="800" spc="5"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415925" marR="1096645" indent="-99060">
              <a:lnSpc>
                <a:spcPts val="1720"/>
              </a:lnSpc>
            </a:pPr>
            <a:r>
              <a:rPr sz="800" spc="-10" dirty="0">
                <a:latin typeface="Times New Roman"/>
                <a:cs typeface="Times New Roman"/>
              </a:rPr>
              <a:t>Column(verticalArrangement</a:t>
            </a:r>
            <a:r>
              <a:rPr sz="800" spc="135" dirty="0">
                <a:latin typeface="Times New Roman"/>
                <a:cs typeface="Times New Roman"/>
              </a:rPr>
              <a:t> </a:t>
            </a:r>
            <a:r>
              <a:rPr sz="800" dirty="0">
                <a:latin typeface="Times New Roman"/>
                <a:cs typeface="Times New Roman"/>
              </a:rPr>
              <a:t>=</a:t>
            </a:r>
            <a:r>
              <a:rPr sz="800" spc="85" dirty="0">
                <a:latin typeface="Times New Roman"/>
                <a:cs typeface="Times New Roman"/>
              </a:rPr>
              <a:t> </a:t>
            </a:r>
            <a:r>
              <a:rPr sz="800" spc="-10" dirty="0">
                <a:latin typeface="Times New Roman"/>
                <a:cs typeface="Times New Roman"/>
              </a:rPr>
              <a:t>Arrangement.spacedBy(12.dp))</a:t>
            </a:r>
            <a:r>
              <a:rPr sz="800" spc="130" dirty="0">
                <a:latin typeface="Times New Roman"/>
                <a:cs typeface="Times New Roman"/>
              </a:rPr>
              <a:t> </a:t>
            </a:r>
            <a:r>
              <a:rPr sz="800" spc="-50" dirty="0">
                <a:latin typeface="Times New Roman"/>
                <a:cs typeface="Times New Roman"/>
              </a:rPr>
              <a:t>{</a:t>
            </a:r>
            <a:r>
              <a:rPr sz="800" spc="500" dirty="0">
                <a:latin typeface="Times New Roman"/>
                <a:cs typeface="Times New Roman"/>
              </a:rPr>
              <a:t> </a:t>
            </a:r>
            <a:r>
              <a:rPr sz="800" spc="-10" dirty="0">
                <a:latin typeface="Times New Roman"/>
                <a:cs typeface="Times New Roman"/>
              </a:rPr>
              <a:t>Text(text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"Get</a:t>
            </a:r>
            <a:r>
              <a:rPr sz="800" spc="-10" dirty="0">
                <a:latin typeface="Times New Roman"/>
                <a:cs typeface="Times New Roman"/>
              </a:rPr>
              <a:t> </a:t>
            </a:r>
            <a:r>
              <a:rPr sz="800" dirty="0">
                <a:latin typeface="Times New Roman"/>
                <a:cs typeface="Times New Roman"/>
              </a:rPr>
              <a:t>Special</a:t>
            </a:r>
            <a:r>
              <a:rPr sz="800" spc="-5" dirty="0">
                <a:latin typeface="Times New Roman"/>
                <a:cs typeface="Times New Roman"/>
              </a:rPr>
              <a:t> </a:t>
            </a:r>
            <a:r>
              <a:rPr sz="800" spc="-10" dirty="0">
                <a:latin typeface="Times New Roman"/>
                <a:cs typeface="Times New Roman"/>
              </a:rPr>
              <a:t>Discounts")</a:t>
            </a:r>
            <a:endParaRPr sz="800">
              <a:latin typeface="Times New Roman"/>
              <a:cs typeface="Times New Roman"/>
            </a:endParaRPr>
          </a:p>
          <a:p>
            <a:pPr marL="418465" marR="560705" indent="-2540">
              <a:lnSpc>
                <a:spcPts val="1720"/>
              </a:lnSpc>
            </a:pPr>
            <a:r>
              <a:rPr sz="800" spc="-10" dirty="0">
                <a:latin typeface="Times New Roman"/>
                <a:cs typeface="Times New Roman"/>
              </a:rPr>
              <a:t>Text(text </a:t>
            </a:r>
            <a:r>
              <a:rPr sz="800" dirty="0">
                <a:latin typeface="Times New Roman"/>
                <a:cs typeface="Times New Roman"/>
              </a:rPr>
              <a:t>= "up</a:t>
            </a:r>
            <a:r>
              <a:rPr sz="800" spc="-5" dirty="0">
                <a:latin typeface="Times New Roman"/>
                <a:cs typeface="Times New Roman"/>
              </a:rPr>
              <a:t> </a:t>
            </a:r>
            <a:r>
              <a:rPr sz="800" dirty="0">
                <a:latin typeface="Times New Roman"/>
                <a:cs typeface="Times New Roman"/>
              </a:rPr>
              <a:t>to</a:t>
            </a:r>
            <a:r>
              <a:rPr sz="800" spc="-5" dirty="0">
                <a:latin typeface="Times New Roman"/>
                <a:cs typeface="Times New Roman"/>
              </a:rPr>
              <a:t> </a:t>
            </a:r>
            <a:r>
              <a:rPr sz="800" dirty="0">
                <a:latin typeface="Times New Roman"/>
                <a:cs typeface="Times New Roman"/>
              </a:rPr>
              <a:t>85%",</a:t>
            </a:r>
            <a:r>
              <a:rPr sz="800" spc="-5" dirty="0">
                <a:latin typeface="Times New Roman"/>
                <a:cs typeface="Times New Roman"/>
              </a:rPr>
              <a:t> </a:t>
            </a:r>
            <a:r>
              <a:rPr sz="800" dirty="0">
                <a:latin typeface="Times New Roman"/>
                <a:cs typeface="Times New Roman"/>
              </a:rPr>
              <a:t>style</a:t>
            </a:r>
            <a:r>
              <a:rPr sz="800" spc="-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MaterialTheme.typography.h5)</a:t>
            </a:r>
            <a:r>
              <a:rPr sz="800" spc="500" dirty="0">
                <a:latin typeface="Times New Roman"/>
                <a:cs typeface="Times New Roman"/>
              </a:rPr>
              <a:t> </a:t>
            </a:r>
            <a:r>
              <a:rPr sz="800" spc="-10" dirty="0">
                <a:latin typeface="Times New Roman"/>
                <a:cs typeface="Times New Roman"/>
              </a:rPr>
              <a:t>Button(onClick</a:t>
            </a:r>
            <a:r>
              <a:rPr sz="800" spc="40"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dirty="0">
                <a:latin typeface="Times New Roman"/>
                <a:cs typeface="Times New Roman"/>
              </a:rPr>
              <a:t>{},</a:t>
            </a:r>
            <a:r>
              <a:rPr sz="800" spc="45" dirty="0">
                <a:latin typeface="Times New Roman"/>
                <a:cs typeface="Times New Roman"/>
              </a:rPr>
              <a:t> </a:t>
            </a:r>
            <a:r>
              <a:rPr sz="800" dirty="0">
                <a:latin typeface="Times New Roman"/>
                <a:cs typeface="Times New Roman"/>
              </a:rPr>
              <a:t>colors</a:t>
            </a:r>
            <a:r>
              <a:rPr sz="800" spc="50"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10" dirty="0">
                <a:latin typeface="Times New Roman"/>
                <a:cs typeface="Times New Roman"/>
              </a:rPr>
              <a:t>ButtonDefaults.buttonColors(Color.White))</a:t>
            </a:r>
            <a:r>
              <a:rPr sz="800" spc="3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518159">
              <a:lnSpc>
                <a:spcPct val="100000"/>
              </a:lnSpc>
              <a:spcBef>
                <a:spcPts val="575"/>
              </a:spcBef>
            </a:pPr>
            <a:r>
              <a:rPr sz="800" spc="-10" dirty="0">
                <a:latin typeface="Times New Roman"/>
                <a:cs typeface="Times New Roman"/>
              </a:rPr>
              <a:t>Text(text </a:t>
            </a:r>
            <a:r>
              <a:rPr sz="800" dirty="0">
                <a:latin typeface="Times New Roman"/>
                <a:cs typeface="Times New Roman"/>
              </a:rPr>
              <a:t>= "Claim</a:t>
            </a:r>
            <a:r>
              <a:rPr sz="800" spc="-10" dirty="0">
                <a:latin typeface="Times New Roman"/>
                <a:cs typeface="Times New Roman"/>
              </a:rPr>
              <a:t> </a:t>
            </a:r>
            <a:r>
              <a:rPr sz="800" dirty="0">
                <a:latin typeface="Times New Roman"/>
                <a:cs typeface="Times New Roman"/>
              </a:rPr>
              <a:t>voucher",</a:t>
            </a:r>
            <a:r>
              <a:rPr sz="800" spc="-5" dirty="0">
                <a:latin typeface="Times New Roman"/>
                <a:cs typeface="Times New Roman"/>
              </a:rPr>
              <a:t> </a:t>
            </a:r>
            <a:r>
              <a:rPr sz="800" dirty="0">
                <a:latin typeface="Times New Roman"/>
                <a:cs typeface="Times New Roman"/>
              </a:rPr>
              <a:t>color</a:t>
            </a:r>
            <a:r>
              <a:rPr sz="800" spc="-15" dirty="0">
                <a:latin typeface="Times New Roman"/>
                <a:cs typeface="Times New Roman"/>
              </a:rPr>
              <a:t> </a:t>
            </a:r>
            <a:r>
              <a:rPr sz="800" dirty="0">
                <a:latin typeface="Times New Roman"/>
                <a:cs typeface="Times New Roman"/>
              </a:rPr>
              <a:t>= </a:t>
            </a:r>
            <a:r>
              <a:rPr sz="800" spc="-10" dirty="0">
                <a:latin typeface="Times New Roman"/>
                <a:cs typeface="Times New Roman"/>
              </a:rPr>
              <a:t>MaterialTheme.colors.surface)</a:t>
            </a:r>
            <a:endParaRPr sz="800">
              <a:latin typeface="Times New Roman"/>
              <a:cs typeface="Times New Roman"/>
            </a:endParaRPr>
          </a:p>
          <a:p>
            <a:pPr marL="418465">
              <a:lnSpc>
                <a:spcPct val="100000"/>
              </a:lnSpc>
              <a:spcBef>
                <a:spcPts val="765"/>
              </a:spcBef>
            </a:pP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317500">
              <a:lnSpc>
                <a:spcPct val="100000"/>
              </a:lnSpc>
              <a:spcBef>
                <a:spcPts val="760"/>
              </a:spcBef>
            </a:pPr>
            <a:r>
              <a:rPr sz="800" spc="-10" dirty="0">
                <a:latin typeface="Times New Roman"/>
                <a:cs typeface="Times New Roman"/>
              </a:rPr>
              <a:t>Image(</a:t>
            </a:r>
            <a:endParaRPr sz="800">
              <a:latin typeface="Times New Roman"/>
              <a:cs typeface="Times New Roman"/>
            </a:endParaRPr>
          </a:p>
          <a:p>
            <a:pPr marL="418465">
              <a:lnSpc>
                <a:spcPct val="100000"/>
              </a:lnSpc>
              <a:spcBef>
                <a:spcPts val="760"/>
              </a:spcBef>
            </a:pPr>
            <a:r>
              <a:rPr sz="800" dirty="0">
                <a:latin typeface="Times New Roman"/>
                <a:cs typeface="Times New Roman"/>
              </a:rPr>
              <a:t>painter</a:t>
            </a:r>
            <a:r>
              <a:rPr sz="800" spc="15" dirty="0">
                <a:latin typeface="Times New Roman"/>
                <a:cs typeface="Times New Roman"/>
              </a:rPr>
              <a:t> </a:t>
            </a:r>
            <a:r>
              <a:rPr sz="800" dirty="0">
                <a:latin typeface="Times New Roman"/>
                <a:cs typeface="Times New Roman"/>
              </a:rPr>
              <a:t>=</a:t>
            </a:r>
            <a:r>
              <a:rPr sz="800" spc="40" dirty="0">
                <a:latin typeface="Times New Roman"/>
                <a:cs typeface="Times New Roman"/>
              </a:rPr>
              <a:t> </a:t>
            </a:r>
            <a:r>
              <a:rPr sz="800" spc="-10" dirty="0">
                <a:latin typeface="Times New Roman"/>
                <a:cs typeface="Times New Roman"/>
              </a:rPr>
              <a:t>painterResource(id</a:t>
            </a:r>
            <a:r>
              <a:rPr sz="800" spc="20" dirty="0">
                <a:latin typeface="Times New Roman"/>
                <a:cs typeface="Times New Roman"/>
              </a:rPr>
              <a:t> </a:t>
            </a:r>
            <a:r>
              <a:rPr sz="800" dirty="0">
                <a:latin typeface="Times New Roman"/>
                <a:cs typeface="Times New Roman"/>
              </a:rPr>
              <a:t>=</a:t>
            </a:r>
            <a:r>
              <a:rPr sz="800" spc="40" dirty="0">
                <a:latin typeface="Times New Roman"/>
                <a:cs typeface="Times New Roman"/>
              </a:rPr>
              <a:t> </a:t>
            </a:r>
            <a:r>
              <a:rPr sz="800" spc="-10" dirty="0">
                <a:latin typeface="Times New Roman"/>
                <a:cs typeface="Times New Roman"/>
              </a:rPr>
              <a:t>R.drawable.food_tip_im),</a:t>
            </a:r>
            <a:endParaRPr sz="800">
              <a:latin typeface="Times New Roman"/>
              <a:cs typeface="Times New Roman"/>
            </a:endParaRPr>
          </a:p>
          <a:p>
            <a:pPr marL="418465">
              <a:lnSpc>
                <a:spcPct val="100000"/>
              </a:lnSpc>
              <a:spcBef>
                <a:spcPts val="760"/>
              </a:spcBef>
            </a:pPr>
            <a:r>
              <a:rPr sz="800" dirty="0">
                <a:latin typeface="Times New Roman"/>
                <a:cs typeface="Times New Roman"/>
              </a:rPr>
              <a:t>contentDescription</a:t>
            </a:r>
            <a:r>
              <a:rPr sz="800" spc="-5" dirty="0">
                <a:latin typeface="Times New Roman"/>
                <a:cs typeface="Times New Roman"/>
              </a:rPr>
              <a:t> </a:t>
            </a:r>
            <a:r>
              <a:rPr sz="800" dirty="0">
                <a:latin typeface="Times New Roman"/>
                <a:cs typeface="Times New Roman"/>
              </a:rPr>
              <a:t>= "Food</a:t>
            </a:r>
            <a:r>
              <a:rPr sz="800" spc="-5" dirty="0">
                <a:latin typeface="Times New Roman"/>
                <a:cs typeface="Times New Roman"/>
              </a:rPr>
              <a:t> </a:t>
            </a:r>
            <a:r>
              <a:rPr sz="800" dirty="0">
                <a:latin typeface="Times New Roman"/>
                <a:cs typeface="Times New Roman"/>
              </a:rPr>
              <a:t>Image",</a:t>
            </a:r>
            <a:r>
              <a:rPr sz="800" spc="-5" dirty="0">
                <a:latin typeface="Times New Roman"/>
                <a:cs typeface="Times New Roman"/>
              </a:rPr>
              <a:t> </a:t>
            </a:r>
            <a:r>
              <a:rPr sz="800" spc="-10" dirty="0">
                <a:latin typeface="Times New Roman"/>
                <a:cs typeface="Times New Roman"/>
              </a:rPr>
              <a:t>Modifier.size(width</a:t>
            </a:r>
            <a:r>
              <a:rPr sz="800" dirty="0">
                <a:latin typeface="Times New Roman"/>
                <a:cs typeface="Times New Roman"/>
              </a:rPr>
              <a:t> = 100.dp,</a:t>
            </a:r>
            <a:r>
              <a:rPr sz="800" spc="-5" dirty="0">
                <a:latin typeface="Times New Roman"/>
                <a:cs typeface="Times New Roman"/>
              </a:rPr>
              <a:t> </a:t>
            </a:r>
            <a:r>
              <a:rPr sz="800" dirty="0">
                <a:latin typeface="Times New Roman"/>
                <a:cs typeface="Times New Roman"/>
              </a:rPr>
              <a:t>height</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200.dp)</a:t>
            </a:r>
            <a:endParaRPr sz="800">
              <a:latin typeface="Times New Roman"/>
              <a:cs typeface="Times New Roman"/>
            </a:endParaRPr>
          </a:p>
          <a:p>
            <a:pPr marL="317500">
              <a:lnSpc>
                <a:spcPct val="100000"/>
              </a:lnSpc>
              <a:spcBef>
                <a:spcPts val="760"/>
              </a:spcBef>
            </a:pPr>
            <a:r>
              <a:rPr sz="800" spc="-50" dirty="0">
                <a:latin typeface="Times New Roman"/>
                <a:cs typeface="Times New Roman"/>
              </a:rPr>
              <a:t>)</a:t>
            </a:r>
            <a:endParaRPr sz="800">
              <a:latin typeface="Times New Roman"/>
              <a:cs typeface="Times New Roman"/>
            </a:endParaRPr>
          </a:p>
          <a:p>
            <a:pPr marL="215900">
              <a:lnSpc>
                <a:spcPct val="100000"/>
              </a:lnSpc>
              <a:spcBef>
                <a:spcPts val="760"/>
              </a:spcBef>
            </a:pP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50" dirty="0">
                <a:latin typeface="Times New Roman"/>
                <a:cs typeface="Times New Roman"/>
              </a:rPr>
              <a:t>}</a:t>
            </a:r>
            <a:endParaRPr sz="800">
              <a:latin typeface="Times New Roman"/>
              <a:cs typeface="Times New Roman"/>
            </a:endParaRPr>
          </a:p>
          <a:p>
            <a:pPr marL="12700">
              <a:lnSpc>
                <a:spcPct val="100000"/>
              </a:lnSpc>
              <a:spcBef>
                <a:spcPts val="760"/>
              </a:spcBef>
            </a:pPr>
            <a:r>
              <a:rPr sz="800" spc="-50" dirty="0">
                <a:latin typeface="Times New Roman"/>
                <a:cs typeface="Times New Roman"/>
              </a:rPr>
              <a:t>}</a:t>
            </a:r>
            <a:endParaRPr sz="800">
              <a:latin typeface="Times New Roman"/>
              <a:cs typeface="Times New Roman"/>
            </a:endParaRPr>
          </a:p>
        </p:txBody>
      </p:sp>
      <p:sp>
        <p:nvSpPr>
          <p:cNvPr id="4" name="object 4"/>
          <p:cNvSpPr txBox="1"/>
          <p:nvPr/>
        </p:nvSpPr>
        <p:spPr>
          <a:xfrm>
            <a:off x="902017" y="5919469"/>
            <a:ext cx="2406015" cy="2113915"/>
          </a:xfrm>
          <a:prstGeom prst="rect">
            <a:avLst/>
          </a:prstGeom>
        </p:spPr>
        <p:txBody>
          <a:bodyPr vert="horz" wrap="square" lIns="0" tIns="12700" rIns="0" bIns="0" rtlCol="0">
            <a:spAutoFit/>
          </a:bodyPr>
          <a:lstStyle/>
          <a:p>
            <a:pPr marL="12700">
              <a:lnSpc>
                <a:spcPct val="100000"/>
              </a:lnSpc>
              <a:spcBef>
                <a:spcPts val="100"/>
              </a:spcBef>
            </a:pPr>
            <a:r>
              <a:rPr sz="800" spc="-10" dirty="0">
                <a:latin typeface="Times New Roman"/>
                <a:cs typeface="Times New Roman"/>
              </a:rPr>
              <a:t>@Composable</a:t>
            </a:r>
            <a:endParaRPr sz="800">
              <a:latin typeface="Times New Roman"/>
              <a:cs typeface="Times New Roman"/>
            </a:endParaRPr>
          </a:p>
          <a:p>
            <a:pPr marL="12700">
              <a:lnSpc>
                <a:spcPct val="100000"/>
              </a:lnSpc>
              <a:spcBef>
                <a:spcPts val="760"/>
              </a:spcBef>
            </a:pPr>
            <a:r>
              <a:rPr sz="800" dirty="0">
                <a:latin typeface="Times New Roman"/>
                <a:cs typeface="Times New Roman"/>
              </a:rPr>
              <a:t>fun</a:t>
            </a:r>
            <a:r>
              <a:rPr sz="800" spc="-10" dirty="0">
                <a:latin typeface="Times New Roman"/>
                <a:cs typeface="Times New Roman"/>
              </a:rPr>
              <a:t> PopularFood(</a:t>
            </a:r>
            <a:endParaRPr sz="800">
              <a:latin typeface="Times New Roman"/>
              <a:cs typeface="Times New Roman"/>
            </a:endParaRPr>
          </a:p>
          <a:p>
            <a:pPr marL="114300" marR="1052830">
              <a:lnSpc>
                <a:spcPct val="179100"/>
              </a:lnSpc>
            </a:pPr>
            <a:r>
              <a:rPr sz="800" dirty="0">
                <a:latin typeface="Times New Roman"/>
                <a:cs typeface="Times New Roman"/>
              </a:rPr>
              <a:t>@DrawableRes</a:t>
            </a:r>
            <a:r>
              <a:rPr sz="800" spc="-25" dirty="0">
                <a:latin typeface="Times New Roman"/>
                <a:cs typeface="Times New Roman"/>
              </a:rPr>
              <a:t> </a:t>
            </a:r>
            <a:r>
              <a:rPr sz="800" dirty="0">
                <a:latin typeface="Times New Roman"/>
                <a:cs typeface="Times New Roman"/>
              </a:rPr>
              <a:t>drawable:</a:t>
            </a:r>
            <a:r>
              <a:rPr sz="800" spc="-30" dirty="0">
                <a:latin typeface="Times New Roman"/>
                <a:cs typeface="Times New Roman"/>
              </a:rPr>
              <a:t> </a:t>
            </a:r>
            <a:r>
              <a:rPr sz="800" spc="-20" dirty="0">
                <a:latin typeface="Times New Roman"/>
                <a:cs typeface="Times New Roman"/>
              </a:rPr>
              <a:t>Int,</a:t>
            </a:r>
            <a:r>
              <a:rPr sz="800" spc="500" dirty="0">
                <a:latin typeface="Times New Roman"/>
                <a:cs typeface="Times New Roman"/>
              </a:rPr>
              <a:t> </a:t>
            </a:r>
            <a:r>
              <a:rPr sz="800" dirty="0">
                <a:latin typeface="Times New Roman"/>
                <a:cs typeface="Times New Roman"/>
              </a:rPr>
              <a:t>@StringRes</a:t>
            </a:r>
            <a:r>
              <a:rPr sz="800" spc="-35" dirty="0">
                <a:latin typeface="Times New Roman"/>
                <a:cs typeface="Times New Roman"/>
              </a:rPr>
              <a:t> </a:t>
            </a:r>
            <a:r>
              <a:rPr sz="800" dirty="0">
                <a:latin typeface="Times New Roman"/>
                <a:cs typeface="Times New Roman"/>
              </a:rPr>
              <a:t>text1:</a:t>
            </a:r>
            <a:r>
              <a:rPr sz="800" spc="-40" dirty="0">
                <a:latin typeface="Times New Roman"/>
                <a:cs typeface="Times New Roman"/>
              </a:rPr>
              <a:t> </a:t>
            </a:r>
            <a:r>
              <a:rPr sz="800" spc="-20" dirty="0">
                <a:latin typeface="Times New Roman"/>
                <a:cs typeface="Times New Roman"/>
              </a:rPr>
              <a:t>Int,</a:t>
            </a:r>
            <a:r>
              <a:rPr sz="800" spc="500" dirty="0">
                <a:latin typeface="Times New Roman"/>
                <a:cs typeface="Times New Roman"/>
              </a:rPr>
              <a:t> </a:t>
            </a:r>
            <a:r>
              <a:rPr sz="800" dirty="0">
                <a:latin typeface="Times New Roman"/>
                <a:cs typeface="Times New Roman"/>
              </a:rPr>
              <a:t>context:</a:t>
            </a:r>
            <a:r>
              <a:rPr sz="800" spc="-30" dirty="0">
                <a:latin typeface="Times New Roman"/>
                <a:cs typeface="Times New Roman"/>
              </a:rPr>
              <a:t> </a:t>
            </a:r>
            <a:r>
              <a:rPr sz="800" spc="-10" dirty="0">
                <a:latin typeface="Times New Roman"/>
                <a:cs typeface="Times New Roman"/>
              </a:rPr>
              <a:t>Context</a:t>
            </a:r>
            <a:endParaRPr sz="800">
              <a:latin typeface="Times New Roman"/>
              <a:cs typeface="Times New Roman"/>
            </a:endParaRPr>
          </a:p>
          <a:p>
            <a:pPr marL="12700">
              <a:lnSpc>
                <a:spcPct val="100000"/>
              </a:lnSpc>
              <a:spcBef>
                <a:spcPts val="765"/>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55"/>
              </a:spcBef>
            </a:pPr>
            <a:r>
              <a:rPr sz="800" spc="-10" dirty="0">
                <a:latin typeface="Times New Roman"/>
                <a:cs typeface="Times New Roman"/>
              </a:rPr>
              <a:t>Card(</a:t>
            </a:r>
            <a:endParaRPr sz="800">
              <a:latin typeface="Times New Roman"/>
              <a:cs typeface="Times New Roman"/>
            </a:endParaRPr>
          </a:p>
          <a:p>
            <a:pPr marL="215900">
              <a:lnSpc>
                <a:spcPct val="100000"/>
              </a:lnSpc>
              <a:spcBef>
                <a:spcPts val="760"/>
              </a:spcBef>
            </a:pPr>
            <a:r>
              <a:rPr sz="800" dirty="0">
                <a:latin typeface="Times New Roman"/>
                <a:cs typeface="Times New Roman"/>
              </a:rPr>
              <a:t>modifier</a:t>
            </a:r>
            <a:r>
              <a:rPr sz="800" spc="-25" dirty="0">
                <a:latin typeface="Times New Roman"/>
                <a:cs typeface="Times New Roman"/>
              </a:rPr>
              <a:t> </a:t>
            </a:r>
            <a:r>
              <a:rPr sz="800" dirty="0">
                <a:latin typeface="Times New Roman"/>
                <a:cs typeface="Times New Roman"/>
              </a:rPr>
              <a:t>=</a:t>
            </a:r>
            <a:r>
              <a:rPr sz="800" spc="-10" dirty="0">
                <a:latin typeface="Times New Roman"/>
                <a:cs typeface="Times New Roman"/>
              </a:rPr>
              <a:t> Modifier</a:t>
            </a:r>
            <a:endParaRPr sz="800">
              <a:latin typeface="Times New Roman"/>
              <a:cs typeface="Times New Roman"/>
            </a:endParaRPr>
          </a:p>
          <a:p>
            <a:pPr marL="317500">
              <a:lnSpc>
                <a:spcPct val="100000"/>
              </a:lnSpc>
              <a:spcBef>
                <a:spcPts val="765"/>
              </a:spcBef>
            </a:pPr>
            <a:r>
              <a:rPr sz="800" dirty="0">
                <a:latin typeface="Times New Roman"/>
                <a:cs typeface="Times New Roman"/>
              </a:rPr>
              <a:t>.padding(top=20.dp,</a:t>
            </a:r>
            <a:r>
              <a:rPr sz="800" spc="-15" dirty="0">
                <a:latin typeface="Times New Roman"/>
                <a:cs typeface="Times New Roman"/>
              </a:rPr>
              <a:t> </a:t>
            </a:r>
            <a:r>
              <a:rPr sz="800" dirty="0">
                <a:latin typeface="Times New Roman"/>
                <a:cs typeface="Times New Roman"/>
              </a:rPr>
              <a:t>bottom</a:t>
            </a:r>
            <a:r>
              <a:rPr sz="800" spc="-10"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dirty="0">
                <a:latin typeface="Times New Roman"/>
                <a:cs typeface="Times New Roman"/>
              </a:rPr>
              <a:t>20.dp,</a:t>
            </a:r>
            <a:r>
              <a:rPr sz="800" spc="-15" dirty="0">
                <a:latin typeface="Times New Roman"/>
                <a:cs typeface="Times New Roman"/>
              </a:rPr>
              <a:t> </a:t>
            </a:r>
            <a:r>
              <a:rPr sz="800" dirty="0">
                <a:latin typeface="Times New Roman"/>
                <a:cs typeface="Times New Roman"/>
              </a:rPr>
              <a:t>start</a:t>
            </a:r>
            <a:r>
              <a:rPr sz="800" spc="-15" dirty="0">
                <a:latin typeface="Times New Roman"/>
                <a:cs typeface="Times New Roman"/>
              </a:rPr>
              <a:t> </a:t>
            </a:r>
            <a:r>
              <a:rPr sz="800" dirty="0">
                <a:latin typeface="Times New Roman"/>
                <a:cs typeface="Times New Roman"/>
              </a:rPr>
              <a:t>=</a:t>
            </a:r>
            <a:r>
              <a:rPr sz="800" spc="-5" dirty="0">
                <a:latin typeface="Times New Roman"/>
                <a:cs typeface="Times New Roman"/>
              </a:rPr>
              <a:t> </a:t>
            </a:r>
            <a:r>
              <a:rPr sz="800" spc="-10" dirty="0">
                <a:latin typeface="Times New Roman"/>
                <a:cs typeface="Times New Roman"/>
              </a:rPr>
              <a:t>65.dp)</a:t>
            </a:r>
            <a:endParaRPr sz="800">
              <a:latin typeface="Times New Roman"/>
              <a:cs typeface="Times New Roman"/>
            </a:endParaRPr>
          </a:p>
          <a:p>
            <a:pPr marL="317500">
              <a:lnSpc>
                <a:spcPct val="100000"/>
              </a:lnSpc>
              <a:spcBef>
                <a:spcPts val="760"/>
              </a:spcBef>
            </a:pPr>
            <a:r>
              <a:rPr sz="800" spc="-10" dirty="0">
                <a:latin typeface="Times New Roman"/>
                <a:cs typeface="Times New Roman"/>
              </a:rPr>
              <a:t>.width(250.dp)</a:t>
            </a:r>
            <a:endParaRPr sz="800">
              <a:latin typeface="Times New Roman"/>
              <a:cs typeface="Times New Roman"/>
            </a:endParaRPr>
          </a:p>
        </p:txBody>
      </p:sp>
      <p:sp>
        <p:nvSpPr>
          <p:cNvPr id="5" name="object 5"/>
          <p:cNvSpPr txBox="1"/>
          <p:nvPr/>
        </p:nvSpPr>
        <p:spPr>
          <a:xfrm>
            <a:off x="1003617" y="8322944"/>
            <a:ext cx="2422525" cy="1458595"/>
          </a:xfrm>
          <a:prstGeom prst="rect">
            <a:avLst/>
          </a:prstGeom>
        </p:spPr>
        <p:txBody>
          <a:bodyPr vert="horz" wrap="square" lIns="0" tIns="12700" rIns="0" bIns="0" rtlCol="0">
            <a:spAutoFit/>
          </a:bodyPr>
          <a:lstStyle/>
          <a:p>
            <a:pPr marL="12700">
              <a:lnSpc>
                <a:spcPct val="100000"/>
              </a:lnSpc>
              <a:spcBef>
                <a:spcPts val="10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114300">
              <a:lnSpc>
                <a:spcPct val="100000"/>
              </a:lnSpc>
              <a:spcBef>
                <a:spcPts val="760"/>
              </a:spcBef>
            </a:pPr>
            <a:r>
              <a:rPr sz="800" spc="-10" dirty="0">
                <a:latin typeface="Times New Roman"/>
                <a:cs typeface="Times New Roman"/>
              </a:rPr>
              <a:t>Column(</a:t>
            </a:r>
            <a:endParaRPr sz="800">
              <a:latin typeface="Times New Roman"/>
              <a:cs typeface="Times New Roman"/>
            </a:endParaRPr>
          </a:p>
          <a:p>
            <a:pPr marL="215900" marR="5080">
              <a:lnSpc>
                <a:spcPct val="179200"/>
              </a:lnSpc>
            </a:pPr>
            <a:r>
              <a:rPr sz="800" dirty="0">
                <a:latin typeface="Times New Roman"/>
                <a:cs typeface="Times New Roman"/>
              </a:rPr>
              <a:t>verticalArrangement</a:t>
            </a:r>
            <a:r>
              <a:rPr sz="800" spc="-25" dirty="0">
                <a:latin typeface="Times New Roman"/>
                <a:cs typeface="Times New Roman"/>
              </a:rPr>
              <a:t> </a:t>
            </a:r>
            <a:r>
              <a:rPr sz="800" dirty="0">
                <a:latin typeface="Times New Roman"/>
                <a:cs typeface="Times New Roman"/>
              </a:rPr>
              <a:t>=</a:t>
            </a:r>
            <a:r>
              <a:rPr sz="800" spc="-50" dirty="0">
                <a:latin typeface="Times New Roman"/>
                <a:cs typeface="Times New Roman"/>
              </a:rPr>
              <a:t> </a:t>
            </a:r>
            <a:r>
              <a:rPr sz="800" spc="-10" dirty="0">
                <a:latin typeface="Times New Roman"/>
                <a:cs typeface="Times New Roman"/>
              </a:rPr>
              <a:t>Arrangement.Top,</a:t>
            </a:r>
            <a:r>
              <a:rPr sz="800" spc="500" dirty="0">
                <a:latin typeface="Times New Roman"/>
                <a:cs typeface="Times New Roman"/>
              </a:rPr>
              <a:t> </a:t>
            </a:r>
            <a:r>
              <a:rPr sz="800" spc="-10" dirty="0">
                <a:latin typeface="Times New Roman"/>
                <a:cs typeface="Times New Roman"/>
              </a:rPr>
              <a:t>horizontalAlignment</a:t>
            </a:r>
            <a:r>
              <a:rPr sz="800" spc="65" dirty="0">
                <a:latin typeface="Times New Roman"/>
                <a:cs typeface="Times New Roman"/>
              </a:rPr>
              <a:t> </a:t>
            </a:r>
            <a:r>
              <a:rPr sz="800" dirty="0">
                <a:latin typeface="Times New Roman"/>
                <a:cs typeface="Times New Roman"/>
              </a:rPr>
              <a:t>=</a:t>
            </a:r>
            <a:r>
              <a:rPr sz="800" spc="30" dirty="0">
                <a:latin typeface="Times New Roman"/>
                <a:cs typeface="Times New Roman"/>
              </a:rPr>
              <a:t> </a:t>
            </a:r>
            <a:r>
              <a:rPr sz="800" spc="-10" dirty="0">
                <a:latin typeface="Times New Roman"/>
                <a:cs typeface="Times New Roman"/>
              </a:rPr>
              <a:t>Alignment.CenterHorizontally</a:t>
            </a:r>
            <a:endParaRPr sz="800">
              <a:latin typeface="Times New Roman"/>
              <a:cs typeface="Times New Roman"/>
            </a:endParaRPr>
          </a:p>
          <a:p>
            <a:pPr marL="114300">
              <a:lnSpc>
                <a:spcPct val="100000"/>
              </a:lnSpc>
              <a:spcBef>
                <a:spcPts val="760"/>
              </a:spcBef>
            </a:pPr>
            <a:r>
              <a:rPr sz="800" dirty="0">
                <a:latin typeface="Times New Roman"/>
                <a:cs typeface="Times New Roman"/>
              </a:rPr>
              <a:t>)</a:t>
            </a:r>
            <a:r>
              <a:rPr sz="800" spc="-10" dirty="0">
                <a:latin typeface="Times New Roman"/>
                <a:cs typeface="Times New Roman"/>
              </a:rPr>
              <a:t> </a:t>
            </a:r>
            <a:r>
              <a:rPr sz="800" spc="-50" dirty="0">
                <a:latin typeface="Times New Roman"/>
                <a:cs typeface="Times New Roman"/>
              </a:rPr>
              <a:t>{</a:t>
            </a:r>
            <a:endParaRPr sz="800">
              <a:latin typeface="Times New Roman"/>
              <a:cs typeface="Times New Roman"/>
            </a:endParaRPr>
          </a:p>
          <a:p>
            <a:pPr marL="215900" marR="31750">
              <a:lnSpc>
                <a:spcPct val="179200"/>
              </a:lnSpc>
            </a:pPr>
            <a:r>
              <a:rPr sz="800" spc="-10" dirty="0">
                <a:latin typeface="Times New Roman"/>
                <a:cs typeface="Times New Roman"/>
              </a:rPr>
              <a:t>Spacer(modifier</a:t>
            </a:r>
            <a:r>
              <a:rPr sz="800" spc="45" dirty="0">
                <a:latin typeface="Times New Roman"/>
                <a:cs typeface="Times New Roman"/>
              </a:rPr>
              <a:t> </a:t>
            </a:r>
            <a:r>
              <a:rPr sz="800" dirty="0">
                <a:latin typeface="Times New Roman"/>
                <a:cs typeface="Times New Roman"/>
              </a:rPr>
              <a:t>=</a:t>
            </a:r>
            <a:r>
              <a:rPr sz="800" spc="65" dirty="0">
                <a:latin typeface="Times New Roman"/>
                <a:cs typeface="Times New Roman"/>
              </a:rPr>
              <a:t> </a:t>
            </a:r>
            <a:r>
              <a:rPr sz="800" spc="-10" dirty="0">
                <a:latin typeface="Times New Roman"/>
                <a:cs typeface="Times New Roman"/>
              </a:rPr>
              <a:t>Modifier.padding(vertical</a:t>
            </a:r>
            <a:r>
              <a:rPr sz="800" spc="55" dirty="0">
                <a:latin typeface="Times New Roman"/>
                <a:cs typeface="Times New Roman"/>
              </a:rPr>
              <a:t> </a:t>
            </a:r>
            <a:r>
              <a:rPr sz="800" dirty="0">
                <a:latin typeface="Times New Roman"/>
                <a:cs typeface="Times New Roman"/>
              </a:rPr>
              <a:t>=</a:t>
            </a:r>
            <a:r>
              <a:rPr sz="800" spc="65" dirty="0">
                <a:latin typeface="Times New Roman"/>
                <a:cs typeface="Times New Roman"/>
              </a:rPr>
              <a:t> </a:t>
            </a:r>
            <a:r>
              <a:rPr sz="800" spc="-10" dirty="0">
                <a:latin typeface="Times New Roman"/>
                <a:cs typeface="Times New Roman"/>
              </a:rPr>
              <a:t>5.dp))</a:t>
            </a:r>
            <a:r>
              <a:rPr sz="800" spc="500" dirty="0">
                <a:latin typeface="Times New Roman"/>
                <a:cs typeface="Times New Roman"/>
              </a:rPr>
              <a:t> </a:t>
            </a:r>
            <a:r>
              <a:rPr sz="800" spc="-20" dirty="0">
                <a:latin typeface="Times New Roman"/>
                <a:cs typeface="Times New Roman"/>
              </a:rPr>
              <a:t>Row(</a:t>
            </a:r>
            <a:endParaRPr sz="80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TotalTime>
  <Words>4625</Words>
  <Application>Microsoft Office PowerPoint</Application>
  <PresentationFormat>Custom</PresentationFormat>
  <Paragraphs>540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CHARUKESH S</dc:creator>
  <cp:lastModifiedBy>CHARUKESH S</cp:lastModifiedBy>
  <cp:revision>3</cp:revision>
  <dcterms:created xsi:type="dcterms:W3CDTF">2024-11-17T05:56:37Z</dcterms:created>
  <dcterms:modified xsi:type="dcterms:W3CDTF">2024-11-17T11:53:58Z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2024-11-17T00:00:00Z</vt:filetime>
  </property>
  <property fmtid="{D5CDD505-2E9C-101B-9397-08002B2CF9AE}" pid="3" name="Creator">
    <vt:lpwstr>Microsoft® Word 2021</vt:lpwstr>
  </property>
  <property fmtid="{D5CDD505-2E9C-101B-9397-08002B2CF9AE}" pid="4" name="LastSaved">
    <vt:filetime>2024-11-17T00:00:00Z</vt:filetime>
  </property>
  <property fmtid="{D5CDD505-2E9C-101B-9397-08002B2CF9AE}" pid="5" name="Producer">
    <vt:lpwstr>Microsoft® Word 2021</vt:lpwstr>
  </property>
</Properties>
</file>