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1" r:id="rId3"/>
    <p:sldId id="258" r:id="rId4"/>
    <p:sldId id="270" r:id="rId5"/>
    <p:sldId id="277" r:id="rId6"/>
    <p:sldId id="276" r:id="rId7"/>
    <p:sldId id="279" r:id="rId8"/>
    <p:sldId id="278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9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943A2-2EFF-4394-AEF9-D4478E7A12A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2D3F1-A78D-4044-93B3-829B73A436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D3F1-A78D-4044-93B3-829B73A4364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2FD6-43D1-4712-A064-A2A48C1D59E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34A-5246-4420-9E49-27578FF8C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tt_div_align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  <a:effectLst>
            <a:outerShdw blurRad="40000" dist="23000" dir="5400000" rotWithShape="0">
              <a:srgbClr val="000000">
                <a:alpha val="35000"/>
              </a:srgbClr>
            </a:outerShdw>
            <a:softEdge rad="1270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rgbClr val="FFFF00"/>
                </a:solidFill>
              </a:rPr>
              <a:t>ADARSH PANDEY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from</a:t>
            </a:r>
            <a:endParaRPr lang="en-US" sz="6000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sz="6000" b="1" dirty="0" smtClean="0">
                <a:solidFill>
                  <a:srgbClr val="FFFF00"/>
                </a:solidFill>
              </a:rPr>
              <a:t>SYBCA-B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presenting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rgbClr val="FFFF00"/>
                </a:solidFill>
              </a:rPr>
              <a:t>DIV SPAN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from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rgbClr val="FFFF00"/>
                </a:solidFill>
              </a:rPr>
              <a:t>WEB </a:t>
            </a:r>
            <a:r>
              <a:rPr lang="en-US" sz="6000" b="1" dirty="0" smtClean="0">
                <a:solidFill>
                  <a:srgbClr val="FFFF00"/>
                </a:solidFill>
              </a:rPr>
              <a:t>DESIGNING</a:t>
            </a:r>
            <a:endParaRPr lang="en-US" sz="60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Inline &amp;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InLine Elements means Elements arranged in Horizontal manner.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Block Elements means Elements arranged in Vertical manner.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&lt;Div&gt; and &lt;Span&gt; are used with CSS(Cascading Style Sheet).</a:t>
            </a: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chemeClr val="bg1"/>
                </a:solidFill>
              </a:rPr>
              <a:t>Div  and Span are paired Tag.</a:t>
            </a: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chemeClr val="bg1"/>
                </a:solidFill>
              </a:rPr>
              <a:t>Without CSS Div and Span’s effect are invisible.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800" b="1" dirty="0" smtClean="0"/>
              <a:t>&lt;DIV&gt;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The &lt;div&gt; tag defines a division or a section in an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b="1" dirty="0" smtClean="0">
                <a:solidFill>
                  <a:schemeClr val="bg1"/>
                </a:solidFill>
              </a:rPr>
              <a:t> document.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chemeClr val="bg1"/>
                </a:solidFill>
              </a:rPr>
              <a:t>The &lt;div&gt; tag is used to </a:t>
            </a:r>
            <a:r>
              <a:rPr lang="en-US" sz="3600" b="1" dirty="0" smtClean="0">
                <a:solidFill>
                  <a:schemeClr val="bg1"/>
                </a:solidFill>
              </a:rPr>
              <a:t>create block-elements then it is formatted with CSS</a:t>
            </a:r>
            <a:r>
              <a:rPr lang="en-US" sz="3600" b="1" dirty="0" smtClean="0">
                <a:solidFill>
                  <a:schemeClr val="bg1"/>
                </a:solidFill>
              </a:rPr>
              <a:t>.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b="1" dirty="0"/>
              <a:t>The &lt;div&gt; element is very often used together with CSS, to layout a web </a:t>
            </a:r>
            <a:r>
              <a:rPr lang="en-US" sz="3600" b="1" dirty="0" smtClean="0"/>
              <a:t>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 smtClean="0"/>
              <a:t>&lt;DIV&gt;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Y</a:t>
            </a:r>
            <a:r>
              <a:rPr lang="en-US" sz="3400" b="1" dirty="0" smtClean="0">
                <a:solidFill>
                  <a:schemeClr val="bg1"/>
                </a:solidFill>
              </a:rPr>
              <a:t>ou can provide </a:t>
            </a:r>
            <a:r>
              <a:rPr lang="en-US" sz="3400" b="1" dirty="0" smtClean="0">
                <a:solidFill>
                  <a:schemeClr val="bg1"/>
                </a:solidFill>
              </a:rPr>
              <a:t>id or </a:t>
            </a:r>
            <a:r>
              <a:rPr lang="en-US" sz="3400" b="1" smtClean="0">
                <a:solidFill>
                  <a:schemeClr val="bg1"/>
                </a:solidFill>
              </a:rPr>
              <a:t>class attribute </a:t>
            </a:r>
            <a:r>
              <a:rPr lang="en-US" sz="3400" b="1" dirty="0" smtClean="0">
                <a:solidFill>
                  <a:schemeClr val="bg1"/>
                </a:solidFill>
              </a:rPr>
              <a:t>to </a:t>
            </a:r>
            <a:r>
              <a:rPr lang="en-US" sz="3400" b="1" dirty="0" smtClean="0">
                <a:solidFill>
                  <a:schemeClr val="bg1"/>
                </a:solidFill>
              </a:rPr>
              <a:t>&lt;Div&gt; so that, if you have more than one &lt;Div&gt;, you can recognize various &lt;div&gt;s and provide different styles and properties </a:t>
            </a:r>
            <a:r>
              <a:rPr lang="en-US" sz="3400" b="1" dirty="0" smtClean="0">
                <a:solidFill>
                  <a:schemeClr val="bg1"/>
                </a:solidFill>
              </a:rPr>
              <a:t>accordingly in CSS.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3400" b="1" dirty="0" smtClean="0">
              <a:solidFill>
                <a:schemeClr val="bg1"/>
              </a:solidFill>
            </a:endParaRPr>
          </a:p>
          <a:p>
            <a:r>
              <a:rPr lang="en-US" sz="3400" b="1" dirty="0" smtClean="0"/>
              <a:t>By default, browsers always place a line break before and after the &lt;div&gt; element.</a:t>
            </a:r>
            <a:endParaRPr lang="en-US" sz="3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 smtClean="0"/>
              <a:t>Why to use?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&lt;Div&gt; is used to divide web page in several section.</a:t>
            </a: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So you can provide different style to different section.</a:t>
            </a: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&lt;Div&gt; acts like the &lt;Frameset&gt; but it provide some additional and interesting ways of dividing Web Page in Sections.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Attribute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There is only one Attribute in &lt;Div&gt; with HTML.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048000"/>
          <a:ext cx="8001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057400"/>
                <a:gridCol w="4114800"/>
              </a:tblGrid>
              <a:tr h="71470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1876097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align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n-US" sz="2400" b="1" dirty="0" smtClean="0"/>
                        <a:t/>
                      </a:r>
                      <a:br>
                        <a:rPr lang="en-US" sz="2400" b="1" dirty="0" smtClean="0"/>
                      </a:b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sz="2400" b="1" dirty="0" smtClean="0"/>
                        <a:t/>
                      </a:r>
                      <a:br>
                        <a:rPr lang="en-US" sz="2400" b="1" dirty="0" smtClean="0"/>
                      </a:b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US" sz="2400" b="1" dirty="0" smtClean="0"/>
                        <a:t/>
                      </a:r>
                      <a:br>
                        <a:rPr lang="en-US" sz="2400" b="1" dirty="0" smtClean="0"/>
                      </a:b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justify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 in </a:t>
                      </a:r>
                      <a:r>
                        <a:rPr lang="en-US" sz="2400" b="1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HTML5.</a:t>
                      </a:r>
                      <a:r>
                        <a:rPr lang="en-US" sz="2400" b="1" dirty="0" smtClean="0"/>
                        <a:t/>
                      </a:r>
                      <a:br>
                        <a:rPr lang="en-US" sz="2400" b="1" dirty="0" smtClean="0"/>
                      </a:b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alignment of the content inside a &lt;div&gt; element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&lt;SPAN&gt;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The &lt;Span&gt; tag is used to </a:t>
            </a:r>
            <a:r>
              <a:rPr lang="en-US" b="1" dirty="0" smtClean="0"/>
              <a:t>create inline-elements </a:t>
            </a:r>
            <a:r>
              <a:rPr lang="en-US" b="1" dirty="0" smtClean="0"/>
              <a:t>in a document.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The &lt;Span&gt; tag provides no visual change by itself.</a:t>
            </a:r>
          </a:p>
          <a:p>
            <a:endParaRPr lang="en-US" b="1" dirty="0" smtClean="0"/>
          </a:p>
          <a:p>
            <a:r>
              <a:rPr lang="en-US" b="1" dirty="0" smtClean="0"/>
              <a:t>&lt;Span&gt; will work like the Highlighter for HTML, </a:t>
            </a:r>
            <a:r>
              <a:rPr lang="en-US" b="1" dirty="0" smtClean="0"/>
              <a:t>so the style can be applied using CSS.</a:t>
            </a:r>
            <a:endParaRPr lang="en-US" b="1" dirty="0" smtClean="0"/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  <a:effectLst>
            <a:outerShdw blurRad="40000" dist="23000" dir="5400000" rotWithShape="0">
              <a:srgbClr val="000000">
                <a:alpha val="35000"/>
              </a:srgbClr>
            </a:outerShdw>
            <a:softEdge rad="1270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en-US" sz="6000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6000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sz="6000" b="1" dirty="0" smtClean="0">
                <a:solidFill>
                  <a:srgbClr val="FFFF00"/>
                </a:solidFill>
              </a:rPr>
              <a:t>THANK YOU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303</Words>
  <Application>Microsoft Office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Inline &amp; Block</vt:lpstr>
      <vt:lpstr>Introduction</vt:lpstr>
      <vt:lpstr>&lt;DIV&gt;</vt:lpstr>
      <vt:lpstr>&lt;DIV&gt;</vt:lpstr>
      <vt:lpstr>Why to use?</vt:lpstr>
      <vt:lpstr>Attribute</vt:lpstr>
      <vt:lpstr>&lt;SPAN&gt;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adie</dc:creator>
  <cp:lastModifiedBy>adie</cp:lastModifiedBy>
  <cp:revision>40</cp:revision>
  <dcterms:created xsi:type="dcterms:W3CDTF">2018-01-08T15:57:50Z</dcterms:created>
  <dcterms:modified xsi:type="dcterms:W3CDTF">2018-01-11T14:16:33Z</dcterms:modified>
</cp:coreProperties>
</file>