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5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E1D1-2F29-4BD2-9178-A98D6FD91E39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BADA-9881-46B3-8018-FC78148CE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E1D1-2F29-4BD2-9178-A98D6FD91E39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BADA-9881-46B3-8018-FC78148CE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E1D1-2F29-4BD2-9178-A98D6FD91E39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BADA-9881-46B3-8018-FC78148CE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E1D1-2F29-4BD2-9178-A98D6FD91E39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BADA-9881-46B3-8018-FC78148CE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E1D1-2F29-4BD2-9178-A98D6FD91E39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BADA-9881-46B3-8018-FC78148CE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E1D1-2F29-4BD2-9178-A98D6FD91E39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BADA-9881-46B3-8018-FC78148CE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E1D1-2F29-4BD2-9178-A98D6FD91E39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BADA-9881-46B3-8018-FC78148CE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E1D1-2F29-4BD2-9178-A98D6FD91E39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BADA-9881-46B3-8018-FC78148CE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E1D1-2F29-4BD2-9178-A98D6FD91E39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BADA-9881-46B3-8018-FC78148CE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E1D1-2F29-4BD2-9178-A98D6FD91E39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BADA-9881-46B3-8018-FC78148CE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E1D1-2F29-4BD2-9178-A98D6FD91E39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BADA-9881-46B3-8018-FC78148CE9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BE1D1-2F29-4BD2-9178-A98D6FD91E39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EBADA-9881-46B3-8018-FC78148CE9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57200"/>
            <a:ext cx="8001000" cy="594360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Name	:	</a:t>
            </a:r>
            <a:r>
              <a:rPr lang="en-US" dirty="0" err="1" smtClean="0">
                <a:solidFill>
                  <a:schemeClr val="tx1"/>
                </a:solidFill>
              </a:rPr>
              <a:t>Adarsh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Pandey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Class 	:	SYBCA-B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Image Map is a combination of Image(&lt;</a:t>
            </a:r>
            <a:r>
              <a:rPr lang="en-US" dirty="0" err="1" smtClean="0"/>
              <a:t>img</a:t>
            </a:r>
            <a:r>
              <a:rPr lang="en-US" dirty="0" smtClean="0"/>
              <a:t>&gt;) and Map(&lt;map&gt;).</a:t>
            </a:r>
          </a:p>
          <a:p>
            <a:r>
              <a:rPr lang="en-US" dirty="0" smtClean="0"/>
              <a:t>Image Map is used to create more than one Hyper Areas on image.</a:t>
            </a:r>
          </a:p>
          <a:p>
            <a:r>
              <a:rPr lang="en-US" dirty="0" smtClean="0"/>
              <a:t>By Hyper Area, we mean the clickable area or the area which contain link to another webpage.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intention of an </a:t>
            </a:r>
            <a:r>
              <a:rPr lang="en-US" b="1" dirty="0"/>
              <a:t>image map</a:t>
            </a:r>
            <a:r>
              <a:rPr lang="en-US" dirty="0"/>
              <a:t> is to provide an easy way of linking various parts of an image without dividing the image into separate image </a:t>
            </a:r>
            <a:r>
              <a:rPr lang="en-US" dirty="0" smtClean="0"/>
              <a:t>files.</a:t>
            </a:r>
          </a:p>
          <a:p>
            <a:r>
              <a:rPr lang="en-US" dirty="0" smtClean="0"/>
              <a:t>Various tags are used in Image Map are listed below: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&lt;map&gt;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&lt;area&gt;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Tag is used to insert an Image to webpage.</a:t>
            </a:r>
          </a:p>
          <a:p>
            <a:r>
              <a:rPr lang="en-US" dirty="0" smtClean="0"/>
              <a:t>We will use special attribute of Image Tag </a:t>
            </a:r>
            <a:r>
              <a:rPr lang="en-US" b="1" dirty="0" smtClean="0"/>
              <a:t>“</a:t>
            </a:r>
            <a:r>
              <a:rPr lang="en-US" b="1" dirty="0" err="1" smtClean="0"/>
              <a:t>usemap</a:t>
            </a:r>
            <a:r>
              <a:rPr lang="en-US" b="1" dirty="0" smtClean="0"/>
              <a:t>” </a:t>
            </a:r>
            <a:r>
              <a:rPr lang="en-US" dirty="0" smtClean="0"/>
              <a:t>to link our Image to the respective Map Tag.</a:t>
            </a:r>
          </a:p>
          <a:p>
            <a:r>
              <a:rPr lang="en-US" sz="2800" dirty="0" smtClean="0"/>
              <a:t>For </a:t>
            </a:r>
            <a:r>
              <a:rPr lang="en-US" sz="2800" dirty="0" err="1" smtClean="0"/>
              <a:t>eg</a:t>
            </a:r>
            <a:r>
              <a:rPr lang="en-US" sz="2800" dirty="0" smtClean="0"/>
              <a:t>. </a:t>
            </a:r>
          </a:p>
          <a:p>
            <a:pPr lvl="1">
              <a:buNone/>
            </a:pPr>
            <a:r>
              <a:rPr lang="en-US" sz="3200" dirty="0" smtClean="0"/>
              <a:t>&lt;</a:t>
            </a:r>
            <a:r>
              <a:rPr lang="en-US" sz="3200" dirty="0" err="1" smtClean="0"/>
              <a:t>img</a:t>
            </a:r>
            <a:r>
              <a:rPr lang="en-US" sz="3200" dirty="0" smtClean="0"/>
              <a:t> </a:t>
            </a:r>
            <a:r>
              <a:rPr lang="en-US" sz="3200" dirty="0" err="1" smtClean="0"/>
              <a:t>src</a:t>
            </a:r>
            <a:r>
              <a:rPr lang="en-US" sz="3200" dirty="0" smtClean="0"/>
              <a:t>=“path” </a:t>
            </a:r>
            <a:r>
              <a:rPr lang="en-US" sz="3200" dirty="0" err="1" smtClean="0"/>
              <a:t>usemap</a:t>
            </a:r>
            <a:r>
              <a:rPr lang="en-US" sz="3200" dirty="0" smtClean="0"/>
              <a:t>=“#</a:t>
            </a:r>
            <a:r>
              <a:rPr lang="en-US" sz="3200" dirty="0" err="1" smtClean="0"/>
              <a:t>mapname</a:t>
            </a:r>
            <a:r>
              <a:rPr lang="en-US" sz="3200" dirty="0" smtClean="0"/>
              <a:t>”&gt;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&lt;map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105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Introduction</vt:lpstr>
      <vt:lpstr>Introduction</vt:lpstr>
      <vt:lpstr>&lt;Img&gt;</vt:lpstr>
      <vt:lpstr>&lt;map&gt;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hmd</dc:creator>
  <cp:lastModifiedBy>hmd</cp:lastModifiedBy>
  <cp:revision>21</cp:revision>
  <dcterms:created xsi:type="dcterms:W3CDTF">2017-12-23T12:40:47Z</dcterms:created>
  <dcterms:modified xsi:type="dcterms:W3CDTF">2017-12-23T14:38:19Z</dcterms:modified>
</cp:coreProperties>
</file>