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34E8-FD31-44A9-B764-BCA1760C8A01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A6B26-45F4-4259-8A96-6BA81DBFD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A6B26-45F4-4259-8A96-6BA81DBFDD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C4BE1D1-2F29-4BD2-9178-A98D6FD91E39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0EBADA-9881-46B3-8018-FC78148CE9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area_download.asp" TargetMode="External"/><Relationship Id="rId2" Type="http://schemas.openxmlformats.org/officeDocument/2006/relationships/hyperlink" Target="https://www.w3schools.com/tags/att_area_coord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area_shape.asp" TargetMode="External"/><Relationship Id="rId5" Type="http://schemas.openxmlformats.org/officeDocument/2006/relationships/hyperlink" Target="https://www.w3schools.com/tags/att_area_nohref.asp" TargetMode="External"/><Relationship Id="rId4" Type="http://schemas.openxmlformats.org/officeDocument/2006/relationships/hyperlink" Target="https://www.w3schools.com/tags/att_area_href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001000" cy="5943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Algerian" pitchFamily="82" charset="0"/>
              </a:rPr>
              <a:t>	Name	    :	Adarsh Pandey</a:t>
            </a:r>
            <a:endParaRPr lang="en-US" sz="3600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Algerian" pitchFamily="82" charset="0"/>
              </a:rPr>
              <a:t>	Class	    :	SYBCA-B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Algerian" pitchFamily="82" charset="0"/>
              </a:rPr>
              <a:t>	Roll No   : 	110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Algerian" pitchFamily="82" charset="0"/>
              </a:rPr>
              <a:t>	Subject  :	Web Designing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Algerian" pitchFamily="82" charset="0"/>
              </a:rPr>
              <a:t>	Topic	</a:t>
            </a:r>
            <a:r>
              <a:rPr lang="en-US" sz="3600" smtClean="0">
                <a:solidFill>
                  <a:schemeClr val="tx1"/>
                </a:solidFill>
                <a:latin typeface="Algerian" pitchFamily="82" charset="0"/>
              </a:rPr>
              <a:t>    :</a:t>
            </a:r>
            <a:r>
              <a:rPr lang="en-US" sz="3600" dirty="0" smtClean="0">
                <a:solidFill>
                  <a:schemeClr val="tx1"/>
                </a:solidFill>
                <a:latin typeface="Algerian" pitchFamily="82" charset="0"/>
              </a:rPr>
              <a:t>	Image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Image Map is a combination of Image(&lt;img&gt;) and Map(&lt;map&gt;).</a:t>
            </a:r>
          </a:p>
          <a:p>
            <a:r>
              <a:rPr lang="en-US" dirty="0" smtClean="0"/>
              <a:t>Image Map is used to create more than one Hyper Areas on image.</a:t>
            </a:r>
          </a:p>
          <a:p>
            <a:r>
              <a:rPr lang="en-US" dirty="0" smtClean="0"/>
              <a:t>By Hyper Area, we mean the clickable area or the area which contain link to another webpage.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intention of an </a:t>
            </a:r>
            <a:r>
              <a:rPr lang="en-US" b="1" dirty="0"/>
              <a:t>image map</a:t>
            </a:r>
            <a:r>
              <a:rPr lang="en-US" dirty="0"/>
              <a:t> is to provide an easy way of linking various parts of an image without dividing the image into separate image </a:t>
            </a:r>
            <a:r>
              <a:rPr lang="en-US" dirty="0" smtClean="0"/>
              <a:t>files.</a:t>
            </a:r>
          </a:p>
          <a:p>
            <a:r>
              <a:rPr lang="en-US" dirty="0" smtClean="0"/>
              <a:t>Various tags are used in Image Map are listed below: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&lt;img&gt;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&lt;map&gt;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&lt;area&gt;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&lt;Img&gt;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 Tag is used to insert an Image to webpage.</a:t>
            </a:r>
          </a:p>
          <a:p>
            <a:r>
              <a:rPr lang="en-US" dirty="0" smtClean="0"/>
              <a:t>We will use special attribute of Image Tag </a:t>
            </a:r>
            <a:r>
              <a:rPr lang="en-US" b="1" dirty="0" smtClean="0"/>
              <a:t>“usemap” </a:t>
            </a:r>
            <a:r>
              <a:rPr lang="en-US" dirty="0" smtClean="0"/>
              <a:t>to link our Image to the respective Map Tag.</a:t>
            </a:r>
          </a:p>
          <a:p>
            <a:r>
              <a:rPr lang="en-US" sz="2800" dirty="0" smtClean="0"/>
              <a:t>For eg. </a:t>
            </a: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&lt;img src=“path” usemap=“#mapname”&gt;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&lt;Map&gt;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tag is used to create the map of clickable areas. </a:t>
            </a:r>
          </a:p>
          <a:p>
            <a:r>
              <a:rPr lang="en-US" dirty="0" smtClean="0"/>
              <a:t>The required “name” attribute of the &lt;map&gt; element is associated with the &lt;img&gt;'s usemap attribute and creates a relationship between the image and the map.</a:t>
            </a:r>
          </a:p>
          <a:p>
            <a:r>
              <a:rPr lang="en-US" dirty="0" smtClean="0"/>
              <a:t>The value of “name” attribute is used as value of “usemap” attribute of Image Tag with Preceding “#” symbol.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&lt;Area&gt;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Area Tag is used within the map element to define the clickable areas.</a:t>
            </a:r>
          </a:p>
          <a:p>
            <a:r>
              <a:rPr lang="en-US" dirty="0" smtClean="0"/>
              <a:t>Area Tag and Map Tag are correlated.</a:t>
            </a:r>
          </a:p>
          <a:p>
            <a:r>
              <a:rPr lang="en-US" dirty="0" smtClean="0"/>
              <a:t>One or more Area Tag can be defined within one Map Tag.</a:t>
            </a:r>
          </a:p>
          <a:p>
            <a:r>
              <a:rPr lang="en-US" dirty="0" smtClean="0"/>
              <a:t>We can define different shapes like Circle, Rectangle or Polygon using Area Tag.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of &lt;area&gt;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5240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048000"/>
                <a:gridCol w="3657600"/>
              </a:tblGrid>
              <a:tr h="46240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1954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B0F0"/>
                          </a:solidFill>
                        </a:rPr>
                        <a:t>Title</a:t>
                      </a:r>
                      <a:endParaRPr lang="en-US" u="sng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the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area.</a:t>
                      </a:r>
                      <a:endParaRPr lang="en-US" dirty="0"/>
                    </a:p>
                  </a:txBody>
                  <a:tcPr/>
                </a:tc>
              </a:tr>
              <a:tr h="69360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coords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coordinates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coordinates of the area</a:t>
                      </a:r>
                      <a:endParaRPr lang="en-US" dirty="0"/>
                    </a:p>
                  </a:txBody>
                  <a:tcPr/>
                </a:tc>
              </a:tr>
              <a:tr h="99086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target will be downloaded when a user clicks on the hyperlink</a:t>
                      </a:r>
                      <a:endParaRPr lang="en-US" dirty="0"/>
                    </a:p>
                  </a:txBody>
                  <a:tcPr/>
                </a:tc>
              </a:tr>
              <a:tr h="69360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hyperlink target for the area</a:t>
                      </a:r>
                      <a:endParaRPr lang="en-US" dirty="0"/>
                    </a:p>
                  </a:txBody>
                  <a:tcPr/>
                </a:tc>
              </a:tr>
              <a:tr h="99086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nohref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 in HTML5.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an area has no associated lin</a:t>
                      </a:r>
                      <a:endParaRPr lang="en-US" dirty="0"/>
                    </a:p>
                  </a:txBody>
                  <a:tcPr/>
                </a:tc>
              </a:tr>
              <a:tr h="5258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default, rect, circle, poly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shape of the area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&lt;img src=“path” usemap=“#mapname”&gt;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&lt;map name=“mapname”&gt;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&lt;area shape=“rect ” coords=“x, y, x+width, y+height”&gt;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&lt;area shape=“circle” coords=“x, y, radius”&gt;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&lt;area shape=“poly” coords=“x1, y1, x2, y2, etc…”&gt;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&lt;/map&gt;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4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7500" dirty="0" smtClean="0">
                <a:latin typeface="Algerian" pitchFamily="82" charset="0"/>
              </a:rPr>
              <a:t>T</a:t>
            </a:r>
            <a:r>
              <a:rPr lang="en-US" sz="6600" dirty="0" smtClean="0">
                <a:latin typeface="Algerian" pitchFamily="82" charset="0"/>
              </a:rPr>
              <a:t>hank </a:t>
            </a:r>
            <a:r>
              <a:rPr lang="en-US" sz="7200" dirty="0" smtClean="0">
                <a:latin typeface="Algerian" pitchFamily="82" charset="0"/>
              </a:rPr>
              <a:t>Y</a:t>
            </a:r>
            <a:r>
              <a:rPr lang="en-US" sz="6600" dirty="0" smtClean="0">
                <a:latin typeface="Algerian" pitchFamily="82" charset="0"/>
              </a:rPr>
              <a:t>OU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221</TotalTime>
  <Words>321</Words>
  <Application>Microsoft Office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Introduction</vt:lpstr>
      <vt:lpstr>Introduction</vt:lpstr>
      <vt:lpstr>&lt;Img&gt;</vt:lpstr>
      <vt:lpstr>&lt;Map&gt;</vt:lpstr>
      <vt:lpstr>&lt;Area&gt;</vt:lpstr>
      <vt:lpstr>Attribute of &lt;area&gt;</vt:lpstr>
      <vt:lpstr>Syntax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hmd</dc:creator>
  <cp:lastModifiedBy>adie</cp:lastModifiedBy>
  <cp:revision>39</cp:revision>
  <dcterms:created xsi:type="dcterms:W3CDTF">2017-12-23T12:40:47Z</dcterms:created>
  <dcterms:modified xsi:type="dcterms:W3CDTF">2017-12-26T09:34:55Z</dcterms:modified>
</cp:coreProperties>
</file>