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16" r:id="rId2"/>
  </p:sldMasterIdLst>
  <p:sldIdLst>
    <p:sldId id="275" r:id="rId3"/>
    <p:sldId id="262" r:id="rId4"/>
    <p:sldId id="257" r:id="rId5"/>
    <p:sldId id="258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0463108-28D6-4F3F-878A-EB761EEA510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42F601-2949-419B-829D-0171727144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en-US" b="1" u="sng" dirty="0" smtClean="0"/>
              <a:t>Name</a:t>
            </a:r>
            <a:r>
              <a:rPr lang="en-US" dirty="0" smtClean="0"/>
              <a:t> 		</a:t>
            </a:r>
            <a:r>
              <a:rPr lang="en-US" b="1" dirty="0" smtClean="0"/>
              <a:t>: </a:t>
            </a:r>
            <a:r>
              <a:rPr lang="en-US" b="1" u="sng" dirty="0" smtClean="0"/>
              <a:t>Adarsh Pandey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Class</a:t>
            </a:r>
            <a:r>
              <a:rPr lang="en-US" dirty="0" smtClean="0"/>
              <a:t>		</a:t>
            </a:r>
            <a:r>
              <a:rPr lang="en-US" b="1" dirty="0" smtClean="0"/>
              <a:t>: </a:t>
            </a:r>
            <a:r>
              <a:rPr lang="en-US" b="1" u="sng" dirty="0" smtClean="0"/>
              <a:t>SYBCA-B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Subject	</a:t>
            </a:r>
            <a:r>
              <a:rPr lang="en-US" b="1" dirty="0" smtClean="0"/>
              <a:t>	: </a:t>
            </a:r>
            <a:r>
              <a:rPr lang="en-US" b="1" u="sng" dirty="0" smtClean="0"/>
              <a:t>Web Designing 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Topic</a:t>
            </a:r>
            <a:r>
              <a:rPr lang="en-US" b="1" dirty="0" smtClean="0"/>
              <a:t>		: </a:t>
            </a:r>
            <a:r>
              <a:rPr lang="en-US" b="1" u="sng" dirty="0" smtClean="0"/>
              <a:t>HTML List Tags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List Item &lt;li&gt;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&lt;li&gt; tag defines a list item.</a:t>
            </a:r>
          </a:p>
          <a:p>
            <a:r>
              <a:rPr lang="en-US" dirty="0" smtClean="0"/>
              <a:t>The &lt;li&gt; tag is used in ordered lists &lt;ol&gt;, unordered lists &lt;ul&gt;.</a:t>
            </a:r>
          </a:p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it-IT" dirty="0" smtClean="0">
                <a:solidFill>
                  <a:schemeClr val="tx1"/>
                </a:solidFill>
              </a:rPr>
              <a:t>&lt;li type="1 | A | a | i | I | disc | circle | </a:t>
            </a:r>
            <a:r>
              <a:rPr lang="it-IT" dirty="0" smtClean="0">
                <a:solidFill>
                  <a:schemeClr val="tx1"/>
                </a:solidFill>
              </a:rPr>
              <a:t>square none" </a:t>
            </a:r>
            <a:r>
              <a:rPr lang="it-IT" dirty="0" smtClean="0">
                <a:solidFill>
                  <a:schemeClr val="tx1"/>
                </a:solidFill>
              </a:rPr>
              <a:t>		 value="Number" &gt;</a:t>
            </a:r>
          </a:p>
          <a:p>
            <a:pPr lvl="1">
              <a:buNone/>
            </a:pPr>
            <a:r>
              <a:rPr lang="it-IT" dirty="0" smtClean="0">
                <a:solidFill>
                  <a:schemeClr val="tx1"/>
                </a:solidFill>
              </a:rPr>
              <a:t>&lt;/li&gt;</a:t>
            </a:r>
          </a:p>
          <a:p>
            <a:pPr lvl="1">
              <a:buNone/>
            </a:pPr>
            <a:r>
              <a:rPr lang="it-IT" b="1" dirty="0" smtClean="0">
                <a:solidFill>
                  <a:schemeClr val="tx1"/>
                </a:solidFill>
              </a:rPr>
              <a:t>Type: </a:t>
            </a:r>
            <a:r>
              <a:rPr lang="en-US" dirty="0" smtClean="0">
                <a:solidFill>
                  <a:schemeClr val="tx1"/>
                </a:solidFill>
              </a:rPr>
              <a:t>Specifies which kind of bullet point will be used.</a:t>
            </a:r>
            <a:endParaRPr lang="it-IT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it-IT" b="1" dirty="0" smtClean="0">
                <a:solidFill>
                  <a:schemeClr val="tx1"/>
                </a:solidFill>
              </a:rPr>
              <a:t>Value: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Specifies the value of a list item. The following list items will increment from that number (only for &lt;ol&gt; lists).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3) Description </a:t>
            </a:r>
            <a:r>
              <a:rPr lang="en-US" b="1" dirty="0" smtClean="0">
                <a:solidFill>
                  <a:srgbClr val="FF0000"/>
                </a:solidFill>
              </a:rPr>
              <a:t>List&lt;dl&gt;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&lt;dl&gt; tag defines a description list.</a:t>
            </a:r>
          </a:p>
          <a:p>
            <a:r>
              <a:rPr lang="en-US" dirty="0" smtClean="0"/>
              <a:t>It was called Definition List in HTML 4.</a:t>
            </a:r>
          </a:p>
          <a:p>
            <a:r>
              <a:rPr lang="en-US" dirty="0" smtClean="0"/>
              <a:t>The &lt;dl&gt; tag is used in conjunction with &lt;dt&gt; (defines terms/names) and &lt;dd&gt; (describes each term/name).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&lt;dl&gt;…&lt;/dl&gt;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&lt;dl&gt;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  &lt;dt&gt;...&lt;/dt&gt;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  &lt;dd&gt;…&lt;/dd&gt;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&lt;/dl&gt;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DL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953000" cy="3200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&lt;dl&gt;</a:t>
            </a:r>
          </a:p>
          <a:p>
            <a:pPr>
              <a:buNone/>
            </a:pPr>
            <a:r>
              <a:rPr lang="en-US" dirty="0" smtClean="0"/>
              <a:t>  &lt;dt&gt;Coffee&lt;/dt&gt;</a:t>
            </a:r>
          </a:p>
          <a:p>
            <a:pPr>
              <a:buNone/>
            </a:pPr>
            <a:r>
              <a:rPr lang="en-US" dirty="0" smtClean="0"/>
              <a:t>  &lt;dd&gt;Black hot drink&lt;/dd&gt;</a:t>
            </a:r>
          </a:p>
          <a:p>
            <a:pPr>
              <a:buNone/>
            </a:pPr>
            <a:r>
              <a:rPr lang="en-US" dirty="0" smtClean="0"/>
              <a:t>  &lt;dt&gt;Milk&lt;/dt&gt;</a:t>
            </a:r>
          </a:p>
          <a:p>
            <a:pPr>
              <a:buNone/>
            </a:pPr>
            <a:r>
              <a:rPr lang="en-US" dirty="0" smtClean="0"/>
              <a:t>  &lt;dd&gt;White cold drink&lt;/dd&gt;</a:t>
            </a:r>
          </a:p>
          <a:p>
            <a:pPr>
              <a:buNone/>
            </a:pPr>
            <a:r>
              <a:rPr lang="en-US" dirty="0" smtClean="0"/>
              <a:t>&lt;/dl&gt;</a:t>
            </a:r>
            <a:endParaRPr lang="en-US" dirty="0"/>
          </a:p>
        </p:txBody>
      </p:sp>
      <p:pic>
        <p:nvPicPr>
          <p:cNvPr id="4" name="Picture 3" descr="Screenshot from 2017-12-11 20-31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819400"/>
            <a:ext cx="3065517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8800" y="220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Output:</a:t>
            </a:r>
            <a:endParaRPr lang="en-US" sz="2800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933700" y="4000500"/>
            <a:ext cx="464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4) Nested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list item can contain another entire list, this is known as ‘Nesting ‘ a list.</a:t>
            </a:r>
          </a:p>
          <a:p>
            <a:r>
              <a:rPr lang="en-US" dirty="0" smtClean="0"/>
              <a:t>It is useful for tables in which one topic is within another topic such </a:t>
            </a:r>
            <a:r>
              <a:rPr lang="en-US" smtClean="0"/>
              <a:t>as syllabus.</a:t>
            </a:r>
            <a:endParaRPr lang="en-US" dirty="0" smtClean="0"/>
          </a:p>
          <a:p>
            <a:r>
              <a:rPr lang="en-US" dirty="0" smtClean="0"/>
              <a:t>The nested &lt;ul&gt; can be the child of the parent&lt;/ul&gt; and can contain another &lt;ul&gt;…&lt;/ul&gt; or &lt;ol&gt;…&lt;/ol&gt;.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Nested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Syntax: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	&lt;</a:t>
            </a:r>
            <a:r>
              <a:rPr lang="it-IT" dirty="0" smtClean="0"/>
              <a:t>body&gt;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/>
              <a:t>	&lt;</a:t>
            </a:r>
            <a:r>
              <a:rPr lang="it-IT" dirty="0" smtClean="0"/>
              <a:t>ul&gt;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smtClean="0"/>
              <a:t>	&lt;</a:t>
            </a:r>
            <a:r>
              <a:rPr lang="it-IT" dirty="0" smtClean="0"/>
              <a:t>li&gt;...</a:t>
            </a:r>
          </a:p>
          <a:p>
            <a:pPr>
              <a:buNone/>
            </a:pPr>
            <a:r>
              <a:rPr lang="it-IT" dirty="0" smtClean="0"/>
              <a:t>			</a:t>
            </a:r>
            <a:r>
              <a:rPr lang="it-IT" dirty="0" smtClean="0"/>
              <a:t>	&lt;</a:t>
            </a:r>
            <a:r>
              <a:rPr lang="it-IT" dirty="0" smtClean="0"/>
              <a:t>ol&gt;</a:t>
            </a:r>
          </a:p>
          <a:p>
            <a:pPr>
              <a:buNone/>
            </a:pPr>
            <a:r>
              <a:rPr lang="it-IT" dirty="0" smtClean="0"/>
              <a:t>				</a:t>
            </a:r>
            <a:r>
              <a:rPr lang="it-IT" dirty="0" smtClean="0"/>
              <a:t>	&lt;</a:t>
            </a:r>
            <a:r>
              <a:rPr lang="it-IT" dirty="0" smtClean="0"/>
              <a:t>li</a:t>
            </a:r>
            <a:r>
              <a:rPr lang="it-IT" dirty="0" smtClean="0"/>
              <a:t>&gt;...&lt;/</a:t>
            </a:r>
            <a:r>
              <a:rPr lang="it-IT" dirty="0" smtClean="0"/>
              <a:t>li&gt;</a:t>
            </a:r>
          </a:p>
          <a:p>
            <a:pPr>
              <a:buNone/>
            </a:pPr>
            <a:r>
              <a:rPr lang="it-IT" dirty="0" smtClean="0"/>
              <a:t>			</a:t>
            </a:r>
            <a:r>
              <a:rPr lang="it-IT" dirty="0" smtClean="0"/>
              <a:t>	&lt;/</a:t>
            </a:r>
            <a:r>
              <a:rPr lang="it-IT" dirty="0" smtClean="0"/>
              <a:t>ol&gt;	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smtClean="0"/>
              <a:t>	&lt;/</a:t>
            </a:r>
            <a:r>
              <a:rPr lang="it-IT" dirty="0" smtClean="0"/>
              <a:t>li&gt;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/>
              <a:t>	&lt;/</a:t>
            </a:r>
            <a:r>
              <a:rPr lang="it-IT" dirty="0" smtClean="0"/>
              <a:t>ul</a:t>
            </a:r>
            <a:r>
              <a:rPr lang="it-IT" dirty="0" smtClean="0"/>
              <a:t>&gt;</a:t>
            </a:r>
          </a:p>
          <a:p>
            <a:pPr>
              <a:buNone/>
            </a:pPr>
            <a:r>
              <a:rPr lang="it-IT" dirty="0" smtClean="0"/>
              <a:t>	&lt;/</a:t>
            </a:r>
            <a:r>
              <a:rPr lang="it-IT" dirty="0" smtClean="0"/>
              <a:t>body&gt;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Nested List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t-IT" dirty="0" smtClean="0"/>
              <a:t>&lt;body&gt;</a:t>
            </a:r>
          </a:p>
          <a:p>
            <a:pPr>
              <a:buNone/>
            </a:pPr>
            <a:r>
              <a:rPr lang="it-IT" dirty="0" smtClean="0"/>
              <a:t>	&lt;ul&gt;</a:t>
            </a:r>
          </a:p>
          <a:p>
            <a:pPr>
              <a:buNone/>
            </a:pPr>
            <a:r>
              <a:rPr lang="it-IT" dirty="0" smtClean="0"/>
              <a:t>		&lt;li&gt;Fruits</a:t>
            </a:r>
          </a:p>
          <a:p>
            <a:pPr>
              <a:buNone/>
            </a:pPr>
            <a:r>
              <a:rPr lang="it-IT" dirty="0" smtClean="0"/>
              <a:t>			&lt;ol&gt;</a:t>
            </a:r>
          </a:p>
          <a:p>
            <a:pPr>
              <a:buNone/>
            </a:pPr>
            <a:r>
              <a:rPr lang="it-IT" dirty="0" smtClean="0"/>
              <a:t>				&lt;li&gt;Apple&lt;/li&gt;</a:t>
            </a:r>
          </a:p>
          <a:p>
            <a:pPr>
              <a:buNone/>
            </a:pPr>
            <a:r>
              <a:rPr lang="it-IT" dirty="0" smtClean="0"/>
              <a:t>				&lt;li&gt;Banana&lt;/li&gt;</a:t>
            </a:r>
          </a:p>
          <a:p>
            <a:pPr>
              <a:buNone/>
            </a:pPr>
            <a:r>
              <a:rPr lang="it-IT" dirty="0" smtClean="0"/>
              <a:t>			&lt;/ol&gt;	</a:t>
            </a:r>
          </a:p>
          <a:p>
            <a:pPr>
              <a:buNone/>
            </a:pPr>
            <a:r>
              <a:rPr lang="it-IT" dirty="0" smtClean="0"/>
              <a:t>		&lt;/li&gt;</a:t>
            </a:r>
          </a:p>
          <a:p>
            <a:pPr>
              <a:buNone/>
            </a:pPr>
            <a:r>
              <a:rPr lang="it-IT" dirty="0" smtClean="0"/>
              <a:t>	&lt;/ul&gt;</a:t>
            </a:r>
          </a:p>
          <a:p>
            <a:pPr>
              <a:buNone/>
            </a:pPr>
            <a:r>
              <a:rPr lang="it-IT" dirty="0" smtClean="0"/>
              <a:t>	&lt;ul&gt;</a:t>
            </a:r>
          </a:p>
          <a:p>
            <a:pPr>
              <a:buNone/>
            </a:pPr>
            <a:r>
              <a:rPr lang="it-IT" dirty="0" smtClean="0"/>
              <a:t>		&lt;li&gt;Vegetables</a:t>
            </a:r>
          </a:p>
          <a:p>
            <a:pPr>
              <a:buNone/>
            </a:pPr>
            <a:r>
              <a:rPr lang="it-IT" dirty="0" smtClean="0"/>
              <a:t>			&lt;ol&gt;</a:t>
            </a:r>
          </a:p>
          <a:p>
            <a:pPr>
              <a:buNone/>
            </a:pPr>
            <a:r>
              <a:rPr lang="it-IT" dirty="0" smtClean="0"/>
              <a:t>				&lt;li&gt;Tomato&lt;/li&gt;</a:t>
            </a:r>
          </a:p>
          <a:p>
            <a:pPr>
              <a:buNone/>
            </a:pPr>
            <a:r>
              <a:rPr lang="it-IT" dirty="0" smtClean="0"/>
              <a:t>				&lt;li&gt;Potato&lt;/li&gt;</a:t>
            </a:r>
          </a:p>
          <a:p>
            <a:pPr>
              <a:buNone/>
            </a:pPr>
            <a:r>
              <a:rPr lang="it-IT" dirty="0" smtClean="0"/>
              <a:t>			&lt;/ol&gt;	</a:t>
            </a:r>
          </a:p>
          <a:p>
            <a:pPr>
              <a:buNone/>
            </a:pPr>
            <a:r>
              <a:rPr lang="it-IT" dirty="0" smtClean="0"/>
              <a:t>		&lt;/li&gt;</a:t>
            </a:r>
          </a:p>
          <a:p>
            <a:pPr>
              <a:buNone/>
            </a:pPr>
            <a:r>
              <a:rPr lang="it-IT" dirty="0" smtClean="0"/>
              <a:t>	&lt;/ul&gt;</a:t>
            </a:r>
          </a:p>
          <a:p>
            <a:pPr>
              <a:buNone/>
            </a:pPr>
            <a:r>
              <a:rPr lang="it-IT" dirty="0" smtClean="0"/>
              <a:t>&lt;/body&gt;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90800"/>
            <a:ext cx="2310809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0" y="1981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Output: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391694" y="3999706"/>
            <a:ext cx="464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5400" dirty="0" smtClean="0">
                <a:latin typeface="Algerian" pitchFamily="82" charset="0"/>
              </a:rPr>
              <a:t>THANK YOU</a:t>
            </a:r>
            <a:endParaRPr lang="en-US" sz="54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HTML List Tags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 tags are used to represent any information as ordered or unordered list.</a:t>
            </a:r>
          </a:p>
          <a:p>
            <a:r>
              <a:rPr lang="en-US" dirty="0" smtClean="0"/>
              <a:t>HTML provide </a:t>
            </a:r>
            <a:r>
              <a:rPr lang="en-US" dirty="0" smtClean="0"/>
              <a:t>four types </a:t>
            </a:r>
            <a:r>
              <a:rPr lang="en-US" dirty="0" smtClean="0"/>
              <a:t>of List as below: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Unordered List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Ordered List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Description/Definition </a:t>
            </a:r>
            <a:r>
              <a:rPr lang="en-US" dirty="0" smtClean="0"/>
              <a:t>List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Nesting List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1) Unordered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List in which List item is not given a Number or Sequence are called Unordered List.</a:t>
            </a:r>
          </a:p>
          <a:p>
            <a:r>
              <a:rPr lang="en-US" dirty="0" smtClean="0"/>
              <a:t>Unordered List represent each list item with some preceding symbols like Square, Disc or Circle.</a:t>
            </a:r>
          </a:p>
          <a:p>
            <a:r>
              <a:rPr lang="en-US" dirty="0" smtClean="0"/>
              <a:t>An unordered list starts with the &lt;ul&gt; tag. Each list item starts with the &lt;li&gt; tag.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&lt;UL&gt;…&lt;/UL&gt;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it-IT" dirty="0" smtClean="0">
                <a:solidFill>
                  <a:schemeClr val="tx1"/>
                </a:solidFill>
              </a:rPr>
              <a:t>&lt;ul type="disc|circle|square|none" compact&gt;</a:t>
            </a:r>
          </a:p>
          <a:p>
            <a:pPr lvl="1">
              <a:buNone/>
            </a:pPr>
            <a:r>
              <a:rPr lang="it-IT" dirty="0" smtClean="0">
                <a:solidFill>
                  <a:schemeClr val="tx1"/>
                </a:solidFill>
              </a:rPr>
              <a:t>	&lt;li&gt; … &lt;/li&gt;</a:t>
            </a:r>
          </a:p>
          <a:p>
            <a:pPr lvl="1">
              <a:buNone/>
            </a:pPr>
            <a:r>
              <a:rPr lang="it-IT" dirty="0" smtClean="0">
                <a:solidFill>
                  <a:schemeClr val="tx1"/>
                </a:solidFill>
              </a:rPr>
              <a:t>&lt;/ul&gt;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Attributes:</a:t>
            </a:r>
          </a:p>
          <a:p>
            <a:pPr lvl="1">
              <a:buNone/>
            </a:pPr>
            <a:r>
              <a:rPr lang="it-IT" b="1" dirty="0" smtClean="0">
                <a:solidFill>
                  <a:schemeClr val="tx1"/>
                </a:solidFill>
              </a:rPr>
              <a:t>Type:</a:t>
            </a:r>
            <a:r>
              <a:rPr lang="it-IT" dirty="0" smtClean="0">
                <a:solidFill>
                  <a:schemeClr val="tx1"/>
                </a:solidFill>
              </a:rPr>
              <a:t> type attribute specify symbol for list items values can be disc, circle or square. Default value is disc.	</a:t>
            </a:r>
          </a:p>
          <a:p>
            <a:pPr lvl="1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Compact: </a:t>
            </a:r>
            <a:r>
              <a:rPr lang="it-IT" dirty="0" smtClean="0">
                <a:solidFill>
                  <a:schemeClr val="tx1"/>
                </a:solidFill>
              </a:rPr>
              <a:t>it makes list compact by reducting space between list items . It is removed from HTML 5.</a:t>
            </a:r>
          </a:p>
          <a:p>
            <a:pPr lvl="1">
              <a:buNone/>
            </a:pPr>
            <a:endParaRPr lang="it-IT" dirty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UL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&lt;ul&gt;</a:t>
            </a:r>
          </a:p>
          <a:p>
            <a:pPr>
              <a:buNone/>
            </a:pPr>
            <a:r>
              <a:rPr lang="it-IT" dirty="0" smtClean="0"/>
              <a:t>  &lt;li&gt;Coffee&lt;/li&gt;</a:t>
            </a:r>
          </a:p>
          <a:p>
            <a:pPr>
              <a:buNone/>
            </a:pPr>
            <a:r>
              <a:rPr lang="it-IT" dirty="0" smtClean="0"/>
              <a:t>  &lt;li&gt;Tea&lt;/li&gt;</a:t>
            </a:r>
          </a:p>
          <a:p>
            <a:pPr>
              <a:buNone/>
            </a:pPr>
            <a:r>
              <a:rPr lang="it-IT" dirty="0" smtClean="0"/>
              <a:t>  &lt;li&gt;Milk&lt;/li&gt;</a:t>
            </a:r>
          </a:p>
          <a:p>
            <a:pPr>
              <a:buNone/>
            </a:pPr>
            <a:r>
              <a:rPr lang="it-IT" dirty="0" smtClean="0"/>
              <a:t>&lt;/ul&gt;	</a:t>
            </a:r>
            <a:endParaRPr lang="en-US" dirty="0"/>
          </a:p>
        </p:txBody>
      </p:sp>
      <p:pic>
        <p:nvPicPr>
          <p:cNvPr id="5" name="Picture 4" descr="Screenshot from 2017-12-11 19-48-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514600"/>
            <a:ext cx="3022600" cy="194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1981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Output: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629694" y="3999706"/>
            <a:ext cx="464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2) Ordered </a:t>
            </a:r>
            <a:r>
              <a:rPr lang="en-US" b="1" dirty="0" smtClean="0">
                <a:solidFill>
                  <a:srgbClr val="FF0000"/>
                </a:solidFill>
              </a:rPr>
              <a:t>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List in which List item is given a Numbers or Sequence are called Ordered List.</a:t>
            </a:r>
          </a:p>
          <a:p>
            <a:r>
              <a:rPr lang="en-US" dirty="0" smtClean="0"/>
              <a:t>O</a:t>
            </a:r>
            <a:r>
              <a:rPr lang="en-US" dirty="0" smtClean="0"/>
              <a:t>rdered </a:t>
            </a:r>
            <a:r>
              <a:rPr lang="en-US" dirty="0" smtClean="0"/>
              <a:t>List represent each list item with some preceding Numbers which may be numeric or alphabetic.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Ordered </a:t>
            </a:r>
            <a:r>
              <a:rPr lang="en-US" dirty="0" smtClean="0"/>
              <a:t>list starts with the &lt;ol&gt; tag. Each list </a:t>
            </a:r>
            <a:r>
              <a:rPr lang="en-US" dirty="0" smtClean="0"/>
              <a:t>item </a:t>
            </a:r>
            <a:r>
              <a:rPr lang="en-US" dirty="0" smtClean="0"/>
              <a:t>starts with the &lt;li&gt; tag.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L&gt;…&lt;/OL&gt;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it-IT" dirty="0" smtClean="0">
                <a:solidFill>
                  <a:schemeClr val="tx1"/>
                </a:solidFill>
              </a:rPr>
              <a:t>&lt;ol type=“1/ A/ a/ i/ </a:t>
            </a:r>
            <a:r>
              <a:rPr lang="it-IT" dirty="0" smtClean="0">
                <a:solidFill>
                  <a:schemeClr val="tx1"/>
                </a:solidFill>
              </a:rPr>
              <a:t>I" compact start=“Number” Reversed&gt;</a:t>
            </a:r>
            <a:endParaRPr lang="it-IT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it-IT" dirty="0" smtClean="0">
                <a:solidFill>
                  <a:schemeClr val="tx1"/>
                </a:solidFill>
              </a:rPr>
              <a:t>	&lt;li&gt; … &lt;/li&gt;</a:t>
            </a:r>
          </a:p>
          <a:p>
            <a:pPr lvl="1">
              <a:buNone/>
            </a:pPr>
            <a:r>
              <a:rPr lang="it-IT" dirty="0" smtClean="0">
                <a:solidFill>
                  <a:schemeClr val="tx1"/>
                </a:solidFill>
              </a:rPr>
              <a:t>&lt;/ol&gt;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Attributes:</a:t>
            </a:r>
          </a:p>
          <a:p>
            <a:pPr lvl="1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Compact: I</a:t>
            </a:r>
            <a:r>
              <a:rPr lang="it-IT" dirty="0" smtClean="0">
                <a:solidFill>
                  <a:schemeClr val="tx1"/>
                </a:solidFill>
              </a:rPr>
              <a:t>t </a:t>
            </a:r>
            <a:r>
              <a:rPr lang="it-IT" dirty="0" smtClean="0">
                <a:solidFill>
                  <a:schemeClr val="tx1"/>
                </a:solidFill>
              </a:rPr>
              <a:t>makes list compact by reducting space between list items. It is removed from HTML 5.</a:t>
            </a:r>
          </a:p>
          <a:p>
            <a:pPr lvl="1">
              <a:buNone/>
            </a:pPr>
            <a:r>
              <a:rPr lang="it-IT" b="1" dirty="0" smtClean="0">
                <a:solidFill>
                  <a:schemeClr val="tx1"/>
                </a:solidFill>
              </a:rPr>
              <a:t>Start: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Specifies the starting value of an ordered list.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1"/>
                </a:solidFill>
              </a:rPr>
              <a:t>Reversed:</a:t>
            </a:r>
            <a:r>
              <a:rPr lang="en-US" dirty="0" smtClean="0">
                <a:solidFill>
                  <a:schemeClr val="tx1"/>
                </a:solidFill>
              </a:rPr>
              <a:t> Specifies that the list order should be descending (9,8,7...)</a:t>
            </a:r>
            <a:endParaRPr lang="it-IT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it-IT" dirty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&lt;OL&gt;…&lt;/OL&gt;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it-IT" b="1" dirty="0" smtClean="0">
                <a:solidFill>
                  <a:schemeClr val="tx1"/>
                </a:solidFill>
              </a:rPr>
              <a:t>Type:</a:t>
            </a:r>
            <a:r>
              <a:rPr lang="it-IT" dirty="0" smtClean="0">
                <a:solidFill>
                  <a:schemeClr val="tx1"/>
                </a:solidFill>
              </a:rPr>
              <a:t> type attribute sequence type for list items values can be as follows:</a:t>
            </a:r>
          </a:p>
          <a:p>
            <a:endParaRPr lang="en-US" dirty="0"/>
          </a:p>
        </p:txBody>
      </p:sp>
      <p:pic>
        <p:nvPicPr>
          <p:cNvPr id="4" name="Picture 3" descr="Screenshot from 2017-12-11 20-04-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895600"/>
            <a:ext cx="7162800" cy="2852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L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it-IT" dirty="0" smtClean="0"/>
              <a:t>&lt;ol&gt;</a:t>
            </a:r>
          </a:p>
          <a:p>
            <a:r>
              <a:rPr lang="it-IT" dirty="0" smtClean="0"/>
              <a:t>  &lt;li&gt;Coffee&lt;/li&gt;</a:t>
            </a:r>
          </a:p>
          <a:p>
            <a:r>
              <a:rPr lang="it-IT" dirty="0" smtClean="0"/>
              <a:t>  &lt;li&gt;Tea&lt;/li&gt;</a:t>
            </a:r>
          </a:p>
          <a:p>
            <a:r>
              <a:rPr lang="it-IT" dirty="0" smtClean="0"/>
              <a:t>  &lt;li&gt;Milk&lt;/li&gt;</a:t>
            </a:r>
          </a:p>
          <a:p>
            <a:r>
              <a:rPr lang="it-IT" dirty="0" smtClean="0"/>
              <a:t>&lt;/ol&gt;</a:t>
            </a:r>
            <a:endParaRPr lang="en-US" dirty="0"/>
          </a:p>
        </p:txBody>
      </p:sp>
      <p:pic>
        <p:nvPicPr>
          <p:cNvPr id="4" name="Picture 3" descr="Screenshot from 2017-12-11 20-07-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90800"/>
            <a:ext cx="2264229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1981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Output: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245</TotalTime>
  <Words>526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Civic</vt:lpstr>
      <vt:lpstr>Verve</vt:lpstr>
      <vt:lpstr>Slide 1</vt:lpstr>
      <vt:lpstr>HTML List Tags</vt:lpstr>
      <vt:lpstr>1) Unordered List</vt:lpstr>
      <vt:lpstr>&lt;UL&gt;…&lt;/UL&gt;</vt:lpstr>
      <vt:lpstr>UL example</vt:lpstr>
      <vt:lpstr>2) Ordered List</vt:lpstr>
      <vt:lpstr>&lt;OL&gt;…&lt;/OL&gt;</vt:lpstr>
      <vt:lpstr>&lt;OL&gt;…&lt;/OL&gt;</vt:lpstr>
      <vt:lpstr>OL example</vt:lpstr>
      <vt:lpstr>List Item &lt;li&gt;</vt:lpstr>
      <vt:lpstr>3) Description List&lt;dl&gt;</vt:lpstr>
      <vt:lpstr>&lt;dl&gt;…&lt;/dl&gt;</vt:lpstr>
      <vt:lpstr>DL Example</vt:lpstr>
      <vt:lpstr>4) Nested List</vt:lpstr>
      <vt:lpstr>Nested List</vt:lpstr>
      <vt:lpstr>Nested List Example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hmd</dc:creator>
  <cp:lastModifiedBy>adie</cp:lastModifiedBy>
  <cp:revision>62</cp:revision>
  <dcterms:created xsi:type="dcterms:W3CDTF">2017-12-11T13:52:04Z</dcterms:created>
  <dcterms:modified xsi:type="dcterms:W3CDTF">2017-12-12T10:33:38Z</dcterms:modified>
</cp:coreProperties>
</file>