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5"/>
  </p:notesMasterIdLst>
  <p:handoutMasterIdLst>
    <p:handoutMasterId r:id="rId16"/>
  </p:handoutMasterIdLst>
  <p:sldIdLst>
    <p:sldId id="277" r:id="rId4"/>
    <p:sldId id="399" r:id="rId5"/>
    <p:sldId id="400" r:id="rId6"/>
    <p:sldId id="401" r:id="rId7"/>
    <p:sldId id="402" r:id="rId8"/>
    <p:sldId id="403" r:id="rId9"/>
    <p:sldId id="408" r:id="rId10"/>
    <p:sldId id="409" r:id="rId11"/>
    <p:sldId id="405" r:id="rId12"/>
    <p:sldId id="406" r:id="rId13"/>
    <p:sldId id="4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0" autoAdjust="0"/>
    <p:restoredTop sz="94660" autoAdjust="0"/>
  </p:normalViewPr>
  <p:slideViewPr>
    <p:cSldViewPr snapToGrid="0">
      <p:cViewPr varScale="1">
        <p:scale>
          <a:sx n="129" d="100"/>
          <a:sy n="129" d="100"/>
        </p:scale>
        <p:origin x="25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8/26/23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8/26/23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INFORMATION SECURTIY</a:t>
            </a: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dirty="0">
                <a:latin typeface="Raleway ExtraBold" pitchFamily="34" charset="-52"/>
              </a:rPr>
              <a:t>LABOR CONNECT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Yuvraj Singh 	20BCS3527</a:t>
            </a:r>
          </a:p>
          <a:p>
            <a:r>
              <a:rPr lang="en-US" sz="2000" dirty="0"/>
              <a:t>Aditya Sharma      20BCS3512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Prof. Neha Sharma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Diversification</a:t>
            </a:r>
            <a:r>
              <a:rPr lang="en-US" dirty="0"/>
              <a:t>: The platform's model can be adapted to connect workers and employers in other industries beyond construction, such as manufacturing, hospitality, healthcare, and more.</a:t>
            </a:r>
          </a:p>
          <a:p>
            <a:r>
              <a:rPr lang="en-US" u="sng" dirty="0"/>
              <a:t>Geographical Expansion</a:t>
            </a:r>
            <a:r>
              <a:rPr lang="en-US" dirty="0"/>
              <a:t>: After achieving a strong presence in a specific region, the platform can expand its reach to cover a broader geographic area, connecting workers and employers from different cities or countries.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The Busy Coder's Guide to Android Development by Mark </a:t>
            </a:r>
            <a:r>
              <a:rPr lang="en-US" dirty="0" err="1"/>
              <a:t>L.Murphy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View at: Publisher Site | Google Scholar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[2] Web Development: Estimating Quick-to-Market Software by Donald J. </a:t>
            </a:r>
            <a:r>
              <a:rPr lang="en-US" dirty="0" err="1"/>
              <a:t>Reifer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View at: Publisher Site | Google Scholar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response to the limitations of the traditional labor chowks system, "Digital Labor Connect" is a pioneering solution designed to tackle the challenges faced by both workers and employers</a:t>
            </a:r>
          </a:p>
          <a:p>
            <a:r>
              <a:rPr lang="en-US" dirty="0"/>
              <a:t>"Digital Labor Connect" comprises a dynamic mobile application and a web admin tool. </a:t>
            </a:r>
          </a:p>
          <a:p>
            <a:r>
              <a:rPr lang="en-US" dirty="0"/>
              <a:t>The mobile app allows workers to create comprehensive profiles, explore diverse job opportunities, and apply directly from their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traditional labor chowks system lacks efficiency and transparency, making it challenging for workers and employers in the construction industry to connect seamlessly.</a:t>
            </a:r>
          </a:p>
          <a:p>
            <a:r>
              <a:rPr lang="en-US" dirty="0"/>
              <a:t>The current system makes unemployment and underemployment worse</a:t>
            </a:r>
          </a:p>
          <a:p>
            <a:r>
              <a:rPr lang="en-US" dirty="0"/>
              <a:t>This means many job opportunities are missed because people can't easily find each other or get the needed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/>
              <a:t>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Efficient Labor Matching</a:t>
            </a:r>
            <a:r>
              <a:rPr lang="en-US" dirty="0"/>
              <a:t>: To create a user-friendly platform that efficiently matches job seekers with suitable employment opportunities </a:t>
            </a:r>
          </a:p>
          <a:p>
            <a:r>
              <a:rPr lang="en-US" u="sng" dirty="0"/>
              <a:t>Enhanced Accessibility</a:t>
            </a:r>
            <a:r>
              <a:rPr lang="en-US" dirty="0"/>
              <a:t>: To increase accessibility to job opportunities by utilizing technology, enabling job seekers to easily find and apply for relevant positions</a:t>
            </a:r>
          </a:p>
          <a:p>
            <a:r>
              <a:rPr lang="en-US" u="sng" dirty="0"/>
              <a:t>Simplified Management</a:t>
            </a:r>
            <a:r>
              <a:rPr lang="en-US" dirty="0"/>
              <a:t>: To provide employers with a straightforward web admin tool for posting jobs, managing applications, and selecting suitable candidates, streamlining the hiring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Requirement Analysis</a:t>
            </a:r>
            <a:r>
              <a:rPr lang="en-US" dirty="0"/>
              <a:t>: Conduct a thorough analysis of the requirements from both workers and employers. Understand their needs, pain points, and expectations to shape the features and functionalities of the platform.</a:t>
            </a:r>
          </a:p>
          <a:p>
            <a:r>
              <a:rPr lang="en-US" u="sng" dirty="0"/>
              <a:t>Technology Selection</a:t>
            </a:r>
            <a:r>
              <a:rPr lang="en-US" dirty="0"/>
              <a:t>: Choose appropriate technologies for both the mobile application and web admin tool, considering factors such as platform compatibility, scalability, and integration capabilities.</a:t>
            </a:r>
          </a:p>
          <a:p>
            <a:r>
              <a:rPr lang="en-US" u="sng" dirty="0"/>
              <a:t>Mobile App Development</a:t>
            </a:r>
            <a:r>
              <a:rPr lang="en-US" dirty="0"/>
              <a:t>: Develop the mobile application using modern app development frameworks and tools.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Admin Tool Development: Create the web admin tool with features such as job posting management, worker profile viewing, application tracking, and real-time analytics.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6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ACCDAD-3B37-DC64-D307-0294E05E4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29" y="1055063"/>
            <a:ext cx="5113971" cy="5483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D81ABC-8D54-6950-5C0A-005A0AB8874D}"/>
              </a:ext>
            </a:extLst>
          </p:cNvPr>
          <p:cNvSpPr txBox="1"/>
          <p:nvPr/>
        </p:nvSpPr>
        <p:spPr>
          <a:xfrm>
            <a:off x="4808054" y="165847"/>
            <a:ext cx="257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99994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Digital Labor Connect project aims to address the challenges faced by workers and employers in the traditional labor chowks system. </a:t>
            </a:r>
          </a:p>
          <a:p>
            <a:r>
              <a:rPr lang="en-US" dirty="0"/>
              <a:t>By developing a mobile application and web admin tool, we have created a platform that connects workers and employers, making it easier for them to find each other and work together</a:t>
            </a:r>
          </a:p>
          <a:p>
            <a:r>
              <a:rPr lang="en-US" dirty="0"/>
              <a:t>The platform provides transparency, efficiency, and accessibility, benefiting both workers and employers. Future enhancements could include expanding the platform to other industries and incorporating additional features based on user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6266</TotalTime>
  <Words>600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Casper</vt:lpstr>
      <vt:lpstr>Raleway ExtraBold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Methodology used</vt:lpstr>
      <vt:lpstr>PowerPoint Presentation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Microsoft Office User</cp:lastModifiedBy>
  <cp:revision>494</cp:revision>
  <dcterms:created xsi:type="dcterms:W3CDTF">2019-01-09T10:33:58Z</dcterms:created>
  <dcterms:modified xsi:type="dcterms:W3CDTF">2023-08-26T08:09:50Z</dcterms:modified>
</cp:coreProperties>
</file>