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57" r:id="rId7"/>
    <p:sldId id="258" r:id="rId8"/>
    <p:sldId id="260" r:id="rId9"/>
    <p:sldId id="309" r:id="rId10"/>
    <p:sldId id="417" r:id="rId11"/>
    <p:sldId id="419" r:id="rId12"/>
    <p:sldId id="261" r:id="rId13"/>
    <p:sldId id="366" r:id="rId14"/>
    <p:sldId id="275" r:id="rId15"/>
    <p:sldId id="300" r:id="rId16"/>
    <p:sldId id="301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722FA3-A3EF-40A9-97D4-13DC591FCA72}" v="101" dt="2024-08-07T05:06:39.7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Chirag Joshi [MU - Jaipur]" userId="5d3bc3b8-e644-4a0e-ad80-830cba9c06fd" providerId="ADAL" clId="{69A2CDB8-A307-46F8-A86E-074DB8E47035}"/>
    <pc:docChg chg="undo custSel modSld">
      <pc:chgData name="Dr. Chirag Joshi [MU - Jaipur]" userId="5d3bc3b8-e644-4a0e-ad80-830cba9c06fd" providerId="ADAL" clId="{69A2CDB8-A307-46F8-A86E-074DB8E47035}" dt="2024-01-09T05:42:19.636" v="88" actId="20577"/>
      <pc:docMkLst>
        <pc:docMk/>
      </pc:docMkLst>
      <pc:sldChg chg="modSp mod">
        <pc:chgData name="Dr. Chirag Joshi [MU - Jaipur]" userId="5d3bc3b8-e644-4a0e-ad80-830cba9c06fd" providerId="ADAL" clId="{69A2CDB8-A307-46F8-A86E-074DB8E47035}" dt="2024-01-09T05:42:19.636" v="88" actId="20577"/>
        <pc:sldMkLst>
          <pc:docMk/>
          <pc:sldMk cId="3934655803" sldId="256"/>
        </pc:sldMkLst>
        <pc:spChg chg="mod">
          <ac:chgData name="Dr. Chirag Joshi [MU - Jaipur]" userId="5d3bc3b8-e644-4a0e-ad80-830cba9c06fd" providerId="ADAL" clId="{69A2CDB8-A307-46F8-A86E-074DB8E47035}" dt="2024-01-09T05:42:19.636" v="88" actId="20577"/>
          <ac:spMkLst>
            <pc:docMk/>
            <pc:sldMk cId="3934655803" sldId="256"/>
            <ac:spMk id="2" creationId="{00000000-0000-0000-0000-000000000000}"/>
          </ac:spMkLst>
        </pc:spChg>
      </pc:sldChg>
      <pc:sldChg chg="modSp mod">
        <pc:chgData name="Dr. Chirag Joshi [MU - Jaipur]" userId="5d3bc3b8-e644-4a0e-ad80-830cba9c06fd" providerId="ADAL" clId="{69A2CDB8-A307-46F8-A86E-074DB8E47035}" dt="2024-01-09T04:21:48.254" v="83" actId="20577"/>
        <pc:sldMkLst>
          <pc:docMk/>
          <pc:sldMk cId="2149910410" sldId="266"/>
        </pc:sldMkLst>
        <pc:spChg chg="mod">
          <ac:chgData name="Dr. Chirag Joshi [MU - Jaipur]" userId="5d3bc3b8-e644-4a0e-ad80-830cba9c06fd" providerId="ADAL" clId="{69A2CDB8-A307-46F8-A86E-074DB8E47035}" dt="2024-01-09T04:21:48.254" v="83" actId="20577"/>
          <ac:spMkLst>
            <pc:docMk/>
            <pc:sldMk cId="2149910410" sldId="266"/>
            <ac:spMk id="3" creationId="{557541A6-6B96-4D91-9F23-AF5DF11A1993}"/>
          </ac:spMkLst>
        </pc:spChg>
      </pc:sldChg>
      <pc:sldChg chg="modSp mod">
        <pc:chgData name="Dr. Chirag Joshi [MU - Jaipur]" userId="5d3bc3b8-e644-4a0e-ad80-830cba9c06fd" providerId="ADAL" clId="{69A2CDB8-A307-46F8-A86E-074DB8E47035}" dt="2024-01-09T04:22:38.748" v="87" actId="5793"/>
        <pc:sldMkLst>
          <pc:docMk/>
          <pc:sldMk cId="346157951" sldId="267"/>
        </pc:sldMkLst>
        <pc:spChg chg="mod">
          <ac:chgData name="Dr. Chirag Joshi [MU - Jaipur]" userId="5d3bc3b8-e644-4a0e-ad80-830cba9c06fd" providerId="ADAL" clId="{69A2CDB8-A307-46F8-A86E-074DB8E47035}" dt="2024-01-09T04:22:38.748" v="87" actId="5793"/>
          <ac:spMkLst>
            <pc:docMk/>
            <pc:sldMk cId="346157951" sldId="267"/>
            <ac:spMk id="3" creationId="{895E8437-6188-436D-8D2F-6D981ABA6B8F}"/>
          </ac:spMkLst>
        </pc:spChg>
      </pc:sldChg>
    </pc:docChg>
  </pc:docChgLst>
  <pc:docChgLst>
    <pc:chgData name="Dr. Chirag Joshi [MU - Jaipur]" userId="5d3bc3b8-e644-4a0e-ad80-830cba9c06fd" providerId="ADAL" clId="{E3722FA3-A3EF-40A9-97D4-13DC591FCA72}"/>
    <pc:docChg chg="undo custSel addSld delSld modSld sldOrd">
      <pc:chgData name="Dr. Chirag Joshi [MU - Jaipur]" userId="5d3bc3b8-e644-4a0e-ad80-830cba9c06fd" providerId="ADAL" clId="{E3722FA3-A3EF-40A9-97D4-13DC591FCA72}" dt="2024-08-07T05:06:43.766" v="269" actId="478"/>
      <pc:docMkLst>
        <pc:docMk/>
      </pc:docMkLst>
      <pc:sldChg chg="addSp delSp modSp mod setBg addAnim delAnim setClrOvrMap">
        <pc:chgData name="Dr. Chirag Joshi [MU - Jaipur]" userId="5d3bc3b8-e644-4a0e-ad80-830cba9c06fd" providerId="ADAL" clId="{E3722FA3-A3EF-40A9-97D4-13DC591FCA72}" dt="2024-08-07T04:26:15.964" v="86" actId="20577"/>
        <pc:sldMkLst>
          <pc:docMk/>
          <pc:sldMk cId="3934655803" sldId="256"/>
        </pc:sldMkLst>
        <pc:spChg chg="mod">
          <ac:chgData name="Dr. Chirag Joshi [MU - Jaipur]" userId="5d3bc3b8-e644-4a0e-ad80-830cba9c06fd" providerId="ADAL" clId="{E3722FA3-A3EF-40A9-97D4-13DC591FCA72}" dt="2024-08-07T04:26:15.964" v="86" actId="20577"/>
          <ac:spMkLst>
            <pc:docMk/>
            <pc:sldMk cId="3934655803" sldId="256"/>
            <ac:spMk id="2" creationId="{00000000-0000-0000-0000-000000000000}"/>
          </ac:spMkLst>
        </pc:spChg>
        <pc:spChg chg="add del">
          <ac:chgData name="Dr. Chirag Joshi [MU - Jaipur]" userId="5d3bc3b8-e644-4a0e-ad80-830cba9c06fd" providerId="ADAL" clId="{E3722FA3-A3EF-40A9-97D4-13DC591FCA72}" dt="2024-08-07T04:25:50.432" v="4" actId="26606"/>
          <ac:spMkLst>
            <pc:docMk/>
            <pc:sldMk cId="3934655803" sldId="256"/>
            <ac:spMk id="81" creationId="{D2929CB1-0E3C-4B2D-ADC5-0154FB33BA44}"/>
          </ac:spMkLst>
        </pc:spChg>
        <pc:spChg chg="add del">
          <ac:chgData name="Dr. Chirag Joshi [MU - Jaipur]" userId="5d3bc3b8-e644-4a0e-ad80-830cba9c06fd" providerId="ADAL" clId="{E3722FA3-A3EF-40A9-97D4-13DC591FCA72}" dt="2024-08-07T04:25:50.432" v="4" actId="26606"/>
          <ac:spMkLst>
            <pc:docMk/>
            <pc:sldMk cId="3934655803" sldId="256"/>
            <ac:spMk id="83" creationId="{5F2F0C84-BE8C-4DC2-A6D3-30349A801D5C}"/>
          </ac:spMkLst>
        </pc:spChg>
        <pc:spChg chg="add del">
          <ac:chgData name="Dr. Chirag Joshi [MU - Jaipur]" userId="5d3bc3b8-e644-4a0e-ad80-830cba9c06fd" providerId="ADAL" clId="{E3722FA3-A3EF-40A9-97D4-13DC591FCA72}" dt="2024-08-07T04:25:50.432" v="4" actId="26606"/>
          <ac:spMkLst>
            <pc:docMk/>
            <pc:sldMk cId="3934655803" sldId="256"/>
            <ac:spMk id="1028" creationId="{362D44EE-C852-4460-B8B5-C4F2BC20510C}"/>
          </ac:spMkLst>
        </pc:spChg>
        <pc:spChg chg="add del">
          <ac:chgData name="Dr. Chirag Joshi [MU - Jaipur]" userId="5d3bc3b8-e644-4a0e-ad80-830cba9c06fd" providerId="ADAL" clId="{E3722FA3-A3EF-40A9-97D4-13DC591FCA72}" dt="2024-08-07T04:25:50.432" v="4" actId="26606"/>
          <ac:spMkLst>
            <pc:docMk/>
            <pc:sldMk cId="3934655803" sldId="256"/>
            <ac:spMk id="1029" creationId="{658970D8-8D1D-4B5C-894B-E871CC86543D}"/>
          </ac:spMkLst>
        </pc:spChg>
        <pc:spChg chg="add del">
          <ac:chgData name="Dr. Chirag Joshi [MU - Jaipur]" userId="5d3bc3b8-e644-4a0e-ad80-830cba9c06fd" providerId="ADAL" clId="{E3722FA3-A3EF-40A9-97D4-13DC591FCA72}" dt="2024-08-07T04:25:50.432" v="4" actId="26606"/>
          <ac:spMkLst>
            <pc:docMk/>
            <pc:sldMk cId="3934655803" sldId="256"/>
            <ac:spMk id="1030" creationId="{F227E5B6-9132-43CA-B503-37A18562ADF2}"/>
          </ac:spMkLst>
        </pc:spChg>
        <pc:spChg chg="add del">
          <ac:chgData name="Dr. Chirag Joshi [MU - Jaipur]" userId="5d3bc3b8-e644-4a0e-ad80-830cba9c06fd" providerId="ADAL" clId="{E3722FA3-A3EF-40A9-97D4-13DC591FCA72}" dt="2024-08-07T04:25:50.432" v="4" actId="26606"/>
          <ac:spMkLst>
            <pc:docMk/>
            <pc:sldMk cId="3934655803" sldId="256"/>
            <ac:spMk id="1031" creationId="{03C2051E-A88D-48E5-BACF-AAED17892722}"/>
          </ac:spMkLst>
        </pc:spChg>
        <pc:spChg chg="add del">
          <ac:chgData name="Dr. Chirag Joshi [MU - Jaipur]" userId="5d3bc3b8-e644-4a0e-ad80-830cba9c06fd" providerId="ADAL" clId="{E3722FA3-A3EF-40A9-97D4-13DC591FCA72}" dt="2024-08-07T04:25:50.432" v="4" actId="26606"/>
          <ac:spMkLst>
            <pc:docMk/>
            <pc:sldMk cId="3934655803" sldId="256"/>
            <ac:spMk id="1032" creationId="{7821A508-2985-4905-874A-527429BAABFA}"/>
          </ac:spMkLst>
        </pc:spChg>
        <pc:spChg chg="add">
          <ac:chgData name="Dr. Chirag Joshi [MU - Jaipur]" userId="5d3bc3b8-e644-4a0e-ad80-830cba9c06fd" providerId="ADAL" clId="{E3722FA3-A3EF-40A9-97D4-13DC591FCA72}" dt="2024-08-07T04:25:50.432" v="4" actId="26606"/>
          <ac:spMkLst>
            <pc:docMk/>
            <pc:sldMk cId="3934655803" sldId="256"/>
            <ac:spMk id="1037" creationId="{66B332A4-D438-4773-A77F-5ED49A448D9D}"/>
          </ac:spMkLst>
        </pc:spChg>
        <pc:spChg chg="add del">
          <ac:chgData name="Dr. Chirag Joshi [MU - Jaipur]" userId="5d3bc3b8-e644-4a0e-ad80-830cba9c06fd" providerId="ADAL" clId="{E3722FA3-A3EF-40A9-97D4-13DC591FCA72}" dt="2024-08-07T04:25:50.405" v="3" actId="26606"/>
          <ac:spMkLst>
            <pc:docMk/>
            <pc:sldMk cId="3934655803" sldId="256"/>
            <ac:spMk id="1038" creationId="{E91DC736-0EF8-4F87-9146-EBF1D2EE4D3D}"/>
          </ac:spMkLst>
        </pc:spChg>
        <pc:spChg chg="add">
          <ac:chgData name="Dr. Chirag Joshi [MU - Jaipur]" userId="5d3bc3b8-e644-4a0e-ad80-830cba9c06fd" providerId="ADAL" clId="{E3722FA3-A3EF-40A9-97D4-13DC591FCA72}" dt="2024-08-07T04:25:50.432" v="4" actId="26606"/>
          <ac:spMkLst>
            <pc:docMk/>
            <pc:sldMk cId="3934655803" sldId="256"/>
            <ac:spMk id="1039" creationId="{DF9AD32D-FF05-44F4-BD4D-9CEE89B71EB9}"/>
          </ac:spMkLst>
        </pc:spChg>
        <pc:spChg chg="add del">
          <ac:chgData name="Dr. Chirag Joshi [MU - Jaipur]" userId="5d3bc3b8-e644-4a0e-ad80-830cba9c06fd" providerId="ADAL" clId="{E3722FA3-A3EF-40A9-97D4-13DC591FCA72}" dt="2024-08-07T04:25:50.405" v="3" actId="26606"/>
          <ac:spMkLst>
            <pc:docMk/>
            <pc:sldMk cId="3934655803" sldId="256"/>
            <ac:spMk id="1040" creationId="{097CD68E-23E3-4007-8847-CD0944C4F7BE}"/>
          </ac:spMkLst>
        </pc:spChg>
        <pc:spChg chg="add del">
          <ac:chgData name="Dr. Chirag Joshi [MU - Jaipur]" userId="5d3bc3b8-e644-4a0e-ad80-830cba9c06fd" providerId="ADAL" clId="{E3722FA3-A3EF-40A9-97D4-13DC591FCA72}" dt="2024-08-07T04:25:50.405" v="3" actId="26606"/>
          <ac:spMkLst>
            <pc:docMk/>
            <pc:sldMk cId="3934655803" sldId="256"/>
            <ac:spMk id="1042" creationId="{AF2F604E-43BE-4DC3-B983-E071523364F8}"/>
          </ac:spMkLst>
        </pc:spChg>
        <pc:spChg chg="add del">
          <ac:chgData name="Dr. Chirag Joshi [MU - Jaipur]" userId="5d3bc3b8-e644-4a0e-ad80-830cba9c06fd" providerId="ADAL" clId="{E3722FA3-A3EF-40A9-97D4-13DC591FCA72}" dt="2024-08-07T04:25:50.405" v="3" actId="26606"/>
          <ac:spMkLst>
            <pc:docMk/>
            <pc:sldMk cId="3934655803" sldId="256"/>
            <ac:spMk id="1044" creationId="{08C9B587-E65E-4B52-B37C-ABEBB6E87928}"/>
          </ac:spMkLst>
        </pc:spChg>
        <pc:picChg chg="del">
          <ac:chgData name="Dr. Chirag Joshi [MU - Jaipur]" userId="5d3bc3b8-e644-4a0e-ad80-830cba9c06fd" providerId="ADAL" clId="{E3722FA3-A3EF-40A9-97D4-13DC591FCA72}" dt="2024-08-07T04:25:35.753" v="0" actId="478"/>
          <ac:picMkLst>
            <pc:docMk/>
            <pc:sldMk cId="3934655803" sldId="256"/>
            <ac:picMk id="1026" creationId="{4C488484-3262-452F-B85E-3A73ECF95666}"/>
          </ac:picMkLst>
        </pc:picChg>
        <pc:picChg chg="add del">
          <ac:chgData name="Dr. Chirag Joshi [MU - Jaipur]" userId="5d3bc3b8-e644-4a0e-ad80-830cba9c06fd" providerId="ADAL" clId="{E3722FA3-A3EF-40A9-97D4-13DC591FCA72}" dt="2024-08-07T04:25:50.405" v="3" actId="26606"/>
          <ac:picMkLst>
            <pc:docMk/>
            <pc:sldMk cId="3934655803" sldId="256"/>
            <ac:picMk id="1034" creationId="{A4F78CCF-5E60-399A-D04B-F1220D475233}"/>
          </ac:picMkLst>
        </pc:picChg>
      </pc:sldChg>
      <pc:sldChg chg="del">
        <pc:chgData name="Dr. Chirag Joshi [MU - Jaipur]" userId="5d3bc3b8-e644-4a0e-ad80-830cba9c06fd" providerId="ADAL" clId="{E3722FA3-A3EF-40A9-97D4-13DC591FCA72}" dt="2024-08-07T04:51:53.123" v="174" actId="47"/>
        <pc:sldMkLst>
          <pc:docMk/>
          <pc:sldMk cId="4242565035" sldId="259"/>
        </pc:sldMkLst>
      </pc:sldChg>
      <pc:sldChg chg="del">
        <pc:chgData name="Dr. Chirag Joshi [MU - Jaipur]" userId="5d3bc3b8-e644-4a0e-ad80-830cba9c06fd" providerId="ADAL" clId="{E3722FA3-A3EF-40A9-97D4-13DC591FCA72}" dt="2024-08-07T04:51:55.617" v="177" actId="47"/>
        <pc:sldMkLst>
          <pc:docMk/>
          <pc:sldMk cId="0" sldId="264"/>
        </pc:sldMkLst>
      </pc:sldChg>
      <pc:sldChg chg="addSp delSp modSp mod">
        <pc:chgData name="Dr. Chirag Joshi [MU - Jaipur]" userId="5d3bc3b8-e644-4a0e-ad80-830cba9c06fd" providerId="ADAL" clId="{E3722FA3-A3EF-40A9-97D4-13DC591FCA72}" dt="2024-08-07T04:28:17.405" v="126" actId="20577"/>
        <pc:sldMkLst>
          <pc:docMk/>
          <pc:sldMk cId="2149910410" sldId="266"/>
        </pc:sldMkLst>
        <pc:spChg chg="mod">
          <ac:chgData name="Dr. Chirag Joshi [MU - Jaipur]" userId="5d3bc3b8-e644-4a0e-ad80-830cba9c06fd" providerId="ADAL" clId="{E3722FA3-A3EF-40A9-97D4-13DC591FCA72}" dt="2024-08-07T04:26:34.361" v="91" actId="26606"/>
          <ac:spMkLst>
            <pc:docMk/>
            <pc:sldMk cId="2149910410" sldId="266"/>
            <ac:spMk id="2" creationId="{6B5C660E-9A1A-4FFD-A0CD-615CF152FC5A}"/>
          </ac:spMkLst>
        </pc:spChg>
        <pc:spChg chg="add del">
          <ac:chgData name="Dr. Chirag Joshi [MU - Jaipur]" userId="5d3bc3b8-e644-4a0e-ad80-830cba9c06fd" providerId="ADAL" clId="{E3722FA3-A3EF-40A9-97D4-13DC591FCA72}" dt="2024-08-07T04:26:34.361" v="91" actId="26606"/>
          <ac:spMkLst>
            <pc:docMk/>
            <pc:sldMk cId="2149910410" sldId="266"/>
            <ac:spMk id="3" creationId="{557541A6-6B96-4D91-9F23-AF5DF11A1993}"/>
          </ac:spMkLst>
        </pc:spChg>
        <pc:spChg chg="add del">
          <ac:chgData name="Dr. Chirag Joshi [MU - Jaipur]" userId="5d3bc3b8-e644-4a0e-ad80-830cba9c06fd" providerId="ADAL" clId="{E3722FA3-A3EF-40A9-97D4-13DC591FCA72}" dt="2024-08-07T04:26:34.361" v="91" actId="26606"/>
          <ac:spMkLst>
            <pc:docMk/>
            <pc:sldMk cId="2149910410" sldId="266"/>
            <ac:spMk id="8" creationId="{907EF6B7-1338-4443-8C46-6A318D952DFD}"/>
          </ac:spMkLst>
        </pc:spChg>
        <pc:spChg chg="add del">
          <ac:chgData name="Dr. Chirag Joshi [MU - Jaipur]" userId="5d3bc3b8-e644-4a0e-ad80-830cba9c06fd" providerId="ADAL" clId="{E3722FA3-A3EF-40A9-97D4-13DC591FCA72}" dt="2024-08-07T04:26:34.361" v="91" actId="26606"/>
          <ac:spMkLst>
            <pc:docMk/>
            <pc:sldMk cId="2149910410" sldId="266"/>
            <ac:spMk id="10" creationId="{DAAE4CDD-124C-4DCF-9584-B6033B545DD5}"/>
          </ac:spMkLst>
        </pc:spChg>
        <pc:spChg chg="add del">
          <ac:chgData name="Dr. Chirag Joshi [MU - Jaipur]" userId="5d3bc3b8-e644-4a0e-ad80-830cba9c06fd" providerId="ADAL" clId="{E3722FA3-A3EF-40A9-97D4-13DC591FCA72}" dt="2024-08-07T04:26:34.361" v="91" actId="26606"/>
          <ac:spMkLst>
            <pc:docMk/>
            <pc:sldMk cId="2149910410" sldId="266"/>
            <ac:spMk id="12" creationId="{081E4A58-353D-44AE-B2FC-2A74E2E400F7}"/>
          </ac:spMkLst>
        </pc:spChg>
        <pc:spChg chg="add">
          <ac:chgData name="Dr. Chirag Joshi [MU - Jaipur]" userId="5d3bc3b8-e644-4a0e-ad80-830cba9c06fd" providerId="ADAL" clId="{E3722FA3-A3EF-40A9-97D4-13DC591FCA72}" dt="2024-08-07T04:26:34.361" v="91" actId="26606"/>
          <ac:spMkLst>
            <pc:docMk/>
            <pc:sldMk cId="2149910410" sldId="266"/>
            <ac:spMk id="17" creationId="{100EDD19-6802-4EC3-95CE-CFFAB042CFD6}"/>
          </ac:spMkLst>
        </pc:spChg>
        <pc:spChg chg="add del">
          <ac:chgData name="Dr. Chirag Joshi [MU - Jaipur]" userId="5d3bc3b8-e644-4a0e-ad80-830cba9c06fd" providerId="ADAL" clId="{E3722FA3-A3EF-40A9-97D4-13DC591FCA72}" dt="2024-08-07T04:26:29.105" v="88" actId="26606"/>
          <ac:spMkLst>
            <pc:docMk/>
            <pc:sldMk cId="2149910410" sldId="266"/>
            <ac:spMk id="18" creationId="{BACC6370-2D7E-4714-9D71-7542949D7D5D}"/>
          </ac:spMkLst>
        </pc:spChg>
        <pc:spChg chg="add">
          <ac:chgData name="Dr. Chirag Joshi [MU - Jaipur]" userId="5d3bc3b8-e644-4a0e-ad80-830cba9c06fd" providerId="ADAL" clId="{E3722FA3-A3EF-40A9-97D4-13DC591FCA72}" dt="2024-08-07T04:26:34.361" v="91" actId="26606"/>
          <ac:spMkLst>
            <pc:docMk/>
            <pc:sldMk cId="2149910410" sldId="266"/>
            <ac:spMk id="19" creationId="{DB17E863-922E-4C26-BD64-E8FD41D28661}"/>
          </ac:spMkLst>
        </pc:spChg>
        <pc:spChg chg="add del">
          <ac:chgData name="Dr. Chirag Joshi [MU - Jaipur]" userId="5d3bc3b8-e644-4a0e-ad80-830cba9c06fd" providerId="ADAL" clId="{E3722FA3-A3EF-40A9-97D4-13DC591FCA72}" dt="2024-08-07T04:26:29.105" v="88" actId="26606"/>
          <ac:spMkLst>
            <pc:docMk/>
            <pc:sldMk cId="2149910410" sldId="266"/>
            <ac:spMk id="20" creationId="{F68B3F68-107C-434F-AA38-110D5EA91B85}"/>
          </ac:spMkLst>
        </pc:spChg>
        <pc:spChg chg="add del">
          <ac:chgData name="Dr. Chirag Joshi [MU - Jaipur]" userId="5d3bc3b8-e644-4a0e-ad80-830cba9c06fd" providerId="ADAL" clId="{E3722FA3-A3EF-40A9-97D4-13DC591FCA72}" dt="2024-08-07T04:26:29.105" v="88" actId="26606"/>
          <ac:spMkLst>
            <pc:docMk/>
            <pc:sldMk cId="2149910410" sldId="266"/>
            <ac:spMk id="22" creationId="{AAD0DBB9-1A4B-4391-81D4-CB19F9AB918A}"/>
          </ac:spMkLst>
        </pc:spChg>
        <pc:spChg chg="add del">
          <ac:chgData name="Dr. Chirag Joshi [MU - Jaipur]" userId="5d3bc3b8-e644-4a0e-ad80-830cba9c06fd" providerId="ADAL" clId="{E3722FA3-A3EF-40A9-97D4-13DC591FCA72}" dt="2024-08-07T04:26:29.105" v="88" actId="26606"/>
          <ac:spMkLst>
            <pc:docMk/>
            <pc:sldMk cId="2149910410" sldId="266"/>
            <ac:spMk id="24" creationId="{063BBA22-50EA-4C4D-BE05-F1CE4E63AA56}"/>
          </ac:spMkLst>
        </pc:spChg>
        <pc:spChg chg="add del">
          <ac:chgData name="Dr. Chirag Joshi [MU - Jaipur]" userId="5d3bc3b8-e644-4a0e-ad80-830cba9c06fd" providerId="ADAL" clId="{E3722FA3-A3EF-40A9-97D4-13DC591FCA72}" dt="2024-08-07T04:26:34.338" v="90" actId="26606"/>
          <ac:spMkLst>
            <pc:docMk/>
            <pc:sldMk cId="2149910410" sldId="266"/>
            <ac:spMk id="26" creationId="{9F7D5CDA-D291-4307-BF55-1381FED29634}"/>
          </ac:spMkLst>
        </pc:spChg>
        <pc:spChg chg="add del">
          <ac:chgData name="Dr. Chirag Joshi [MU - Jaipur]" userId="5d3bc3b8-e644-4a0e-ad80-830cba9c06fd" providerId="ADAL" clId="{E3722FA3-A3EF-40A9-97D4-13DC591FCA72}" dt="2024-08-07T04:26:34.338" v="90" actId="26606"/>
          <ac:spMkLst>
            <pc:docMk/>
            <pc:sldMk cId="2149910410" sldId="266"/>
            <ac:spMk id="27" creationId="{557541A6-6B96-4D91-9F23-AF5DF11A1993}"/>
          </ac:spMkLst>
        </pc:spChg>
        <pc:spChg chg="add mod">
          <ac:chgData name="Dr. Chirag Joshi [MU - Jaipur]" userId="5d3bc3b8-e644-4a0e-ad80-830cba9c06fd" providerId="ADAL" clId="{E3722FA3-A3EF-40A9-97D4-13DC591FCA72}" dt="2024-08-07T04:28:17.405" v="126" actId="20577"/>
          <ac:spMkLst>
            <pc:docMk/>
            <pc:sldMk cId="2149910410" sldId="266"/>
            <ac:spMk id="30" creationId="{557541A6-6B96-4D91-9F23-AF5DF11A1993}"/>
          </ac:spMkLst>
        </pc:spChg>
        <pc:graphicFrameChg chg="add del">
          <ac:chgData name="Dr. Chirag Joshi [MU - Jaipur]" userId="5d3bc3b8-e644-4a0e-ad80-830cba9c06fd" providerId="ADAL" clId="{E3722FA3-A3EF-40A9-97D4-13DC591FCA72}" dt="2024-08-07T04:26:29.105" v="88" actId="26606"/>
          <ac:graphicFrameMkLst>
            <pc:docMk/>
            <pc:sldMk cId="2149910410" sldId="266"/>
            <ac:graphicFrameMk id="14" creationId="{C8C419DA-D45E-8540-3AE4-30A35214DA5D}"/>
          </ac:graphicFrameMkLst>
        </pc:graphicFrameChg>
        <pc:picChg chg="add del">
          <ac:chgData name="Dr. Chirag Joshi [MU - Jaipur]" userId="5d3bc3b8-e644-4a0e-ad80-830cba9c06fd" providerId="ADAL" clId="{E3722FA3-A3EF-40A9-97D4-13DC591FCA72}" dt="2024-08-07T04:26:34.338" v="90" actId="26606"/>
          <ac:picMkLst>
            <pc:docMk/>
            <pc:sldMk cId="2149910410" sldId="266"/>
            <ac:picMk id="28" creationId="{B071A74B-FCF6-04DF-C162-415FC6372E49}"/>
          </ac:picMkLst>
        </pc:picChg>
      </pc:sldChg>
      <pc:sldChg chg="addSp delSp modSp mod">
        <pc:chgData name="Dr. Chirag Joshi [MU - Jaipur]" userId="5d3bc3b8-e644-4a0e-ad80-830cba9c06fd" providerId="ADAL" clId="{E3722FA3-A3EF-40A9-97D4-13DC591FCA72}" dt="2024-08-07T04:29:30.543" v="138" actId="14100"/>
        <pc:sldMkLst>
          <pc:docMk/>
          <pc:sldMk cId="346157951" sldId="267"/>
        </pc:sldMkLst>
        <pc:spChg chg="mod">
          <ac:chgData name="Dr. Chirag Joshi [MU - Jaipur]" userId="5d3bc3b8-e644-4a0e-ad80-830cba9c06fd" providerId="ADAL" clId="{E3722FA3-A3EF-40A9-97D4-13DC591FCA72}" dt="2024-08-07T04:28:37.365" v="127" actId="26606"/>
          <ac:spMkLst>
            <pc:docMk/>
            <pc:sldMk cId="346157951" sldId="267"/>
            <ac:spMk id="2" creationId="{E7AD3700-ABE6-43C6-99A4-A7F3A8A6B57F}"/>
          </ac:spMkLst>
        </pc:spChg>
        <pc:spChg chg="mod">
          <ac:chgData name="Dr. Chirag Joshi [MU - Jaipur]" userId="5d3bc3b8-e644-4a0e-ad80-830cba9c06fd" providerId="ADAL" clId="{E3722FA3-A3EF-40A9-97D4-13DC591FCA72}" dt="2024-08-07T04:29:30.543" v="138" actId="14100"/>
          <ac:spMkLst>
            <pc:docMk/>
            <pc:sldMk cId="346157951" sldId="267"/>
            <ac:spMk id="3" creationId="{895E8437-6188-436D-8D2F-6D981ABA6B8F}"/>
          </ac:spMkLst>
        </pc:spChg>
        <pc:spChg chg="del">
          <ac:chgData name="Dr. Chirag Joshi [MU - Jaipur]" userId="5d3bc3b8-e644-4a0e-ad80-830cba9c06fd" providerId="ADAL" clId="{E3722FA3-A3EF-40A9-97D4-13DC591FCA72}" dt="2024-08-07T04:28:37.365" v="127" actId="26606"/>
          <ac:spMkLst>
            <pc:docMk/>
            <pc:sldMk cId="346157951" sldId="267"/>
            <ac:spMk id="71" creationId="{7025EFD5-738C-41B9-87FE-0C00E211BD8B}"/>
          </ac:spMkLst>
        </pc:spChg>
        <pc:spChg chg="del">
          <ac:chgData name="Dr. Chirag Joshi [MU - Jaipur]" userId="5d3bc3b8-e644-4a0e-ad80-830cba9c06fd" providerId="ADAL" clId="{E3722FA3-A3EF-40A9-97D4-13DC591FCA72}" dt="2024-08-07T04:28:37.365" v="127" actId="26606"/>
          <ac:spMkLst>
            <pc:docMk/>
            <pc:sldMk cId="346157951" sldId="267"/>
            <ac:spMk id="73" creationId="{835EF3DD-7D43-4A27-8967-A92FD8CC9365}"/>
          </ac:spMkLst>
        </pc:spChg>
        <pc:picChg chg="mod ord">
          <ac:chgData name="Dr. Chirag Joshi [MU - Jaipur]" userId="5d3bc3b8-e644-4a0e-ad80-830cba9c06fd" providerId="ADAL" clId="{E3722FA3-A3EF-40A9-97D4-13DC591FCA72}" dt="2024-08-07T04:29:13.673" v="134" actId="14100"/>
          <ac:picMkLst>
            <pc:docMk/>
            <pc:sldMk cId="346157951" sldId="267"/>
            <ac:picMk id="5122" creationId="{991BF5A1-913B-4BED-96D1-F2E2CFA8B182}"/>
          </ac:picMkLst>
        </pc:picChg>
        <pc:cxnChg chg="add">
          <ac:chgData name="Dr. Chirag Joshi [MU - Jaipur]" userId="5d3bc3b8-e644-4a0e-ad80-830cba9c06fd" providerId="ADAL" clId="{E3722FA3-A3EF-40A9-97D4-13DC591FCA72}" dt="2024-08-07T04:28:37.365" v="127" actId="26606"/>
          <ac:cxnSpMkLst>
            <pc:docMk/>
            <pc:sldMk cId="346157951" sldId="267"/>
            <ac:cxnSpMk id="5127" creationId="{FC23E3B9-5ABF-58B3-E2B0-E9A5DAA90037}"/>
          </ac:cxnSpMkLst>
        </pc:cxnChg>
      </pc:sldChg>
      <pc:sldChg chg="addSp modSp mod">
        <pc:chgData name="Dr. Chirag Joshi [MU - Jaipur]" userId="5d3bc3b8-e644-4a0e-ad80-830cba9c06fd" providerId="ADAL" clId="{E3722FA3-A3EF-40A9-97D4-13DC591FCA72}" dt="2024-08-07T04:30:42.950" v="166" actId="27636"/>
        <pc:sldMkLst>
          <pc:docMk/>
          <pc:sldMk cId="18923375" sldId="268"/>
        </pc:sldMkLst>
        <pc:spChg chg="mod">
          <ac:chgData name="Dr. Chirag Joshi [MU - Jaipur]" userId="5d3bc3b8-e644-4a0e-ad80-830cba9c06fd" providerId="ADAL" clId="{E3722FA3-A3EF-40A9-97D4-13DC591FCA72}" dt="2024-08-07T04:30:42.950" v="166" actId="27636"/>
          <ac:spMkLst>
            <pc:docMk/>
            <pc:sldMk cId="18923375" sldId="268"/>
            <ac:spMk id="3" creationId="{940D1A20-09D2-44A9-A0E4-EECE633A9F1C}"/>
          </ac:spMkLst>
        </pc:spChg>
        <pc:spChg chg="add mod">
          <ac:chgData name="Dr. Chirag Joshi [MU - Jaipur]" userId="5d3bc3b8-e644-4a0e-ad80-830cba9c06fd" providerId="ADAL" clId="{E3722FA3-A3EF-40A9-97D4-13DC591FCA72}" dt="2024-08-07T04:29:28.292" v="137"/>
          <ac:spMkLst>
            <pc:docMk/>
            <pc:sldMk cId="18923375" sldId="268"/>
            <ac:spMk id="5" creationId="{196C61D7-E0E6-9FCD-0FF9-F16C6A645DCA}"/>
          </ac:spMkLst>
        </pc:spChg>
        <pc:graphicFrameChg chg="add mod">
          <ac:chgData name="Dr. Chirag Joshi [MU - Jaipur]" userId="5d3bc3b8-e644-4a0e-ad80-830cba9c06fd" providerId="ADAL" clId="{E3722FA3-A3EF-40A9-97D4-13DC591FCA72}" dt="2024-08-07T04:29:27.274" v="136"/>
          <ac:graphicFrameMkLst>
            <pc:docMk/>
            <pc:sldMk cId="18923375" sldId="268"/>
            <ac:graphicFrameMk id="2" creationId="{547F4D0C-462D-94B2-BB45-E2A422052EAA}"/>
          </ac:graphicFrameMkLst>
        </pc:graphicFrameChg>
        <pc:graphicFrameChg chg="add mod">
          <ac:chgData name="Dr. Chirag Joshi [MU - Jaipur]" userId="5d3bc3b8-e644-4a0e-ad80-830cba9c06fd" providerId="ADAL" clId="{E3722FA3-A3EF-40A9-97D4-13DC591FCA72}" dt="2024-08-07T04:29:27.274" v="136"/>
          <ac:graphicFrameMkLst>
            <pc:docMk/>
            <pc:sldMk cId="18923375" sldId="268"/>
            <ac:graphicFrameMk id="4" creationId="{DD03E320-3DEA-1148-BE00-7133C5F055BC}"/>
          </ac:graphicFrameMkLst>
        </pc:graphicFrameChg>
      </pc:sldChg>
      <pc:sldChg chg="del">
        <pc:chgData name="Dr. Chirag Joshi [MU - Jaipur]" userId="5d3bc3b8-e644-4a0e-ad80-830cba9c06fd" providerId="ADAL" clId="{E3722FA3-A3EF-40A9-97D4-13DC591FCA72}" dt="2024-08-07T04:51:53.971" v="175" actId="47"/>
        <pc:sldMkLst>
          <pc:docMk/>
          <pc:sldMk cId="223808424" sldId="270"/>
        </pc:sldMkLst>
      </pc:sldChg>
      <pc:sldChg chg="del">
        <pc:chgData name="Dr. Chirag Joshi [MU - Jaipur]" userId="5d3bc3b8-e644-4a0e-ad80-830cba9c06fd" providerId="ADAL" clId="{E3722FA3-A3EF-40A9-97D4-13DC591FCA72}" dt="2024-08-07T04:51:54.793" v="176" actId="47"/>
        <pc:sldMkLst>
          <pc:docMk/>
          <pc:sldMk cId="0" sldId="271"/>
        </pc:sldMkLst>
      </pc:sldChg>
      <pc:sldChg chg="del">
        <pc:chgData name="Dr. Chirag Joshi [MU - Jaipur]" userId="5d3bc3b8-e644-4a0e-ad80-830cba9c06fd" providerId="ADAL" clId="{E3722FA3-A3EF-40A9-97D4-13DC591FCA72}" dt="2024-08-07T04:51:56.403" v="178" actId="47"/>
        <pc:sldMkLst>
          <pc:docMk/>
          <pc:sldMk cId="0" sldId="272"/>
        </pc:sldMkLst>
      </pc:sldChg>
      <pc:sldChg chg="del">
        <pc:chgData name="Dr. Chirag Joshi [MU - Jaipur]" userId="5d3bc3b8-e644-4a0e-ad80-830cba9c06fd" providerId="ADAL" clId="{E3722FA3-A3EF-40A9-97D4-13DC591FCA72}" dt="2024-08-07T04:47:41.258" v="173" actId="47"/>
        <pc:sldMkLst>
          <pc:docMk/>
          <pc:sldMk cId="1641820647" sldId="273"/>
        </pc:sldMkLst>
      </pc:sldChg>
      <pc:sldChg chg="delSp add">
        <pc:chgData name="Dr. Chirag Joshi [MU - Jaipur]" userId="5d3bc3b8-e644-4a0e-ad80-830cba9c06fd" providerId="ADAL" clId="{E3722FA3-A3EF-40A9-97D4-13DC591FCA72}" dt="2024-08-07T04:56:00.383" v="265" actId="478"/>
        <pc:sldMkLst>
          <pc:docMk/>
          <pc:sldMk cId="0" sldId="275"/>
        </pc:sldMkLst>
        <pc:spChg chg="del">
          <ac:chgData name="Dr. Chirag Joshi [MU - Jaipur]" userId="5d3bc3b8-e644-4a0e-ad80-830cba9c06fd" providerId="ADAL" clId="{E3722FA3-A3EF-40A9-97D4-13DC591FCA72}" dt="2024-08-07T04:56:00.383" v="265" actId="478"/>
          <ac:spMkLst>
            <pc:docMk/>
            <pc:sldMk cId="0" sldId="275"/>
            <ac:spMk id="33797" creationId="{DD20EB7E-D805-60C1-9E0F-ABC57FCE81E8}"/>
          </ac:spMkLst>
        </pc:spChg>
        <pc:spChg chg="del">
          <ac:chgData name="Dr. Chirag Joshi [MU - Jaipur]" userId="5d3bc3b8-e644-4a0e-ad80-830cba9c06fd" providerId="ADAL" clId="{E3722FA3-A3EF-40A9-97D4-13DC591FCA72}" dt="2024-08-07T04:55:57.011" v="264" actId="478"/>
          <ac:spMkLst>
            <pc:docMk/>
            <pc:sldMk cId="0" sldId="275"/>
            <ac:spMk id="33799" creationId="{7CC2140B-350B-F957-9994-83178555788F}"/>
          </ac:spMkLst>
        </pc:spChg>
      </pc:sldChg>
      <pc:sldChg chg="del">
        <pc:chgData name="Dr. Chirag Joshi [MU - Jaipur]" userId="5d3bc3b8-e644-4a0e-ad80-830cba9c06fd" providerId="ADAL" clId="{E3722FA3-A3EF-40A9-97D4-13DC591FCA72}" dt="2024-08-07T04:47:35.920" v="167" actId="47"/>
        <pc:sldMkLst>
          <pc:docMk/>
          <pc:sldMk cId="0" sldId="302"/>
        </pc:sldMkLst>
      </pc:sldChg>
      <pc:sldChg chg="del">
        <pc:chgData name="Dr. Chirag Joshi [MU - Jaipur]" userId="5d3bc3b8-e644-4a0e-ad80-830cba9c06fd" providerId="ADAL" clId="{E3722FA3-A3EF-40A9-97D4-13DC591FCA72}" dt="2024-08-07T04:47:36.698" v="168" actId="47"/>
        <pc:sldMkLst>
          <pc:docMk/>
          <pc:sldMk cId="0" sldId="303"/>
        </pc:sldMkLst>
      </pc:sldChg>
      <pc:sldChg chg="del">
        <pc:chgData name="Dr. Chirag Joshi [MU - Jaipur]" userId="5d3bc3b8-e644-4a0e-ad80-830cba9c06fd" providerId="ADAL" clId="{E3722FA3-A3EF-40A9-97D4-13DC591FCA72}" dt="2024-08-07T04:47:37.331" v="169" actId="47"/>
        <pc:sldMkLst>
          <pc:docMk/>
          <pc:sldMk cId="0" sldId="304"/>
        </pc:sldMkLst>
      </pc:sldChg>
      <pc:sldChg chg="del">
        <pc:chgData name="Dr. Chirag Joshi [MU - Jaipur]" userId="5d3bc3b8-e644-4a0e-ad80-830cba9c06fd" providerId="ADAL" clId="{E3722FA3-A3EF-40A9-97D4-13DC591FCA72}" dt="2024-08-07T04:47:38.014" v="170" actId="47"/>
        <pc:sldMkLst>
          <pc:docMk/>
          <pc:sldMk cId="0" sldId="305"/>
        </pc:sldMkLst>
      </pc:sldChg>
      <pc:sldChg chg="del">
        <pc:chgData name="Dr. Chirag Joshi [MU - Jaipur]" userId="5d3bc3b8-e644-4a0e-ad80-830cba9c06fd" providerId="ADAL" clId="{E3722FA3-A3EF-40A9-97D4-13DC591FCA72}" dt="2024-08-07T04:47:38.569" v="171" actId="47"/>
        <pc:sldMkLst>
          <pc:docMk/>
          <pc:sldMk cId="0" sldId="306"/>
        </pc:sldMkLst>
      </pc:sldChg>
      <pc:sldChg chg="del">
        <pc:chgData name="Dr. Chirag Joshi [MU - Jaipur]" userId="5d3bc3b8-e644-4a0e-ad80-830cba9c06fd" providerId="ADAL" clId="{E3722FA3-A3EF-40A9-97D4-13DC591FCA72}" dt="2024-08-07T04:47:39.291" v="172" actId="47"/>
        <pc:sldMkLst>
          <pc:docMk/>
          <pc:sldMk cId="0" sldId="307"/>
        </pc:sldMkLst>
      </pc:sldChg>
      <pc:sldChg chg="modSp add mod ord">
        <pc:chgData name="Dr. Chirag Joshi [MU - Jaipur]" userId="5d3bc3b8-e644-4a0e-ad80-830cba9c06fd" providerId="ADAL" clId="{E3722FA3-A3EF-40A9-97D4-13DC591FCA72}" dt="2024-08-07T04:52:27.570" v="240"/>
        <pc:sldMkLst>
          <pc:docMk/>
          <pc:sldMk cId="0" sldId="309"/>
        </pc:sldMkLst>
        <pc:spChg chg="mod">
          <ac:chgData name="Dr. Chirag Joshi [MU - Jaipur]" userId="5d3bc3b8-e644-4a0e-ad80-830cba9c06fd" providerId="ADAL" clId="{E3722FA3-A3EF-40A9-97D4-13DC591FCA72}" dt="2024-08-07T04:52:19.384" v="237" actId="5793"/>
          <ac:spMkLst>
            <pc:docMk/>
            <pc:sldMk cId="0" sldId="309"/>
            <ac:spMk id="27651" creationId="{7D6EFFA4-EE3F-67EA-0779-BDCFB8543F83}"/>
          </ac:spMkLst>
        </pc:spChg>
        <pc:spChg chg="mod">
          <ac:chgData name="Dr. Chirag Joshi [MU - Jaipur]" userId="5d3bc3b8-e644-4a0e-ad80-830cba9c06fd" providerId="ADAL" clId="{E3722FA3-A3EF-40A9-97D4-13DC591FCA72}" dt="2024-08-07T04:52:24.098" v="238" actId="1076"/>
          <ac:spMkLst>
            <pc:docMk/>
            <pc:sldMk cId="0" sldId="309"/>
            <ac:spMk id="27652" creationId="{208715D0-024D-232A-E51A-AB22C9B5FA84}"/>
          </ac:spMkLst>
        </pc:spChg>
      </pc:sldChg>
      <pc:sldChg chg="modSp add del mod">
        <pc:chgData name="Dr. Chirag Joshi [MU - Jaipur]" userId="5d3bc3b8-e644-4a0e-ad80-830cba9c06fd" providerId="ADAL" clId="{E3722FA3-A3EF-40A9-97D4-13DC591FCA72}" dt="2024-08-07T04:54:54.317" v="248" actId="47"/>
        <pc:sldMkLst>
          <pc:docMk/>
          <pc:sldMk cId="0" sldId="310"/>
        </pc:sldMkLst>
        <pc:spChg chg="mod">
          <ac:chgData name="Dr. Chirag Joshi [MU - Jaipur]" userId="5d3bc3b8-e644-4a0e-ad80-830cba9c06fd" providerId="ADAL" clId="{E3722FA3-A3EF-40A9-97D4-13DC591FCA72}" dt="2024-08-07T04:54:17.323" v="242" actId="27636"/>
          <ac:spMkLst>
            <pc:docMk/>
            <pc:sldMk cId="0" sldId="310"/>
            <ac:spMk id="27651" creationId="{7D6EFFA4-EE3F-67EA-0779-BDCFB8543F83}"/>
          </ac:spMkLst>
        </pc:spChg>
      </pc:sldChg>
      <pc:sldChg chg="delSp modSp add mod">
        <pc:chgData name="Dr. Chirag Joshi [MU - Jaipur]" userId="5d3bc3b8-e644-4a0e-ad80-830cba9c06fd" providerId="ADAL" clId="{E3722FA3-A3EF-40A9-97D4-13DC591FCA72}" dt="2024-08-07T05:06:43.766" v="269" actId="478"/>
        <pc:sldMkLst>
          <pc:docMk/>
          <pc:sldMk cId="0" sldId="366"/>
        </pc:sldMkLst>
        <pc:spChg chg="mod">
          <ac:chgData name="Dr. Chirag Joshi [MU - Jaipur]" userId="5d3bc3b8-e644-4a0e-ad80-830cba9c06fd" providerId="ADAL" clId="{E3722FA3-A3EF-40A9-97D4-13DC591FCA72}" dt="2024-08-07T05:06:39.816" v="267" actId="27636"/>
          <ac:spMkLst>
            <pc:docMk/>
            <pc:sldMk cId="0" sldId="366"/>
            <ac:spMk id="17411" creationId="{3F7D8554-7B52-86C7-6782-2CB52AB5D82C}"/>
          </ac:spMkLst>
        </pc:spChg>
        <pc:grpChg chg="del">
          <ac:chgData name="Dr. Chirag Joshi [MU - Jaipur]" userId="5d3bc3b8-e644-4a0e-ad80-830cba9c06fd" providerId="ADAL" clId="{E3722FA3-A3EF-40A9-97D4-13DC591FCA72}" dt="2024-08-07T05:06:43.766" v="269" actId="478"/>
          <ac:grpSpMkLst>
            <pc:docMk/>
            <pc:sldMk cId="0" sldId="366"/>
            <ac:grpSpMk id="17412" creationId="{261D1D93-19E9-C38F-0C2B-70F4EA6D4B9F}"/>
          </ac:grpSpMkLst>
        </pc:grpChg>
        <pc:grpChg chg="del">
          <ac:chgData name="Dr. Chirag Joshi [MU - Jaipur]" userId="5d3bc3b8-e644-4a0e-ad80-830cba9c06fd" providerId="ADAL" clId="{E3722FA3-A3EF-40A9-97D4-13DC591FCA72}" dt="2024-08-07T05:06:42.316" v="268" actId="478"/>
          <ac:grpSpMkLst>
            <pc:docMk/>
            <pc:sldMk cId="0" sldId="366"/>
            <ac:grpSpMk id="17413" creationId="{2B3AE43D-716C-C482-CDB5-2DAE5B15AE10}"/>
          </ac:grpSpMkLst>
        </pc:grpChg>
      </pc:sldChg>
      <pc:sldChg chg="delSp modSp add mod">
        <pc:chgData name="Dr. Chirag Joshi [MU - Jaipur]" userId="5d3bc3b8-e644-4a0e-ad80-830cba9c06fd" providerId="ADAL" clId="{E3722FA3-A3EF-40A9-97D4-13DC591FCA72}" dt="2024-08-07T04:54:36.618" v="247" actId="478"/>
        <pc:sldMkLst>
          <pc:docMk/>
          <pc:sldMk cId="0" sldId="417"/>
        </pc:sldMkLst>
        <pc:spChg chg="mod">
          <ac:chgData name="Dr. Chirag Joshi [MU - Jaipur]" userId="5d3bc3b8-e644-4a0e-ad80-830cba9c06fd" providerId="ADAL" clId="{E3722FA3-A3EF-40A9-97D4-13DC591FCA72}" dt="2024-08-07T04:54:24.977" v="244" actId="27636"/>
          <ac:spMkLst>
            <pc:docMk/>
            <pc:sldMk cId="0" sldId="417"/>
            <ac:spMk id="28675" creationId="{C9E5024D-8ACE-CD80-24AC-C144B46695D9}"/>
          </ac:spMkLst>
        </pc:spChg>
        <pc:spChg chg="del">
          <ac:chgData name="Dr. Chirag Joshi [MU - Jaipur]" userId="5d3bc3b8-e644-4a0e-ad80-830cba9c06fd" providerId="ADAL" clId="{E3722FA3-A3EF-40A9-97D4-13DC591FCA72}" dt="2024-08-07T04:54:29.282" v="245" actId="478"/>
          <ac:spMkLst>
            <pc:docMk/>
            <pc:sldMk cId="0" sldId="417"/>
            <ac:spMk id="28676" creationId="{590B65E5-9868-6FD2-9798-B82B716BC319}"/>
          </ac:spMkLst>
        </pc:spChg>
        <pc:spChg chg="del">
          <ac:chgData name="Dr. Chirag Joshi [MU - Jaipur]" userId="5d3bc3b8-e644-4a0e-ad80-830cba9c06fd" providerId="ADAL" clId="{E3722FA3-A3EF-40A9-97D4-13DC591FCA72}" dt="2024-08-07T04:54:33.507" v="246" actId="478"/>
          <ac:spMkLst>
            <pc:docMk/>
            <pc:sldMk cId="0" sldId="417"/>
            <ac:spMk id="28677" creationId="{FF265E52-615B-A6B9-0E32-4DC87E177B56}"/>
          </ac:spMkLst>
        </pc:spChg>
        <pc:spChg chg="del">
          <ac:chgData name="Dr. Chirag Joshi [MU - Jaipur]" userId="5d3bc3b8-e644-4a0e-ad80-830cba9c06fd" providerId="ADAL" clId="{E3722FA3-A3EF-40A9-97D4-13DC591FCA72}" dt="2024-08-07T04:54:36.618" v="247" actId="478"/>
          <ac:spMkLst>
            <pc:docMk/>
            <pc:sldMk cId="0" sldId="417"/>
            <ac:spMk id="28678" creationId="{EB11AC8E-4B31-643C-9748-63231F09C886}"/>
          </ac:spMkLst>
        </pc:spChg>
      </pc:sldChg>
      <pc:sldChg chg="delSp modSp add mod ord">
        <pc:chgData name="Dr. Chirag Joshi [MU - Jaipur]" userId="5d3bc3b8-e644-4a0e-ad80-830cba9c06fd" providerId="ADAL" clId="{E3722FA3-A3EF-40A9-97D4-13DC591FCA72}" dt="2024-08-07T04:55:30.659" v="262" actId="20577"/>
        <pc:sldMkLst>
          <pc:docMk/>
          <pc:sldMk cId="0" sldId="419"/>
        </pc:sldMkLst>
        <pc:spChg chg="mod">
          <ac:chgData name="Dr. Chirag Joshi [MU - Jaipur]" userId="5d3bc3b8-e644-4a0e-ad80-830cba9c06fd" providerId="ADAL" clId="{E3722FA3-A3EF-40A9-97D4-13DC591FCA72}" dt="2024-08-07T04:55:30.659" v="262" actId="20577"/>
          <ac:spMkLst>
            <pc:docMk/>
            <pc:sldMk cId="0" sldId="419"/>
            <ac:spMk id="30722" creationId="{C2D917BD-CB7F-C00E-BBCF-20509A8D867F}"/>
          </ac:spMkLst>
        </pc:spChg>
        <pc:spChg chg="del">
          <ac:chgData name="Dr. Chirag Joshi [MU - Jaipur]" userId="5d3bc3b8-e644-4a0e-ad80-830cba9c06fd" providerId="ADAL" clId="{E3722FA3-A3EF-40A9-97D4-13DC591FCA72}" dt="2024-08-07T04:55:18.726" v="253" actId="478"/>
          <ac:spMkLst>
            <pc:docMk/>
            <pc:sldMk cId="0" sldId="419"/>
            <ac:spMk id="30724" creationId="{8BC310AB-2F30-C484-6E84-04836D24E080}"/>
          </ac:spMkLst>
        </pc:spChg>
        <pc:spChg chg="del">
          <ac:chgData name="Dr. Chirag Joshi [MU - Jaipur]" userId="5d3bc3b8-e644-4a0e-ad80-830cba9c06fd" providerId="ADAL" clId="{E3722FA3-A3EF-40A9-97D4-13DC591FCA72}" dt="2024-08-07T04:55:24.510" v="254" actId="478"/>
          <ac:spMkLst>
            <pc:docMk/>
            <pc:sldMk cId="0" sldId="419"/>
            <ac:spMk id="30725" creationId="{7861DAA8-A0F2-B3A9-A4AC-8CACA76A77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7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9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0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1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D271-3A60-4468-AB68-5715123D1A7E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10D6-E745-46B2-9390-CA9D4A9F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D</a:t>
            </a:r>
            <a:r>
              <a:rPr lang="en-US" sz="3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ata Structures &amp; Algorithms</a:t>
            </a:r>
            <a:r>
              <a:rPr lang="en-US" sz="3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(</a:t>
            </a:r>
            <a:r>
              <a:rPr lang="en-US" sz="3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DSE2101</a:t>
            </a:r>
            <a:r>
              <a:rPr lang="en-US" sz="3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)</a:t>
            </a:r>
            <a:br>
              <a:rPr lang="en-US" sz="3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3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 </a:t>
            </a:r>
            <a:br>
              <a:rPr lang="en-US" sz="3800" b="1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endParaRPr lang="en-US" sz="38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655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1E029E6-8F7D-18B9-06DE-33FE5624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What is the specification of algorithm? </a:t>
            </a:r>
            <a:endParaRPr lang="en-US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9E5024D-8ACE-CD80-24AC-C144B4669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We can specify an algorithm by 3 types: </a:t>
            </a:r>
          </a:p>
          <a:p>
            <a:r>
              <a:rPr lang="en-US" altLang="en-US"/>
              <a:t>1. Using Natural language </a:t>
            </a:r>
          </a:p>
          <a:p>
            <a:r>
              <a:rPr lang="en-US" altLang="en-US"/>
              <a:t>2. Pseudocode; </a:t>
            </a:r>
          </a:p>
          <a:p>
            <a:r>
              <a:rPr lang="en-US" altLang="en-US"/>
              <a:t>3. And flowchart. </a:t>
            </a:r>
          </a:p>
          <a:p>
            <a:endParaRPr lang="en-US" altLang="en-US" sz="2000"/>
          </a:p>
          <a:p>
            <a:r>
              <a:rPr lang="en-US" altLang="en-US" sz="2000"/>
              <a:t>Natural language is general way to solve any problem </a:t>
            </a:r>
          </a:p>
          <a:p>
            <a:r>
              <a:rPr lang="en-US" altLang="en-US" sz="2000"/>
              <a:t>For e.g to perform addition of two numbers we write in natural language </a:t>
            </a:r>
          </a:p>
          <a:p>
            <a:r>
              <a:rPr lang="en-US" altLang="en-US" sz="2000"/>
              <a:t>Step1: read the first number (assume a) </a:t>
            </a:r>
          </a:p>
          <a:p>
            <a:r>
              <a:rPr lang="en-US" altLang="en-US" sz="2000"/>
              <a:t>Step2:read the second number (assume b) </a:t>
            </a:r>
          </a:p>
          <a:p>
            <a:r>
              <a:rPr lang="en-US" altLang="en-US" sz="2000"/>
              <a:t>Step3:add 2 numbers(a and b)and store the result in a variable c </a:t>
            </a:r>
          </a:p>
          <a:p>
            <a:r>
              <a:rPr lang="en-US" altLang="en-US" sz="2000"/>
              <a:t>Step4:display the result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2D917BD-CB7F-C00E-BBCF-20509A8D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A way to represent an algo is Flow chart </a:t>
            </a:r>
            <a:r>
              <a:rPr lang="en-US" altLang="en-US" dirty="0"/>
              <a:t>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5CF5036-9C40-9DEB-CF56-F6012056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0726" name="Slide Number Placeholder 5">
            <a:extLst>
              <a:ext uri="{FF2B5EF4-FFF2-40B4-BE49-F238E27FC236}">
                <a16:creationId xmlns:a16="http://schemas.microsoft.com/office/drawing/2014/main" id="{3A95AF28-29D9-4F97-19A6-97C62304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5DB2F-F09F-4CC9-B17F-D63E46AA9B9C}" type="slidenum">
              <a:rPr lang="en-US" altLang="en-US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accent1"/>
              </a:solidFill>
            </a:endParaRPr>
          </a:p>
        </p:txBody>
      </p:sp>
      <p:pic>
        <p:nvPicPr>
          <p:cNvPr id="30727" name="Picture 2">
            <a:extLst>
              <a:ext uri="{FF2B5EF4-FFF2-40B4-BE49-F238E27FC236}">
                <a16:creationId xmlns:a16="http://schemas.microsoft.com/office/drawing/2014/main" id="{F72FE7AC-1564-839B-0DB3-CF003613C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71600"/>
            <a:ext cx="4953000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Algorithm and Pseudocode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324713"/>
              </p:ext>
            </p:extLst>
          </p:nvPr>
        </p:nvGraphicFramePr>
        <p:xfrm>
          <a:off x="947782" y="1380603"/>
          <a:ext cx="9881326" cy="524138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940663">
                  <a:extLst>
                    <a:ext uri="{9D8B030D-6E8A-4147-A177-3AD203B41FA5}">
                      <a16:colId xmlns:a16="http://schemas.microsoft.com/office/drawing/2014/main" val="2853389792"/>
                    </a:ext>
                  </a:extLst>
                </a:gridCol>
                <a:gridCol w="4940663">
                  <a:extLst>
                    <a:ext uri="{9D8B030D-6E8A-4147-A177-3AD203B41FA5}">
                      <a16:colId xmlns:a16="http://schemas.microsoft.com/office/drawing/2014/main" val="3508109477"/>
                    </a:ext>
                  </a:extLst>
                </a:gridCol>
              </a:tblGrid>
              <a:tr h="61210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Pseudocode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063263"/>
                  </a:ext>
                </a:extLst>
              </a:tr>
              <a:tr h="1520321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An algorithm is a formal definition with some specific characteristics that describes a process, which could be executed by a computer machine to perform a specific task.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Pseudocode is an informal human readable description of an algorithm leaving many granular details of it. </a:t>
                      </a:r>
                    </a:p>
                    <a:p>
                      <a:pPr algn="just"/>
                      <a:r>
                        <a:rPr lang="en-US" dirty="0"/>
                        <a:t>Writing a pseudocode has no restriction of styles.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53890"/>
                  </a:ext>
                </a:extLst>
              </a:tr>
              <a:tr h="612100">
                <a:tc>
                  <a:txBody>
                    <a:bodyPr/>
                    <a:lstStyle/>
                    <a:p>
                      <a:r>
                        <a:rPr lang="en-US" dirty="0"/>
                        <a:t>Algorithm: Insertion-Sort </a:t>
                      </a:r>
                    </a:p>
                    <a:p>
                      <a:r>
                        <a:rPr lang="en-US" dirty="0"/>
                        <a:t>Input: A list L of integers of length n  </a:t>
                      </a:r>
                    </a:p>
                    <a:p>
                      <a:r>
                        <a:rPr lang="en-US" dirty="0"/>
                        <a:t>Output: A sorted list L1 containing those integers present in L </a:t>
                      </a:r>
                    </a:p>
                    <a:p>
                      <a:r>
                        <a:rPr lang="en-US" dirty="0"/>
                        <a:t>Step 1: Keep a sorted list L1 which starts off empty  </a:t>
                      </a:r>
                    </a:p>
                    <a:p>
                      <a:r>
                        <a:rPr lang="en-US" dirty="0"/>
                        <a:t>Step 2: Perform Step 3 for each element in the original list L  </a:t>
                      </a:r>
                    </a:p>
                    <a:p>
                      <a:r>
                        <a:rPr lang="en-US" dirty="0"/>
                        <a:t>Step 3: Insert it into the correct position in the sorted list L1.  </a:t>
                      </a:r>
                    </a:p>
                    <a:p>
                      <a:r>
                        <a:rPr lang="en-US" dirty="0"/>
                        <a:t>Step 4: Return the sorted list </a:t>
                      </a:r>
                    </a:p>
                    <a:p>
                      <a:r>
                        <a:rPr lang="en-US" dirty="0"/>
                        <a:t>Step 5: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&lt;- 1 to length(A) </a:t>
                      </a:r>
                    </a:p>
                    <a:p>
                      <a:r>
                        <a:rPr lang="en-US" dirty="0"/>
                        <a:t>   x &lt;- A[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</a:t>
                      </a:r>
                    </a:p>
                    <a:p>
                      <a:r>
                        <a:rPr lang="en-US" dirty="0"/>
                        <a:t>   j &lt;-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   while j &gt; 0 and A[j-1] &gt; x </a:t>
                      </a:r>
                    </a:p>
                    <a:p>
                      <a:r>
                        <a:rPr lang="en-US" dirty="0"/>
                        <a:t>      A[j] &lt;- A[j-1] </a:t>
                      </a:r>
                    </a:p>
                    <a:p>
                      <a:r>
                        <a:rPr lang="en-US" dirty="0"/>
                        <a:t>      j &lt;- j - 1 </a:t>
                      </a:r>
                    </a:p>
                    <a:p>
                      <a:r>
                        <a:rPr lang="en-US" dirty="0"/>
                        <a:t>   A[j] &lt;-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48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53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782FC41-A91A-87F0-C9C3-42B4FEA84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 Code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F7D8554-7B52-86C7-6782-2CB52AB5D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Expressions: use standard mathematical symbols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use </a:t>
            </a:r>
            <a:r>
              <a:rPr lang="en-US" altLang="en-US" sz="1800" dirty="0">
                <a:sym typeface="Symbol" panose="05050102010706020507" pitchFamily="18" charset="2"/>
              </a:rPr>
              <a:t></a:t>
            </a:r>
            <a:r>
              <a:rPr lang="en-US" altLang="en-US" sz="1800" dirty="0"/>
              <a:t> for assignment ( ? in C/C++)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use </a:t>
            </a:r>
            <a:r>
              <a:rPr lang="en-US" altLang="en-US" sz="1800" b="1" dirty="0"/>
              <a:t>=</a:t>
            </a:r>
            <a:r>
              <a:rPr lang="en-US" altLang="en-US" sz="1800" dirty="0"/>
              <a:t> for the equality relationship (? in C/C++)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Method Declarations:        -</a:t>
            </a:r>
            <a:r>
              <a:rPr lang="en-US" altLang="en-US" sz="2000" b="1" dirty="0"/>
              <a:t>Algorithm</a:t>
            </a:r>
            <a:r>
              <a:rPr lang="en-US" altLang="en-US" sz="2000" dirty="0"/>
              <a:t> name(</a:t>
            </a:r>
            <a:r>
              <a:rPr lang="en-US" altLang="en-US" sz="2000" b="1" i="1" dirty="0"/>
              <a:t>param1, param2</a:t>
            </a:r>
            <a:r>
              <a:rPr lang="en-US" altLang="en-US" sz="2000" dirty="0"/>
              <a:t>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Programming Constructs: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decision structures:	</a:t>
            </a:r>
            <a:r>
              <a:rPr lang="en-US" altLang="en-US" sz="1800" b="1" dirty="0"/>
              <a:t>if ... then ... [else ..]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while-loops                </a:t>
            </a:r>
            <a:r>
              <a:rPr lang="en-US" altLang="en-US" sz="1800" b="1" dirty="0"/>
              <a:t>while ... do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repeat-loops:              </a:t>
            </a:r>
            <a:r>
              <a:rPr lang="en-US" altLang="en-US" sz="1800" b="1" dirty="0"/>
              <a:t>repeat ... until ...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for-loop:                     </a:t>
            </a:r>
            <a:r>
              <a:rPr lang="en-US" altLang="en-US" sz="1800" b="1" dirty="0"/>
              <a:t>for ... do</a:t>
            </a:r>
            <a:r>
              <a:rPr lang="en-US" altLang="en-US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array indexing:          	</a:t>
            </a:r>
            <a:r>
              <a:rPr lang="en-US" altLang="en-US" sz="1800" b="1" dirty="0"/>
              <a:t>A[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calls: 	object method(</a:t>
            </a:r>
            <a:r>
              <a:rPr lang="en-US" altLang="en-US" sz="1800" dirty="0" err="1"/>
              <a:t>args</a:t>
            </a:r>
            <a:r>
              <a:rPr lang="en-US" altLang="en-US" sz="18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returns:	</a:t>
            </a:r>
            <a:r>
              <a:rPr lang="en-US" altLang="en-US" sz="1800" b="1" dirty="0"/>
              <a:t>return </a:t>
            </a:r>
            <a:r>
              <a:rPr lang="en-US" altLang="en-US" sz="1800" dirty="0"/>
              <a:t>value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Use </a:t>
            </a:r>
            <a:r>
              <a:rPr lang="en-US" altLang="en-US" sz="2000" dirty="0">
                <a:solidFill>
                  <a:srgbClr val="FF0000"/>
                </a:solidFill>
              </a:rPr>
              <a:t>comments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Instructions have to be basic enough and feasible!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5BEB624-FF6D-C164-5757-F2FA19E0A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altLang="en-US"/>
              <a:t>What is a program?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4AD923F-E0AB-9E4F-B1FB-2823D42ECC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h-TH" altLang="en-US"/>
              <a:t>A program is the expression of an algorithm in a programming language</a:t>
            </a:r>
          </a:p>
          <a:p>
            <a:pPr eaLnBrk="1" hangingPunct="1"/>
            <a:r>
              <a:rPr lang="th-TH" altLang="en-US"/>
              <a:t>a set of instructions which the computer will follow to solve a problem</a:t>
            </a:r>
          </a:p>
        </p:txBody>
      </p:sp>
      <p:graphicFrame>
        <p:nvGraphicFramePr>
          <p:cNvPr id="33796" name="Object 2">
            <a:extLst>
              <a:ext uri="{FF2B5EF4-FFF2-40B4-BE49-F238E27FC236}">
                <a16:creationId xmlns:a16="http://schemas.microsoft.com/office/drawing/2014/main" id="{4026D56E-B8D9-7C7E-34E3-D2BDA293D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657600"/>
          <a:ext cx="262413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251325" imgH="4570413" progId="MS_ClipArt_Gallery.2">
                  <p:embed/>
                </p:oleObj>
              </mc:Choice>
              <mc:Fallback>
                <p:oleObj name="Clip" r:id="rId2" imgW="4251325" imgH="4570413" progId="MS_ClipArt_Gallery.2">
                  <p:embed/>
                  <p:pic>
                    <p:nvPicPr>
                      <p:cNvPr id="33796" name="Object 2">
                        <a:extLst>
                          <a:ext uri="{FF2B5EF4-FFF2-40B4-BE49-F238E27FC236}">
                            <a16:creationId xmlns:a16="http://schemas.microsoft.com/office/drawing/2014/main" id="{4026D56E-B8D9-7C7E-34E3-D2BDA293D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657600"/>
                        <a:ext cx="2624138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Slide Number Placeholder 5">
            <a:extLst>
              <a:ext uri="{FF2B5EF4-FFF2-40B4-BE49-F238E27FC236}">
                <a16:creationId xmlns:a16="http://schemas.microsoft.com/office/drawing/2014/main" id="{2CE4E553-6DFE-F768-24F6-1EB5BD4B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E29818-A3AB-4EB9-8D17-DF2DBCB5BE4A}" type="slidenum">
              <a:rPr lang="en-US" altLang="en-US" sz="1400">
                <a:solidFill>
                  <a:schemeClr val="accent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C267201-AD8C-4F22-9EB6-5554ABED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Algorithm Paradigms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647F-D462-4E1D-A73B-CA700254B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304"/>
            <a:ext cx="9949070" cy="4227444"/>
          </a:xfrm>
        </p:spPr>
        <p:txBody>
          <a:bodyPr>
            <a:normAutofit/>
          </a:bodyPr>
          <a:lstStyle/>
          <a:p>
            <a:pPr marL="0" indent="0">
              <a:buClr>
                <a:schemeClr val="accent3"/>
              </a:buClr>
              <a:buNone/>
              <a:defRPr/>
            </a:pPr>
            <a:r>
              <a:rPr lang="en-US" dirty="0"/>
              <a:t>Different people think differently, so they have different style and approach towards solving a problem.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dirty="0"/>
              <a:t>There are various ways available to solve a single problem.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dirty="0"/>
              <a:t>So algorithm can be of different types .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dirty="0"/>
              <a:t>According to:</a:t>
            </a:r>
          </a:p>
          <a:p>
            <a:pPr marL="365760" indent="-256032">
              <a:buClr>
                <a:schemeClr val="accent3"/>
              </a:buClr>
              <a:buFont typeface="Wingdings 3"/>
              <a:buAutoNum type="arabicPeriod"/>
              <a:defRPr/>
            </a:pPr>
            <a:r>
              <a:rPr lang="en-US" dirty="0"/>
              <a:t>Based on implementation</a:t>
            </a:r>
          </a:p>
          <a:p>
            <a:pPr marL="365760" indent="-256032">
              <a:buClr>
                <a:schemeClr val="accent3"/>
              </a:buClr>
              <a:buFont typeface="Wingdings 3"/>
              <a:buAutoNum type="arabicPeriod"/>
              <a:defRPr/>
            </a:pPr>
            <a:r>
              <a:rPr lang="en-US" dirty="0"/>
              <a:t>Based on complexity</a:t>
            </a:r>
          </a:p>
          <a:p>
            <a:pPr marL="365760" indent="-256032">
              <a:buClr>
                <a:schemeClr val="accent3"/>
              </a:buClr>
              <a:buFont typeface="Wingdings 3"/>
              <a:buAutoNum type="arabicPeriod"/>
              <a:defRPr/>
            </a:pPr>
            <a:r>
              <a:rPr lang="en-US" dirty="0"/>
              <a:t>Based on design paradigm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dirty="0"/>
          </a:p>
          <a:p>
            <a:pPr marL="0" indent="0">
              <a:buClr>
                <a:schemeClr val="accent3"/>
              </a:buClr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C788-B05E-440A-8EE2-C8FC3971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Based on implementation and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6345-5516-4786-95F8-74A0507C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>
              <a:buClr>
                <a:schemeClr val="accent3"/>
              </a:buClr>
              <a:buNone/>
              <a:defRPr/>
            </a:pPr>
            <a:r>
              <a:rPr lang="en-US" dirty="0"/>
              <a:t>An algorithm serves only the purpose of describing how to solve a problem.</a:t>
            </a:r>
          </a:p>
          <a:p>
            <a:pPr marL="0" indent="0">
              <a:buClr>
                <a:schemeClr val="accent3"/>
              </a:buClr>
              <a:buNone/>
              <a:defRPr/>
            </a:pPr>
            <a:r>
              <a:rPr lang="en-US" dirty="0"/>
              <a:t>But in order to solve a problem actually it needs to be implemented or converted into a program. An implementation can be:</a:t>
            </a:r>
          </a:p>
          <a:p>
            <a:pPr marL="365760" indent="-256032">
              <a:buClr>
                <a:schemeClr val="accent3"/>
              </a:buClr>
              <a:buFont typeface="Wingdings 3"/>
              <a:buAutoNum type="arabicPeriod"/>
              <a:defRPr/>
            </a:pPr>
            <a:r>
              <a:rPr lang="en-US" dirty="0"/>
              <a:t>Iteration </a:t>
            </a:r>
            <a:r>
              <a:rPr lang="en-US" dirty="0" err="1"/>
              <a:t>vs</a:t>
            </a:r>
            <a:r>
              <a:rPr lang="en-US" dirty="0"/>
              <a:t> recursion</a:t>
            </a:r>
          </a:p>
          <a:p>
            <a:pPr marL="365760" indent="-256032">
              <a:buClr>
                <a:schemeClr val="accent3"/>
              </a:buClr>
              <a:buFont typeface="Wingdings 3"/>
              <a:buAutoNum type="arabicPeriod"/>
              <a:defRPr/>
            </a:pPr>
            <a:r>
              <a:rPr lang="en-US" dirty="0"/>
              <a:t>Serial </a:t>
            </a:r>
            <a:r>
              <a:rPr lang="en-US" dirty="0" err="1"/>
              <a:t>vs</a:t>
            </a:r>
            <a:r>
              <a:rPr lang="en-US" dirty="0"/>
              <a:t> parallel</a:t>
            </a:r>
          </a:p>
          <a:p>
            <a:pPr marL="365760" indent="-256032">
              <a:buClr>
                <a:schemeClr val="accent3"/>
              </a:buClr>
              <a:buFont typeface="Wingdings 3"/>
              <a:buAutoNum type="arabicPeriod"/>
              <a:defRPr/>
            </a:pPr>
            <a:r>
              <a:rPr lang="en-US" dirty="0"/>
              <a:t>Deterministic </a:t>
            </a:r>
            <a:r>
              <a:rPr lang="en-US" dirty="0" err="1"/>
              <a:t>vs</a:t>
            </a:r>
            <a:r>
              <a:rPr lang="en-US" dirty="0"/>
              <a:t> non deterministic</a:t>
            </a:r>
          </a:p>
          <a:p>
            <a:pPr marL="365760" indent="-256032">
              <a:buClr>
                <a:schemeClr val="accent3"/>
              </a:buClr>
              <a:buFont typeface="Wingdings 3"/>
              <a:buAutoNum type="arabicPeriod"/>
              <a:defRPr/>
            </a:pPr>
            <a:r>
              <a:rPr lang="en-US" dirty="0"/>
              <a:t>Exact </a:t>
            </a:r>
            <a:r>
              <a:rPr lang="en-US" dirty="0" err="1"/>
              <a:t>vs</a:t>
            </a:r>
            <a:r>
              <a:rPr lang="en-US" dirty="0"/>
              <a:t> approximate</a:t>
            </a:r>
          </a:p>
          <a:p>
            <a:pPr marL="365760" indent="-256032">
              <a:buClr>
                <a:schemeClr val="accent3"/>
              </a:buClr>
              <a:buFont typeface="Wingdings" pitchFamily="2" charset="2"/>
              <a:buChar char="v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F376F1-4C46-475E-83CE-1D34F4399CF7}"/>
              </a:ext>
            </a:extLst>
          </p:cNvPr>
          <p:cNvSpPr/>
          <p:nvPr/>
        </p:nvSpPr>
        <p:spPr>
          <a:xfrm>
            <a:off x="4428591" y="2967335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5796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C660E-9A1A-4FFD-A0CD-615CF152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>
                <a:latin typeface="+mn-lt"/>
              </a:rPr>
              <a:t>Course Outcomes </a:t>
            </a:r>
            <a:endParaRPr lang="en-US" sz="5400">
              <a:latin typeface="+mn-lt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57541A6-6B96-4D91-9F23-AF5DF11A1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20000"/>
          </a:bodyPr>
          <a:lstStyle/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completion of this course student will be able to: 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DSE 2101.1 :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Understand the performance analysis of algorithms with their applications.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DSE 2101.2 :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Illustrate basic concept of data structure operations such as traversing, insertion, deletion, searching and sorting.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DSE 2101.3 :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Describe arrays, linked lists, stacks, queues, trees, and graphs are their representation in memory.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DSE 2101.4 :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Perform various operations on different data structures and to solve real time problems.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IN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DSE 2101.5 :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Analyse and compare various searching and sorting algorithms, and assess the trade-offs involved in the design choices to develop employability skills.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  <a:tabLst>
                <a:tab pos="800100" algn="l"/>
              </a:tabLst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991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3700-ABE6-43C6-99A4-A7F3A8A6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IN" sz="3200">
                <a:latin typeface="+mn-lt"/>
              </a:rPr>
              <a:t> </a:t>
            </a:r>
            <a:endParaRPr lang="en-US" sz="3200"/>
          </a:p>
        </p:txBody>
      </p:sp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8437-6188-436D-8D2F-6D981ABA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" y="1138266"/>
            <a:ext cx="5206146" cy="501584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/>
              <a:t>Introduction: Algorithm Specification; Performance Analysis: Time and Space Complexity, Asymptotic Notation; C Concepts: Pointers, Functions, Arrays, Passing Arrays to Functions through Pointers, Dynamic Memory Allocation, Bubble Sort, Insertion Sort, Selection Sort,  Structures, Arrays of Structures, Passing Structures to Functions; List: ADT, Array and its Types, Implementation, Operations, Linked List and its Types, Implementation and Operations; Stack: ADT, Implementations using Array and Linked List, Operations and its Applications; Queue: ADT, Implementations using Array and Linked List, Operations and its Applications; Tree: Terminologies, Different Types, Representation of Binary Tree using Array and Linked Structure, Binary Search Tree, Different Operations (Recursive and Non-Recursive), Heap, Heap Sort, Priority Queue, AVL Trees, B-Tree; Graph: Introduction, Representation, Operations and Applications; Searching Techniques And Hashing.</a:t>
            </a:r>
            <a:endParaRPr lang="en-US" sz="1800" dirty="0"/>
          </a:p>
        </p:txBody>
      </p:sp>
      <p:pic>
        <p:nvPicPr>
          <p:cNvPr id="5122" name="Picture 2" descr="Syllabus – BVM Public School">
            <a:extLst>
              <a:ext uri="{FF2B5EF4-FFF2-40B4-BE49-F238E27FC236}">
                <a16:creationId xmlns:a16="http://schemas.microsoft.com/office/drawing/2014/main" id="{991BF5A1-913B-4BED-96D1-F2E2CFA8B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" r="18192" b="-2"/>
          <a:stretch/>
        </p:blipFill>
        <p:spPr bwMode="auto">
          <a:xfrm>
            <a:off x="7152640" y="771753"/>
            <a:ext cx="4200261" cy="531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A school without textbooks | The Indian Express">
            <a:extLst>
              <a:ext uri="{FF2B5EF4-FFF2-40B4-BE49-F238E27FC236}">
                <a16:creationId xmlns:a16="http://schemas.microsoft.com/office/drawing/2014/main" id="{BAD4B41B-0291-41AC-8025-ABE1BD998A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6" r="23940"/>
          <a:stretch/>
        </p:blipFill>
        <p:spPr bwMode="auto">
          <a:xfrm>
            <a:off x="858284" y="1165109"/>
            <a:ext cx="4261337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Arc 72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1A20-09D2-44A9-A0E4-EECE633A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9120" y="407987"/>
            <a:ext cx="5889412" cy="5848123"/>
          </a:xfrm>
        </p:spPr>
        <p:txBody>
          <a:bodyPr>
            <a:normAutofit fontScale="92500" lnSpcReduction="10000"/>
          </a:bodyPr>
          <a:lstStyle/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/>
              <a:t>Textbooks: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1. Aaron M. Tenenbaum, </a:t>
            </a:r>
            <a:r>
              <a:rPr lang="en-US" sz="1800" dirty="0" err="1"/>
              <a:t>Yedidyah</a:t>
            </a:r>
            <a:r>
              <a:rPr lang="en-US" sz="1800" dirty="0"/>
              <a:t> </a:t>
            </a:r>
            <a:r>
              <a:rPr lang="en-US" sz="1800" dirty="0" err="1"/>
              <a:t>Langsam</a:t>
            </a:r>
            <a:r>
              <a:rPr lang="en-US" sz="1800" dirty="0"/>
              <a:t>, Moshe J. </a:t>
            </a:r>
            <a:r>
              <a:rPr lang="en-US" sz="1800" dirty="0" err="1"/>
              <a:t>Augenstein</a:t>
            </a:r>
            <a:r>
              <a:rPr lang="en-US" sz="1800" dirty="0"/>
              <a:t>, “Data Structures using C”, Pearson Education, 2013.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/>
              <a:t>References Books: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1.Ellis Horowitz, Sartaj Sahni and Susan Anderson-Freed, “Fundamentals of Data Structures in C”, University Press (India) Pvt. Ltd., 2014. 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2. Alfred V. </a:t>
            </a:r>
            <a:r>
              <a:rPr lang="en-US" sz="1800" dirty="0" err="1"/>
              <a:t>Aho</a:t>
            </a:r>
            <a:r>
              <a:rPr lang="en-US" sz="1800" dirty="0"/>
              <a:t>, John E. Hopcroft and Jeffrey D. Ullman, “Data Structures and Algorithms”, Pearson Education, 2012. 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3. Thomas H. </a:t>
            </a:r>
            <a:r>
              <a:rPr lang="en-US" sz="1800" dirty="0" err="1"/>
              <a:t>Cormen</a:t>
            </a:r>
            <a:r>
              <a:rPr lang="en-US" sz="1800" dirty="0"/>
              <a:t>, Charles E. </a:t>
            </a:r>
            <a:r>
              <a:rPr lang="en-US" sz="1800" dirty="0" err="1"/>
              <a:t>Leiserson</a:t>
            </a:r>
            <a:r>
              <a:rPr lang="en-US" sz="1800" dirty="0"/>
              <a:t>, Ronald L. Rivest and Clifford Stein, “Introduction to algorithms”, PHI, Fourth Edition, 2022. 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4. Seymour </a:t>
            </a:r>
            <a:r>
              <a:rPr lang="en-US" sz="1800" dirty="0" err="1"/>
              <a:t>Lipschutz</a:t>
            </a:r>
            <a:r>
              <a:rPr lang="en-US" sz="1800" dirty="0"/>
              <a:t>, “Data Structures with C (</a:t>
            </a:r>
            <a:r>
              <a:rPr lang="en-US" sz="1800" dirty="0" err="1"/>
              <a:t>Schaum's</a:t>
            </a:r>
            <a:r>
              <a:rPr lang="en-US" sz="1800" dirty="0"/>
              <a:t> Outline Series)”, McGraw Hill Education Private Limited, 2011. 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5. Mark Allen Weiss, “Data structures and Algorithm Analysis in C”, Pearson, Second edition, 2014.</a:t>
            </a:r>
          </a:p>
          <a:p>
            <a:pPr marL="0" marR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9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9C024E-BFCA-4884-95EA-64EAAA9F2681}"/>
              </a:ext>
            </a:extLst>
          </p:cNvPr>
          <p:cNvSpPr/>
          <p:nvPr/>
        </p:nvSpPr>
        <p:spPr>
          <a:xfrm rot="1425813">
            <a:off x="1965582" y="2311668"/>
            <a:ext cx="780582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 </a:t>
            </a:r>
            <a:r>
              <a:rPr lang="en-US" sz="96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Let’s dive in</a:t>
            </a:r>
          </a:p>
        </p:txBody>
      </p:sp>
    </p:spTree>
    <p:extLst>
      <p:ext uri="{BB962C8B-B14F-4D97-AF65-F5344CB8AC3E}">
        <p14:creationId xmlns:p14="http://schemas.microsoft.com/office/powerpoint/2010/main" val="377818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Algorithm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A process or set of rules to be followed in calculations or other problem-solving operations. </a:t>
            </a: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Algorithm refers to a set of rules/instructions that step-by-step define how a work is to be executed upon in order to get the expected results.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86" y="2986541"/>
            <a:ext cx="6379028" cy="332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Algorithm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cs typeface="Times New Roman" panose="02020603050405020304" pitchFamily="18" charset="0"/>
              </a:rPr>
              <a:t>An algorithm is the best way to </a:t>
            </a:r>
            <a:r>
              <a:rPr lang="en-US" sz="2400" b="1" dirty="0">
                <a:cs typeface="Times New Roman" panose="02020603050405020304" pitchFamily="18" charset="0"/>
              </a:rPr>
              <a:t>represent the solution </a:t>
            </a:r>
            <a:r>
              <a:rPr lang="en-US" sz="2400" dirty="0">
                <a:cs typeface="Times New Roman" panose="02020603050405020304" pitchFamily="18" charset="0"/>
              </a:rPr>
              <a:t>of a particular problem in a very simple and efficient way. </a:t>
            </a:r>
          </a:p>
          <a:p>
            <a:pPr algn="just"/>
            <a:endParaRPr lang="en-US" sz="2400" dirty="0"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cs typeface="Times New Roman" panose="02020603050405020304" pitchFamily="18" charset="0"/>
              </a:rPr>
              <a:t>If we have an algorithm for a specific problem, then we can implement it in any programming language, meaning that the </a:t>
            </a:r>
            <a:r>
              <a:rPr lang="en-US" sz="2400" b="1" dirty="0">
                <a:cs typeface="Times New Roman" panose="02020603050405020304" pitchFamily="18" charset="0"/>
              </a:rPr>
              <a:t>algorithm is independent from any programming languages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cs typeface="Times New Roman" panose="02020603050405020304" pitchFamily="18" charset="0"/>
              </a:rPr>
              <a:t>The important aspects of algorithm design include creating an efficient algorithm to solve a problem in an efficient way using </a:t>
            </a:r>
            <a:r>
              <a:rPr lang="en-US" sz="2400" b="1" dirty="0">
                <a:cs typeface="Times New Roman" panose="02020603050405020304" pitchFamily="18" charset="0"/>
              </a:rPr>
              <a:t>minimum time and space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56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4997520"/>
          </a:xfrm>
        </p:spPr>
        <p:txBody>
          <a:bodyPr>
            <a:normAutofit fontScale="47500" lnSpcReduction="20000"/>
          </a:bodyPr>
          <a:lstStyle/>
          <a:p>
            <a:pPr marL="274320" indent="-27432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4200" dirty="0"/>
              <a:t>Not all procedures can be called an algorithm. An algorithm should have the following characteristics −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4200" b="1" dirty="0"/>
              <a:t>Unambiguous</a:t>
            </a:r>
            <a:r>
              <a:rPr lang="en-US" sz="4200" dirty="0"/>
              <a:t> − Algorithm should be clear and unambiguous. Each of its steps (or phases), and their inputs/outputs should be clear and must lead to only one meaning.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42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4200" b="1" dirty="0"/>
              <a:t>Input</a:t>
            </a:r>
            <a:r>
              <a:rPr lang="en-US" sz="4200" dirty="0"/>
              <a:t> − An algorithm should have 0 or more well-defined inputs.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42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4200" b="1" dirty="0"/>
              <a:t>Output</a:t>
            </a:r>
            <a:r>
              <a:rPr lang="en-US" sz="4200" dirty="0"/>
              <a:t> − An algorithm should have 1 or more well-defined outputs, and should match the desired output.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42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4200" b="1" dirty="0"/>
              <a:t>Finiteness</a:t>
            </a:r>
            <a:r>
              <a:rPr lang="en-US" sz="4200" dirty="0"/>
              <a:t> − Algorithms must terminate after a finite number of steps.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42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4200" b="1" dirty="0"/>
              <a:t>Feasibility</a:t>
            </a:r>
            <a:r>
              <a:rPr lang="en-US" sz="4200" dirty="0"/>
              <a:t> − Should be feasible with the available resources.</a:t>
            </a:r>
          </a:p>
          <a:p>
            <a:pPr marL="274320" indent="-27432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4200" dirty="0"/>
          </a:p>
          <a:p>
            <a:pPr marL="274320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4200" b="1" dirty="0"/>
              <a:t>Independent</a:t>
            </a:r>
            <a:r>
              <a:rPr lang="en-US" sz="4200" dirty="0"/>
              <a:t> − An algorithm should have step-by-step directions, which should be independent of any programming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38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2EE3754-2F6F-3A5A-C42F-4F6EB1EA2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Describing Algorithms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D6EFFA4-EE3F-67EA-0779-BDCFB8543F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Algorithms can be implemented in any programming language</a:t>
            </a:r>
          </a:p>
          <a:p>
            <a:r>
              <a:rPr lang="en-US" altLang="en-US" dirty="0"/>
              <a:t>Usually we use “pseudo-code” to describe algorithms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08715D0-024D-232A-E51A-AB22C9B5F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880" y="3429000"/>
            <a:ext cx="6629400" cy="1752600"/>
          </a:xfrm>
          <a:prstGeom prst="rect">
            <a:avLst/>
          </a:prstGeom>
          <a:solidFill>
            <a:srgbClr val="F0F0F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spcBef>
                <a:spcPct val="20000"/>
              </a:spcBef>
              <a:buClr>
                <a:srgbClr val="FF9900"/>
              </a:buClr>
              <a:buSzPct val="9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Times New Roman (Hebrew)" charset="0"/>
              </a:defRPr>
            </a:lvl1pPr>
            <a:lvl2pPr marL="742950" indent="-285750" algn="l">
              <a:spcBef>
                <a:spcPct val="20000"/>
              </a:spcBef>
              <a:buClr>
                <a:srgbClr val="000066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 (Hebrew)" charset="0"/>
              </a:defRPr>
            </a:lvl2pPr>
            <a:lvl3pPr marL="1143000" indent="-228600" algn="l">
              <a:spcBef>
                <a:spcPct val="20000"/>
              </a:spcBef>
              <a:buClr>
                <a:srgbClr val="A50021"/>
              </a:buClr>
              <a:buSzPct val="9000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Times New Roman (Hebrew)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Times New Roman (Hebrew)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Testing whether input N is prime: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j = 2 .. N-1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j|N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Output “N is composite” and halt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“N is prime”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1319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Wingdings 3</vt:lpstr>
      <vt:lpstr>Office Theme</vt:lpstr>
      <vt:lpstr>Clip</vt:lpstr>
      <vt:lpstr>Data Structures &amp; Algorithms (DSE2101)   </vt:lpstr>
      <vt:lpstr>Course Outcomes </vt:lpstr>
      <vt:lpstr> </vt:lpstr>
      <vt:lpstr>PowerPoint Presentation</vt:lpstr>
      <vt:lpstr>PowerPoint Presentation</vt:lpstr>
      <vt:lpstr>Algorithm - Introduction</vt:lpstr>
      <vt:lpstr>Algorithm Design</vt:lpstr>
      <vt:lpstr>Characteristics of Algorithms </vt:lpstr>
      <vt:lpstr>Describing Algorithms</vt:lpstr>
      <vt:lpstr>What is the specification of algorithm? </vt:lpstr>
      <vt:lpstr>  A way to represent an algo is Flow chart .  </vt:lpstr>
      <vt:lpstr>Difference between Algorithm and Pseudocode </vt:lpstr>
      <vt:lpstr>Pseudo Code</vt:lpstr>
      <vt:lpstr>What is a program?</vt:lpstr>
      <vt:lpstr>Algorithm Paradigms</vt:lpstr>
      <vt:lpstr>Based on implementation and complexity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 (CS1501)    Course Instructor:  Mr. Deevesh Chaudhary (Assistant Prof., IT Dept.)</dc:title>
  <dc:creator>Deevesh Choudhary</dc:creator>
  <cp:lastModifiedBy>Dr. Chirag Joshi [MU - Jaipur]</cp:lastModifiedBy>
  <cp:revision>6</cp:revision>
  <dcterms:created xsi:type="dcterms:W3CDTF">2020-08-18T04:43:20Z</dcterms:created>
  <dcterms:modified xsi:type="dcterms:W3CDTF">2024-08-07T05:16:38Z</dcterms:modified>
</cp:coreProperties>
</file>