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64" r:id="rId5"/>
    <p:sldId id="272" r:id="rId6"/>
    <p:sldId id="265" r:id="rId7"/>
    <p:sldId id="257" r:id="rId8"/>
    <p:sldId id="258" r:id="rId9"/>
    <p:sldId id="310" r:id="rId10"/>
    <p:sldId id="311" r:id="rId11"/>
    <p:sldId id="260" r:id="rId12"/>
    <p:sldId id="268" r:id="rId13"/>
    <p:sldId id="261" r:id="rId14"/>
    <p:sldId id="262" r:id="rId15"/>
    <p:sldId id="263"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722FA3-A3EF-40A9-97D4-13DC591FCA72}" v="101" dt="2024-08-07T05:06:39.726"/>
    <p1510:client id="{FBF60ED1-2CA3-4024-83F5-09C34492DBCF}" v="6" dt="2024-08-07T05:36:51.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Chirag Joshi [MU - Jaipur]" userId="5d3bc3b8-e644-4a0e-ad80-830cba9c06fd" providerId="ADAL" clId="{FBF60ED1-2CA3-4024-83F5-09C34492DBCF}"/>
    <pc:docChg chg="undo custSel addSld delSld modSld sldOrd">
      <pc:chgData name="Dr. Chirag Joshi [MU - Jaipur]" userId="5d3bc3b8-e644-4a0e-ad80-830cba9c06fd" providerId="ADAL" clId="{FBF60ED1-2CA3-4024-83F5-09C34492DBCF}" dt="2024-08-07T05:36:54.382" v="27" actId="47"/>
      <pc:docMkLst>
        <pc:docMk/>
      </pc:docMkLst>
      <pc:sldChg chg="addSp delSp mod">
        <pc:chgData name="Dr. Chirag Joshi [MU - Jaipur]" userId="5d3bc3b8-e644-4a0e-ad80-830cba9c06fd" providerId="ADAL" clId="{FBF60ED1-2CA3-4024-83F5-09C34492DBCF}" dt="2024-08-07T05:25:59.902" v="6" actId="22"/>
        <pc:sldMkLst>
          <pc:docMk/>
          <pc:sldMk cId="3934655803" sldId="256"/>
        </pc:sldMkLst>
        <pc:spChg chg="add del">
          <ac:chgData name="Dr. Chirag Joshi [MU - Jaipur]" userId="5d3bc3b8-e644-4a0e-ad80-830cba9c06fd" providerId="ADAL" clId="{FBF60ED1-2CA3-4024-83F5-09C34492DBCF}" dt="2024-08-07T05:25:59.902" v="6" actId="22"/>
          <ac:spMkLst>
            <pc:docMk/>
            <pc:sldMk cId="3934655803" sldId="256"/>
            <ac:spMk id="4" creationId="{EAB16874-17A4-AE02-15D4-682B3D5CA886}"/>
          </ac:spMkLst>
        </pc:spChg>
      </pc:sldChg>
      <pc:sldChg chg="del">
        <pc:chgData name="Dr. Chirag Joshi [MU - Jaipur]" userId="5d3bc3b8-e644-4a0e-ad80-830cba9c06fd" providerId="ADAL" clId="{FBF60ED1-2CA3-4024-83F5-09C34492DBCF}" dt="2024-08-07T05:23:15.365" v="4" actId="47"/>
        <pc:sldMkLst>
          <pc:docMk/>
          <pc:sldMk cId="1197810459" sldId="257"/>
        </pc:sldMkLst>
      </pc:sldChg>
      <pc:sldChg chg="delSp add setBg delDesignElem">
        <pc:chgData name="Dr. Chirag Joshi [MU - Jaipur]" userId="5d3bc3b8-e644-4a0e-ad80-830cba9c06fd" providerId="ADAL" clId="{FBF60ED1-2CA3-4024-83F5-09C34492DBCF}" dt="2024-08-07T05:35:49.021" v="20"/>
        <pc:sldMkLst>
          <pc:docMk/>
          <pc:sldMk cId="4192821660" sldId="257"/>
        </pc:sldMkLst>
        <pc:spChg chg="del">
          <ac:chgData name="Dr. Chirag Joshi [MU - Jaipur]" userId="5d3bc3b8-e644-4a0e-ad80-830cba9c06fd" providerId="ADAL" clId="{FBF60ED1-2CA3-4024-83F5-09C34492DBCF}" dt="2024-08-07T05:35:49.021" v="20"/>
          <ac:spMkLst>
            <pc:docMk/>
            <pc:sldMk cId="4192821660" sldId="257"/>
            <ac:spMk id="19" creationId="{B05E4F47-B148-49E0-B472-BBF149315524}"/>
          </ac:spMkLst>
        </pc:spChg>
        <pc:spChg chg="del">
          <ac:chgData name="Dr. Chirag Joshi [MU - Jaipur]" userId="5d3bc3b8-e644-4a0e-ad80-830cba9c06fd" providerId="ADAL" clId="{FBF60ED1-2CA3-4024-83F5-09C34492DBCF}" dt="2024-08-07T05:35:49.021" v="20"/>
          <ac:spMkLst>
            <pc:docMk/>
            <pc:sldMk cId="4192821660" sldId="257"/>
            <ac:spMk id="21" creationId="{684BF3E1-C321-4F38-85CF-FEBBEEC15E2D}"/>
          </ac:spMkLst>
        </pc:spChg>
        <pc:picChg chg="del">
          <ac:chgData name="Dr. Chirag Joshi [MU - Jaipur]" userId="5d3bc3b8-e644-4a0e-ad80-830cba9c06fd" providerId="ADAL" clId="{FBF60ED1-2CA3-4024-83F5-09C34492DBCF}" dt="2024-08-07T05:35:49.021" v="20"/>
          <ac:picMkLst>
            <pc:docMk/>
            <pc:sldMk cId="4192821660" sldId="257"/>
            <ac:picMk id="20" creationId="{7A2CE8EB-F719-4F84-9E91-F538438CAC76}"/>
          </ac:picMkLst>
        </pc:picChg>
      </pc:sldChg>
      <pc:sldChg chg="del">
        <pc:chgData name="Dr. Chirag Joshi [MU - Jaipur]" userId="5d3bc3b8-e644-4a0e-ad80-830cba9c06fd" providerId="ADAL" clId="{FBF60ED1-2CA3-4024-83F5-09C34492DBCF}" dt="2024-08-07T05:23:15.365" v="4" actId="47"/>
        <pc:sldMkLst>
          <pc:docMk/>
          <pc:sldMk cId="3825566569" sldId="258"/>
        </pc:sldMkLst>
      </pc:sldChg>
      <pc:sldChg chg="add">
        <pc:chgData name="Dr. Chirag Joshi [MU - Jaipur]" userId="5d3bc3b8-e644-4a0e-ad80-830cba9c06fd" providerId="ADAL" clId="{FBF60ED1-2CA3-4024-83F5-09C34492DBCF}" dt="2024-08-07T05:35:49.021" v="20"/>
        <pc:sldMkLst>
          <pc:docMk/>
          <pc:sldMk cId="3862089864" sldId="258"/>
        </pc:sldMkLst>
      </pc:sldChg>
      <pc:sldChg chg="delSp add setBg delDesignElem">
        <pc:chgData name="Dr. Chirag Joshi [MU - Jaipur]" userId="5d3bc3b8-e644-4a0e-ad80-830cba9c06fd" providerId="ADAL" clId="{FBF60ED1-2CA3-4024-83F5-09C34492DBCF}" dt="2024-08-07T05:36:51.414" v="26"/>
        <pc:sldMkLst>
          <pc:docMk/>
          <pc:sldMk cId="4199895800" sldId="260"/>
        </pc:sldMkLst>
        <pc:spChg chg="del">
          <ac:chgData name="Dr. Chirag Joshi [MU - Jaipur]" userId="5d3bc3b8-e644-4a0e-ad80-830cba9c06fd" providerId="ADAL" clId="{FBF60ED1-2CA3-4024-83F5-09C34492DBCF}" dt="2024-08-07T05:36:51.414" v="26"/>
          <ac:spMkLst>
            <pc:docMk/>
            <pc:sldMk cId="4199895800" sldId="260"/>
            <ac:spMk id="16" creationId="{F56F5174-31D9-4DBB-AAB7-A1FD7BDB1352}"/>
          </ac:spMkLst>
        </pc:spChg>
        <pc:spChg chg="del">
          <ac:chgData name="Dr. Chirag Joshi [MU - Jaipur]" userId="5d3bc3b8-e644-4a0e-ad80-830cba9c06fd" providerId="ADAL" clId="{FBF60ED1-2CA3-4024-83F5-09C34492DBCF}" dt="2024-08-07T05:36:51.414" v="26"/>
          <ac:spMkLst>
            <pc:docMk/>
            <pc:sldMk cId="4199895800" sldId="260"/>
            <ac:spMk id="20" creationId="{F9A95BEE-6BB1-4A28-A8E6-A34B2E42EF87}"/>
          </ac:spMkLst>
        </pc:spChg>
        <pc:picChg chg="del">
          <ac:chgData name="Dr. Chirag Joshi [MU - Jaipur]" userId="5d3bc3b8-e644-4a0e-ad80-830cba9c06fd" providerId="ADAL" clId="{FBF60ED1-2CA3-4024-83F5-09C34492DBCF}" dt="2024-08-07T05:36:51.414" v="26"/>
          <ac:picMkLst>
            <pc:docMk/>
            <pc:sldMk cId="4199895800" sldId="260"/>
            <ac:picMk id="18" creationId="{AE113210-7872-481A-ADE6-3A05CCAF5EB2}"/>
          </ac:picMkLst>
        </pc:picChg>
      </pc:sldChg>
      <pc:sldChg chg="del">
        <pc:chgData name="Dr. Chirag Joshi [MU - Jaipur]" userId="5d3bc3b8-e644-4a0e-ad80-830cba9c06fd" providerId="ADAL" clId="{FBF60ED1-2CA3-4024-83F5-09C34492DBCF}" dt="2024-08-07T05:23:15.365" v="4" actId="47"/>
        <pc:sldMkLst>
          <pc:docMk/>
          <pc:sldMk cId="4262387718" sldId="260"/>
        </pc:sldMkLst>
      </pc:sldChg>
      <pc:sldChg chg="delSp add setBg delDesignElem">
        <pc:chgData name="Dr. Chirag Joshi [MU - Jaipur]" userId="5d3bc3b8-e644-4a0e-ad80-830cba9c06fd" providerId="ADAL" clId="{FBF60ED1-2CA3-4024-83F5-09C34492DBCF}" dt="2024-08-07T05:36:51.414" v="26"/>
        <pc:sldMkLst>
          <pc:docMk/>
          <pc:sldMk cId="887120186" sldId="261"/>
        </pc:sldMkLst>
        <pc:spChg chg="del">
          <ac:chgData name="Dr. Chirag Joshi [MU - Jaipur]" userId="5d3bc3b8-e644-4a0e-ad80-830cba9c06fd" providerId="ADAL" clId="{FBF60ED1-2CA3-4024-83F5-09C34492DBCF}" dt="2024-08-07T05:36:51.414" v="26"/>
          <ac:spMkLst>
            <pc:docMk/>
            <pc:sldMk cId="887120186" sldId="261"/>
            <ac:spMk id="10" creationId="{F56F5174-31D9-4DBB-AAB7-A1FD7BDB1352}"/>
          </ac:spMkLst>
        </pc:spChg>
        <pc:spChg chg="del">
          <ac:chgData name="Dr. Chirag Joshi [MU - Jaipur]" userId="5d3bc3b8-e644-4a0e-ad80-830cba9c06fd" providerId="ADAL" clId="{FBF60ED1-2CA3-4024-83F5-09C34492DBCF}" dt="2024-08-07T05:36:51.414" v="26"/>
          <ac:spMkLst>
            <pc:docMk/>
            <pc:sldMk cId="887120186" sldId="261"/>
            <ac:spMk id="14" creationId="{F9A95BEE-6BB1-4A28-A8E6-A34B2E42EF87}"/>
          </ac:spMkLst>
        </pc:spChg>
        <pc:picChg chg="del">
          <ac:chgData name="Dr. Chirag Joshi [MU - Jaipur]" userId="5d3bc3b8-e644-4a0e-ad80-830cba9c06fd" providerId="ADAL" clId="{FBF60ED1-2CA3-4024-83F5-09C34492DBCF}" dt="2024-08-07T05:36:51.414" v="26"/>
          <ac:picMkLst>
            <pc:docMk/>
            <pc:sldMk cId="887120186" sldId="261"/>
            <ac:picMk id="12" creationId="{AE113210-7872-481A-ADE6-3A05CCAF5EB2}"/>
          </ac:picMkLst>
        </pc:picChg>
      </pc:sldChg>
      <pc:sldChg chg="del">
        <pc:chgData name="Dr. Chirag Joshi [MU - Jaipur]" userId="5d3bc3b8-e644-4a0e-ad80-830cba9c06fd" providerId="ADAL" clId="{FBF60ED1-2CA3-4024-83F5-09C34492DBCF}" dt="2024-08-07T05:23:15.365" v="4" actId="47"/>
        <pc:sldMkLst>
          <pc:docMk/>
          <pc:sldMk cId="3742534128" sldId="261"/>
        </pc:sldMkLst>
      </pc:sldChg>
      <pc:sldChg chg="add">
        <pc:chgData name="Dr. Chirag Joshi [MU - Jaipur]" userId="5d3bc3b8-e644-4a0e-ad80-830cba9c06fd" providerId="ADAL" clId="{FBF60ED1-2CA3-4024-83F5-09C34492DBCF}" dt="2024-08-07T05:36:51.414" v="26"/>
        <pc:sldMkLst>
          <pc:docMk/>
          <pc:sldMk cId="4280798808" sldId="262"/>
        </pc:sldMkLst>
      </pc:sldChg>
      <pc:sldChg chg="add">
        <pc:chgData name="Dr. Chirag Joshi [MU - Jaipur]" userId="5d3bc3b8-e644-4a0e-ad80-830cba9c06fd" providerId="ADAL" clId="{FBF60ED1-2CA3-4024-83F5-09C34492DBCF}" dt="2024-08-07T05:36:51.414" v="26"/>
        <pc:sldMkLst>
          <pc:docMk/>
          <pc:sldMk cId="793962745" sldId="263"/>
        </pc:sldMkLst>
      </pc:sldChg>
      <pc:sldChg chg="add">
        <pc:chgData name="Dr. Chirag Joshi [MU - Jaipur]" userId="5d3bc3b8-e644-4a0e-ad80-830cba9c06fd" providerId="ADAL" clId="{FBF60ED1-2CA3-4024-83F5-09C34492DBCF}" dt="2024-08-07T05:26:15.914" v="9"/>
        <pc:sldMkLst>
          <pc:docMk/>
          <pc:sldMk cId="0" sldId="264"/>
        </pc:sldMkLst>
      </pc:sldChg>
      <pc:sldChg chg="add">
        <pc:chgData name="Dr. Chirag Joshi [MU - Jaipur]" userId="5d3bc3b8-e644-4a0e-ad80-830cba9c06fd" providerId="ADAL" clId="{FBF60ED1-2CA3-4024-83F5-09C34492DBCF}" dt="2024-08-07T05:35:49.021" v="20"/>
        <pc:sldMkLst>
          <pc:docMk/>
          <pc:sldMk cId="4198915119" sldId="265"/>
        </pc:sldMkLst>
      </pc:sldChg>
      <pc:sldChg chg="del">
        <pc:chgData name="Dr. Chirag Joshi [MU - Jaipur]" userId="5d3bc3b8-e644-4a0e-ad80-830cba9c06fd" providerId="ADAL" clId="{FBF60ED1-2CA3-4024-83F5-09C34492DBCF}" dt="2024-08-07T05:23:09.938" v="0" actId="47"/>
        <pc:sldMkLst>
          <pc:docMk/>
          <pc:sldMk cId="2149910410" sldId="266"/>
        </pc:sldMkLst>
      </pc:sldChg>
      <pc:sldChg chg="del">
        <pc:chgData name="Dr. Chirag Joshi [MU - Jaipur]" userId="5d3bc3b8-e644-4a0e-ad80-830cba9c06fd" providerId="ADAL" clId="{FBF60ED1-2CA3-4024-83F5-09C34492DBCF}" dt="2024-08-07T05:23:10.791" v="1" actId="47"/>
        <pc:sldMkLst>
          <pc:docMk/>
          <pc:sldMk cId="346157951" sldId="267"/>
        </pc:sldMkLst>
      </pc:sldChg>
      <pc:sldChg chg="del">
        <pc:chgData name="Dr. Chirag Joshi [MU - Jaipur]" userId="5d3bc3b8-e644-4a0e-ad80-830cba9c06fd" providerId="ADAL" clId="{FBF60ED1-2CA3-4024-83F5-09C34492DBCF}" dt="2024-08-07T05:23:11.329" v="2" actId="47"/>
        <pc:sldMkLst>
          <pc:docMk/>
          <pc:sldMk cId="18923375" sldId="268"/>
        </pc:sldMkLst>
      </pc:sldChg>
      <pc:sldChg chg="delSp add setBg delDesignElem">
        <pc:chgData name="Dr. Chirag Joshi [MU - Jaipur]" userId="5d3bc3b8-e644-4a0e-ad80-830cba9c06fd" providerId="ADAL" clId="{FBF60ED1-2CA3-4024-83F5-09C34492DBCF}" dt="2024-08-07T05:36:51.414" v="26"/>
        <pc:sldMkLst>
          <pc:docMk/>
          <pc:sldMk cId="1156656839" sldId="268"/>
        </pc:sldMkLst>
        <pc:spChg chg="del">
          <ac:chgData name="Dr. Chirag Joshi [MU - Jaipur]" userId="5d3bc3b8-e644-4a0e-ad80-830cba9c06fd" providerId="ADAL" clId="{FBF60ED1-2CA3-4024-83F5-09C34492DBCF}" dt="2024-08-07T05:36:51.414" v="26"/>
          <ac:spMkLst>
            <pc:docMk/>
            <pc:sldMk cId="1156656839" sldId="268"/>
            <ac:spMk id="13" creationId="{72F84B47-E267-4194-8194-831DB7B5547F}"/>
          </ac:spMkLst>
        </pc:spChg>
        <pc:spChg chg="del">
          <ac:chgData name="Dr. Chirag Joshi [MU - Jaipur]" userId="5d3bc3b8-e644-4a0e-ad80-830cba9c06fd" providerId="ADAL" clId="{FBF60ED1-2CA3-4024-83F5-09C34492DBCF}" dt="2024-08-07T05:36:51.414" v="26"/>
          <ac:spMkLst>
            <pc:docMk/>
            <pc:sldMk cId="1156656839" sldId="268"/>
            <ac:spMk id="14" creationId="{5E39A796-BE83-48B1-B33F-35C4A32AAB57}"/>
          </ac:spMkLst>
        </pc:spChg>
      </pc:sldChg>
      <pc:sldChg chg="del">
        <pc:chgData name="Dr. Chirag Joshi [MU - Jaipur]" userId="5d3bc3b8-e644-4a0e-ad80-830cba9c06fd" providerId="ADAL" clId="{FBF60ED1-2CA3-4024-83F5-09C34492DBCF}" dt="2024-08-07T05:23:11.913" v="3" actId="47"/>
        <pc:sldMkLst>
          <pc:docMk/>
          <pc:sldMk cId="3778183548" sldId="269"/>
        </pc:sldMkLst>
      </pc:sldChg>
      <pc:sldChg chg="add">
        <pc:chgData name="Dr. Chirag Joshi [MU - Jaipur]" userId="5d3bc3b8-e644-4a0e-ad80-830cba9c06fd" providerId="ADAL" clId="{FBF60ED1-2CA3-4024-83F5-09C34492DBCF}" dt="2024-08-07T05:26:15.914" v="9"/>
        <pc:sldMkLst>
          <pc:docMk/>
          <pc:sldMk cId="223808424" sldId="270"/>
        </pc:sldMkLst>
      </pc:sldChg>
      <pc:sldChg chg="add">
        <pc:chgData name="Dr. Chirag Joshi [MU - Jaipur]" userId="5d3bc3b8-e644-4a0e-ad80-830cba9c06fd" providerId="ADAL" clId="{FBF60ED1-2CA3-4024-83F5-09C34492DBCF}" dt="2024-08-07T05:26:15.914" v="9"/>
        <pc:sldMkLst>
          <pc:docMk/>
          <pc:sldMk cId="0" sldId="271"/>
        </pc:sldMkLst>
      </pc:sldChg>
      <pc:sldChg chg="add">
        <pc:chgData name="Dr. Chirag Joshi [MU - Jaipur]" userId="5d3bc3b8-e644-4a0e-ad80-830cba9c06fd" providerId="ADAL" clId="{FBF60ED1-2CA3-4024-83F5-09C34492DBCF}" dt="2024-08-07T05:26:15.914" v="9"/>
        <pc:sldMkLst>
          <pc:docMk/>
          <pc:sldMk cId="0" sldId="272"/>
        </pc:sldMkLst>
      </pc:sldChg>
      <pc:sldChg chg="del">
        <pc:chgData name="Dr. Chirag Joshi [MU - Jaipur]" userId="5d3bc3b8-e644-4a0e-ad80-830cba9c06fd" providerId="ADAL" clId="{FBF60ED1-2CA3-4024-83F5-09C34492DBCF}" dt="2024-08-07T05:23:15.365" v="4" actId="47"/>
        <pc:sldMkLst>
          <pc:docMk/>
          <pc:sldMk cId="0" sldId="275"/>
        </pc:sldMkLst>
      </pc:sldChg>
      <pc:sldChg chg="del">
        <pc:chgData name="Dr. Chirag Joshi [MU - Jaipur]" userId="5d3bc3b8-e644-4a0e-ad80-830cba9c06fd" providerId="ADAL" clId="{FBF60ED1-2CA3-4024-83F5-09C34492DBCF}" dt="2024-08-07T05:23:15.365" v="4" actId="47"/>
        <pc:sldMkLst>
          <pc:docMk/>
          <pc:sldMk cId="0" sldId="300"/>
        </pc:sldMkLst>
      </pc:sldChg>
      <pc:sldChg chg="del">
        <pc:chgData name="Dr. Chirag Joshi [MU - Jaipur]" userId="5d3bc3b8-e644-4a0e-ad80-830cba9c06fd" providerId="ADAL" clId="{FBF60ED1-2CA3-4024-83F5-09C34492DBCF}" dt="2024-08-07T05:23:15.365" v="4" actId="47"/>
        <pc:sldMkLst>
          <pc:docMk/>
          <pc:sldMk cId="0" sldId="301"/>
        </pc:sldMkLst>
      </pc:sldChg>
      <pc:sldChg chg="addSp delSp mod ord">
        <pc:chgData name="Dr. Chirag Joshi [MU - Jaipur]" userId="5d3bc3b8-e644-4a0e-ad80-830cba9c06fd" providerId="ADAL" clId="{FBF60ED1-2CA3-4024-83F5-09C34492DBCF}" dt="2024-08-07T05:26:18.257" v="11"/>
        <pc:sldMkLst>
          <pc:docMk/>
          <pc:sldMk cId="757966168" sldId="308"/>
        </pc:sldMkLst>
        <pc:spChg chg="add del">
          <ac:chgData name="Dr. Chirag Joshi [MU - Jaipur]" userId="5d3bc3b8-e644-4a0e-ad80-830cba9c06fd" providerId="ADAL" clId="{FBF60ED1-2CA3-4024-83F5-09C34492DBCF}" dt="2024-08-07T05:26:06.845" v="8" actId="22"/>
          <ac:spMkLst>
            <pc:docMk/>
            <pc:sldMk cId="757966168" sldId="308"/>
            <ac:spMk id="3" creationId="{88DE9BFA-23D7-579B-5D66-25F51B32F47A}"/>
          </ac:spMkLst>
        </pc:spChg>
      </pc:sldChg>
      <pc:sldChg chg="del">
        <pc:chgData name="Dr. Chirag Joshi [MU - Jaipur]" userId="5d3bc3b8-e644-4a0e-ad80-830cba9c06fd" providerId="ADAL" clId="{FBF60ED1-2CA3-4024-83F5-09C34492DBCF}" dt="2024-08-07T05:23:15.365" v="4" actId="47"/>
        <pc:sldMkLst>
          <pc:docMk/>
          <pc:sldMk cId="0" sldId="309"/>
        </pc:sldMkLst>
      </pc:sldChg>
      <pc:sldChg chg="add del">
        <pc:chgData name="Dr. Chirag Joshi [MU - Jaipur]" userId="5d3bc3b8-e644-4a0e-ad80-830cba9c06fd" providerId="ADAL" clId="{FBF60ED1-2CA3-4024-83F5-09C34492DBCF}" dt="2024-08-07T05:35:41.653" v="18"/>
        <pc:sldMkLst>
          <pc:docMk/>
          <pc:sldMk cId="114661886" sldId="309"/>
        </pc:sldMkLst>
      </pc:sldChg>
      <pc:sldChg chg="delSp add del setBg delDesignElem">
        <pc:chgData name="Dr. Chirag Joshi [MU - Jaipur]" userId="5d3bc3b8-e644-4a0e-ad80-830cba9c06fd" providerId="ADAL" clId="{FBF60ED1-2CA3-4024-83F5-09C34492DBCF}" dt="2024-08-07T05:36:54.382" v="27" actId="47"/>
        <pc:sldMkLst>
          <pc:docMk/>
          <pc:sldMk cId="834772970" sldId="309"/>
        </pc:sldMkLst>
        <pc:spChg chg="del">
          <ac:chgData name="Dr. Chirag Joshi [MU - Jaipur]" userId="5d3bc3b8-e644-4a0e-ad80-830cba9c06fd" providerId="ADAL" clId="{FBF60ED1-2CA3-4024-83F5-09C34492DBCF}" dt="2024-08-07T05:36:51.414" v="26"/>
          <ac:spMkLst>
            <pc:docMk/>
            <pc:sldMk cId="834772970" sldId="309"/>
            <ac:spMk id="10" creationId="{2CCAFB3E-E6E2-4587-A5FC-061F9AED9AF2}"/>
          </ac:spMkLst>
        </pc:spChg>
        <pc:spChg chg="del">
          <ac:chgData name="Dr. Chirag Joshi [MU - Jaipur]" userId="5d3bc3b8-e644-4a0e-ad80-830cba9c06fd" providerId="ADAL" clId="{FBF60ED1-2CA3-4024-83F5-09C34492DBCF}" dt="2024-08-07T05:36:51.414" v="26"/>
          <ac:spMkLst>
            <pc:docMk/>
            <pc:sldMk cId="834772970" sldId="309"/>
            <ac:spMk id="39" creationId="{640086A0-762B-44EE-AA70-A7268A72ACC3}"/>
          </ac:spMkLst>
        </pc:spChg>
        <pc:picChg chg="del">
          <ac:chgData name="Dr. Chirag Joshi [MU - Jaipur]" userId="5d3bc3b8-e644-4a0e-ad80-830cba9c06fd" providerId="ADAL" clId="{FBF60ED1-2CA3-4024-83F5-09C34492DBCF}" dt="2024-08-07T05:36:51.414" v="26"/>
          <ac:picMkLst>
            <pc:docMk/>
            <pc:sldMk cId="834772970" sldId="309"/>
            <ac:picMk id="38" creationId="{5975841F-9161-4650-BCE5-20FFE7E29615}"/>
          </ac:picMkLst>
        </pc:picChg>
      </pc:sldChg>
      <pc:sldChg chg="add del">
        <pc:chgData name="Dr. Chirag Joshi [MU - Jaipur]" userId="5d3bc3b8-e644-4a0e-ad80-830cba9c06fd" providerId="ADAL" clId="{FBF60ED1-2CA3-4024-83F5-09C34492DBCF}" dt="2024-08-07T05:35:26.323" v="13" actId="47"/>
        <pc:sldMkLst>
          <pc:docMk/>
          <pc:sldMk cId="1864106474" sldId="309"/>
        </pc:sldMkLst>
      </pc:sldChg>
      <pc:sldChg chg="add">
        <pc:chgData name="Dr. Chirag Joshi [MU - Jaipur]" userId="5d3bc3b8-e644-4a0e-ad80-830cba9c06fd" providerId="ADAL" clId="{FBF60ED1-2CA3-4024-83F5-09C34492DBCF}" dt="2024-08-07T05:36:51.414" v="26"/>
        <pc:sldMkLst>
          <pc:docMk/>
          <pc:sldMk cId="3065975795" sldId="310"/>
        </pc:sldMkLst>
      </pc:sldChg>
      <pc:sldChg chg="add del">
        <pc:chgData name="Dr. Chirag Joshi [MU - Jaipur]" userId="5d3bc3b8-e644-4a0e-ad80-830cba9c06fd" providerId="ADAL" clId="{FBF60ED1-2CA3-4024-83F5-09C34492DBCF}" dt="2024-08-07T05:35:41.653" v="18"/>
        <pc:sldMkLst>
          <pc:docMk/>
          <pc:sldMk cId="3065975795" sldId="310"/>
        </pc:sldMkLst>
      </pc:sldChg>
      <pc:sldChg chg="delSp add setBg delDesignElem">
        <pc:chgData name="Dr. Chirag Joshi [MU - Jaipur]" userId="5d3bc3b8-e644-4a0e-ad80-830cba9c06fd" providerId="ADAL" clId="{FBF60ED1-2CA3-4024-83F5-09C34492DBCF}" dt="2024-08-07T05:36:51.414" v="26"/>
        <pc:sldMkLst>
          <pc:docMk/>
          <pc:sldMk cId="2573574401" sldId="311"/>
        </pc:sldMkLst>
        <pc:spChg chg="del">
          <ac:chgData name="Dr. Chirag Joshi [MU - Jaipur]" userId="5d3bc3b8-e644-4a0e-ad80-830cba9c06fd" providerId="ADAL" clId="{FBF60ED1-2CA3-4024-83F5-09C34492DBCF}" dt="2024-08-07T05:36:51.414" v="26"/>
          <ac:spMkLst>
            <pc:docMk/>
            <pc:sldMk cId="2573574401" sldId="311"/>
            <ac:spMk id="22" creationId="{F56F5174-31D9-4DBB-AAB7-A1FD7BDB1352}"/>
          </ac:spMkLst>
        </pc:spChg>
        <pc:spChg chg="del">
          <ac:chgData name="Dr. Chirag Joshi [MU - Jaipur]" userId="5d3bc3b8-e644-4a0e-ad80-830cba9c06fd" providerId="ADAL" clId="{FBF60ED1-2CA3-4024-83F5-09C34492DBCF}" dt="2024-08-07T05:36:51.414" v="26"/>
          <ac:spMkLst>
            <pc:docMk/>
            <pc:sldMk cId="2573574401" sldId="311"/>
            <ac:spMk id="24" creationId="{F9A95BEE-6BB1-4A28-A8E6-A34B2E42EF87}"/>
          </ac:spMkLst>
        </pc:spChg>
        <pc:picChg chg="del">
          <ac:chgData name="Dr. Chirag Joshi [MU - Jaipur]" userId="5d3bc3b8-e644-4a0e-ad80-830cba9c06fd" providerId="ADAL" clId="{FBF60ED1-2CA3-4024-83F5-09C34492DBCF}" dt="2024-08-07T05:36:51.414" v="26"/>
          <ac:picMkLst>
            <pc:docMk/>
            <pc:sldMk cId="2573574401" sldId="311"/>
            <ac:picMk id="23" creationId="{AE113210-7872-481A-ADE6-3A05CCAF5EB2}"/>
          </ac:picMkLst>
        </pc:picChg>
      </pc:sldChg>
      <pc:sldChg chg="add del">
        <pc:chgData name="Dr. Chirag Joshi [MU - Jaipur]" userId="5d3bc3b8-e644-4a0e-ad80-830cba9c06fd" providerId="ADAL" clId="{FBF60ED1-2CA3-4024-83F5-09C34492DBCF}" dt="2024-08-07T05:35:41.653" v="18"/>
        <pc:sldMkLst>
          <pc:docMk/>
          <pc:sldMk cId="2573574401" sldId="311"/>
        </pc:sldMkLst>
      </pc:sldChg>
      <pc:sldChg chg="add del">
        <pc:chgData name="Dr. Chirag Joshi [MU - Jaipur]" userId="5d3bc3b8-e644-4a0e-ad80-830cba9c06fd" providerId="ADAL" clId="{FBF60ED1-2CA3-4024-83F5-09C34492DBCF}" dt="2024-08-07T05:35:41.653" v="18"/>
        <pc:sldMkLst>
          <pc:docMk/>
          <pc:sldMk cId="0" sldId="312"/>
        </pc:sldMkLst>
      </pc:sldChg>
      <pc:sldChg chg="del">
        <pc:chgData name="Dr. Chirag Joshi [MU - Jaipur]" userId="5d3bc3b8-e644-4a0e-ad80-830cba9c06fd" providerId="ADAL" clId="{FBF60ED1-2CA3-4024-83F5-09C34492DBCF}" dt="2024-08-07T05:23:15.365" v="4" actId="47"/>
        <pc:sldMkLst>
          <pc:docMk/>
          <pc:sldMk cId="0" sldId="366"/>
        </pc:sldMkLst>
      </pc:sldChg>
      <pc:sldChg chg="del">
        <pc:chgData name="Dr. Chirag Joshi [MU - Jaipur]" userId="5d3bc3b8-e644-4a0e-ad80-830cba9c06fd" providerId="ADAL" clId="{FBF60ED1-2CA3-4024-83F5-09C34492DBCF}" dt="2024-08-07T05:23:15.365" v="4" actId="47"/>
        <pc:sldMkLst>
          <pc:docMk/>
          <pc:sldMk cId="0" sldId="417"/>
        </pc:sldMkLst>
      </pc:sldChg>
      <pc:sldChg chg="del">
        <pc:chgData name="Dr. Chirag Joshi [MU - Jaipur]" userId="5d3bc3b8-e644-4a0e-ad80-830cba9c06fd" providerId="ADAL" clId="{FBF60ED1-2CA3-4024-83F5-09C34492DBCF}" dt="2024-08-07T05:23:15.365" v="4" actId="47"/>
        <pc:sldMkLst>
          <pc:docMk/>
          <pc:sldMk cId="0" sldId="419"/>
        </pc:sldMkLst>
      </pc:sldChg>
    </pc:docChg>
  </pc:docChgLst>
  <pc:docChgLst>
    <pc:chgData name="Dr. Chirag Joshi [MU - Jaipur]" userId="5d3bc3b8-e644-4a0e-ad80-830cba9c06fd" providerId="ADAL" clId="{69A2CDB8-A307-46F8-A86E-074DB8E47035}"/>
    <pc:docChg chg="undo custSel modSld">
      <pc:chgData name="Dr. Chirag Joshi [MU - Jaipur]" userId="5d3bc3b8-e644-4a0e-ad80-830cba9c06fd" providerId="ADAL" clId="{69A2CDB8-A307-46F8-A86E-074DB8E47035}" dt="2024-01-09T05:42:19.636" v="88" actId="20577"/>
      <pc:docMkLst>
        <pc:docMk/>
      </pc:docMkLst>
      <pc:sldChg chg="modSp mod">
        <pc:chgData name="Dr. Chirag Joshi [MU - Jaipur]" userId="5d3bc3b8-e644-4a0e-ad80-830cba9c06fd" providerId="ADAL" clId="{69A2CDB8-A307-46F8-A86E-074DB8E47035}" dt="2024-01-09T05:42:19.636" v="88" actId="20577"/>
        <pc:sldMkLst>
          <pc:docMk/>
          <pc:sldMk cId="3934655803" sldId="256"/>
        </pc:sldMkLst>
        <pc:spChg chg="mod">
          <ac:chgData name="Dr. Chirag Joshi [MU - Jaipur]" userId="5d3bc3b8-e644-4a0e-ad80-830cba9c06fd" providerId="ADAL" clId="{69A2CDB8-A307-46F8-A86E-074DB8E47035}" dt="2024-01-09T05:42:19.636" v="88" actId="20577"/>
          <ac:spMkLst>
            <pc:docMk/>
            <pc:sldMk cId="3934655803" sldId="256"/>
            <ac:spMk id="2" creationId="{00000000-0000-0000-0000-000000000000}"/>
          </ac:spMkLst>
        </pc:spChg>
      </pc:sldChg>
      <pc:sldChg chg="modSp mod">
        <pc:chgData name="Dr. Chirag Joshi [MU - Jaipur]" userId="5d3bc3b8-e644-4a0e-ad80-830cba9c06fd" providerId="ADAL" clId="{69A2CDB8-A307-46F8-A86E-074DB8E47035}" dt="2024-01-09T04:21:48.254" v="83" actId="20577"/>
        <pc:sldMkLst>
          <pc:docMk/>
          <pc:sldMk cId="2149910410" sldId="266"/>
        </pc:sldMkLst>
        <pc:spChg chg="mod">
          <ac:chgData name="Dr. Chirag Joshi [MU - Jaipur]" userId="5d3bc3b8-e644-4a0e-ad80-830cba9c06fd" providerId="ADAL" clId="{69A2CDB8-A307-46F8-A86E-074DB8E47035}" dt="2024-01-09T04:21:48.254" v="83" actId="20577"/>
          <ac:spMkLst>
            <pc:docMk/>
            <pc:sldMk cId="2149910410" sldId="266"/>
            <ac:spMk id="3" creationId="{557541A6-6B96-4D91-9F23-AF5DF11A1993}"/>
          </ac:spMkLst>
        </pc:spChg>
      </pc:sldChg>
      <pc:sldChg chg="modSp mod">
        <pc:chgData name="Dr. Chirag Joshi [MU - Jaipur]" userId="5d3bc3b8-e644-4a0e-ad80-830cba9c06fd" providerId="ADAL" clId="{69A2CDB8-A307-46F8-A86E-074DB8E47035}" dt="2024-01-09T04:22:38.748" v="87" actId="5793"/>
        <pc:sldMkLst>
          <pc:docMk/>
          <pc:sldMk cId="346157951" sldId="267"/>
        </pc:sldMkLst>
        <pc:spChg chg="mod">
          <ac:chgData name="Dr. Chirag Joshi [MU - Jaipur]" userId="5d3bc3b8-e644-4a0e-ad80-830cba9c06fd" providerId="ADAL" clId="{69A2CDB8-A307-46F8-A86E-074DB8E47035}" dt="2024-01-09T04:22:38.748" v="87" actId="5793"/>
          <ac:spMkLst>
            <pc:docMk/>
            <pc:sldMk cId="346157951" sldId="267"/>
            <ac:spMk id="3" creationId="{895E8437-6188-436D-8D2F-6D981ABA6B8F}"/>
          </ac:spMkLst>
        </pc:spChg>
      </pc:sldChg>
    </pc:docChg>
  </pc:docChgLst>
  <pc:docChgLst>
    <pc:chgData name="Dr. Chirag Joshi [MU - Jaipur]" userId="5d3bc3b8-e644-4a0e-ad80-830cba9c06fd" providerId="ADAL" clId="{E3722FA3-A3EF-40A9-97D4-13DC591FCA72}"/>
    <pc:docChg chg="undo custSel addSld delSld modSld sldOrd">
      <pc:chgData name="Dr. Chirag Joshi [MU - Jaipur]" userId="5d3bc3b8-e644-4a0e-ad80-830cba9c06fd" providerId="ADAL" clId="{E3722FA3-A3EF-40A9-97D4-13DC591FCA72}" dt="2024-08-07T05:06:43.766" v="269" actId="478"/>
      <pc:docMkLst>
        <pc:docMk/>
      </pc:docMkLst>
      <pc:sldChg chg="addSp delSp modSp mod setBg addAnim delAnim setClrOvrMap">
        <pc:chgData name="Dr. Chirag Joshi [MU - Jaipur]" userId="5d3bc3b8-e644-4a0e-ad80-830cba9c06fd" providerId="ADAL" clId="{E3722FA3-A3EF-40A9-97D4-13DC591FCA72}" dt="2024-08-07T04:26:15.964" v="86" actId="20577"/>
        <pc:sldMkLst>
          <pc:docMk/>
          <pc:sldMk cId="3934655803" sldId="256"/>
        </pc:sldMkLst>
        <pc:spChg chg="mod">
          <ac:chgData name="Dr. Chirag Joshi [MU - Jaipur]" userId="5d3bc3b8-e644-4a0e-ad80-830cba9c06fd" providerId="ADAL" clId="{E3722FA3-A3EF-40A9-97D4-13DC591FCA72}" dt="2024-08-07T04:26:15.964" v="86" actId="20577"/>
          <ac:spMkLst>
            <pc:docMk/>
            <pc:sldMk cId="3934655803" sldId="256"/>
            <ac:spMk id="2" creationId="{00000000-0000-0000-0000-000000000000}"/>
          </ac:spMkLst>
        </pc:spChg>
        <pc:spChg chg="add del">
          <ac:chgData name="Dr. Chirag Joshi [MU - Jaipur]" userId="5d3bc3b8-e644-4a0e-ad80-830cba9c06fd" providerId="ADAL" clId="{E3722FA3-A3EF-40A9-97D4-13DC591FCA72}" dt="2024-08-07T04:25:50.432" v="4" actId="26606"/>
          <ac:spMkLst>
            <pc:docMk/>
            <pc:sldMk cId="3934655803" sldId="256"/>
            <ac:spMk id="81" creationId="{D2929CB1-0E3C-4B2D-ADC5-0154FB33BA44}"/>
          </ac:spMkLst>
        </pc:spChg>
        <pc:spChg chg="add del">
          <ac:chgData name="Dr. Chirag Joshi [MU - Jaipur]" userId="5d3bc3b8-e644-4a0e-ad80-830cba9c06fd" providerId="ADAL" clId="{E3722FA3-A3EF-40A9-97D4-13DC591FCA72}" dt="2024-08-07T04:25:50.432" v="4" actId="26606"/>
          <ac:spMkLst>
            <pc:docMk/>
            <pc:sldMk cId="3934655803" sldId="256"/>
            <ac:spMk id="83" creationId="{5F2F0C84-BE8C-4DC2-A6D3-30349A801D5C}"/>
          </ac:spMkLst>
        </pc:spChg>
        <pc:spChg chg="add del">
          <ac:chgData name="Dr. Chirag Joshi [MU - Jaipur]" userId="5d3bc3b8-e644-4a0e-ad80-830cba9c06fd" providerId="ADAL" clId="{E3722FA3-A3EF-40A9-97D4-13DC591FCA72}" dt="2024-08-07T04:25:50.432" v="4" actId="26606"/>
          <ac:spMkLst>
            <pc:docMk/>
            <pc:sldMk cId="3934655803" sldId="256"/>
            <ac:spMk id="1028" creationId="{362D44EE-C852-4460-B8B5-C4F2BC20510C}"/>
          </ac:spMkLst>
        </pc:spChg>
        <pc:spChg chg="add del">
          <ac:chgData name="Dr. Chirag Joshi [MU - Jaipur]" userId="5d3bc3b8-e644-4a0e-ad80-830cba9c06fd" providerId="ADAL" clId="{E3722FA3-A3EF-40A9-97D4-13DC591FCA72}" dt="2024-08-07T04:25:50.432" v="4" actId="26606"/>
          <ac:spMkLst>
            <pc:docMk/>
            <pc:sldMk cId="3934655803" sldId="256"/>
            <ac:spMk id="1029" creationId="{658970D8-8D1D-4B5C-894B-E871CC86543D}"/>
          </ac:spMkLst>
        </pc:spChg>
        <pc:spChg chg="add del">
          <ac:chgData name="Dr. Chirag Joshi [MU - Jaipur]" userId="5d3bc3b8-e644-4a0e-ad80-830cba9c06fd" providerId="ADAL" clId="{E3722FA3-A3EF-40A9-97D4-13DC591FCA72}" dt="2024-08-07T04:25:50.432" v="4" actId="26606"/>
          <ac:spMkLst>
            <pc:docMk/>
            <pc:sldMk cId="3934655803" sldId="256"/>
            <ac:spMk id="1030" creationId="{F227E5B6-9132-43CA-B503-37A18562ADF2}"/>
          </ac:spMkLst>
        </pc:spChg>
        <pc:spChg chg="add del">
          <ac:chgData name="Dr. Chirag Joshi [MU - Jaipur]" userId="5d3bc3b8-e644-4a0e-ad80-830cba9c06fd" providerId="ADAL" clId="{E3722FA3-A3EF-40A9-97D4-13DC591FCA72}" dt="2024-08-07T04:25:50.432" v="4" actId="26606"/>
          <ac:spMkLst>
            <pc:docMk/>
            <pc:sldMk cId="3934655803" sldId="256"/>
            <ac:spMk id="1031" creationId="{03C2051E-A88D-48E5-BACF-AAED17892722}"/>
          </ac:spMkLst>
        </pc:spChg>
        <pc:spChg chg="add del">
          <ac:chgData name="Dr. Chirag Joshi [MU - Jaipur]" userId="5d3bc3b8-e644-4a0e-ad80-830cba9c06fd" providerId="ADAL" clId="{E3722FA3-A3EF-40A9-97D4-13DC591FCA72}" dt="2024-08-07T04:25:50.432" v="4" actId="26606"/>
          <ac:spMkLst>
            <pc:docMk/>
            <pc:sldMk cId="3934655803" sldId="256"/>
            <ac:spMk id="1032" creationId="{7821A508-2985-4905-874A-527429BAABFA}"/>
          </ac:spMkLst>
        </pc:spChg>
        <pc:spChg chg="add">
          <ac:chgData name="Dr. Chirag Joshi [MU - Jaipur]" userId="5d3bc3b8-e644-4a0e-ad80-830cba9c06fd" providerId="ADAL" clId="{E3722FA3-A3EF-40A9-97D4-13DC591FCA72}" dt="2024-08-07T04:25:50.432" v="4" actId="26606"/>
          <ac:spMkLst>
            <pc:docMk/>
            <pc:sldMk cId="3934655803" sldId="256"/>
            <ac:spMk id="1037" creationId="{66B332A4-D438-4773-A77F-5ED49A448D9D}"/>
          </ac:spMkLst>
        </pc:spChg>
        <pc:spChg chg="add del">
          <ac:chgData name="Dr. Chirag Joshi [MU - Jaipur]" userId="5d3bc3b8-e644-4a0e-ad80-830cba9c06fd" providerId="ADAL" clId="{E3722FA3-A3EF-40A9-97D4-13DC591FCA72}" dt="2024-08-07T04:25:50.405" v="3" actId="26606"/>
          <ac:spMkLst>
            <pc:docMk/>
            <pc:sldMk cId="3934655803" sldId="256"/>
            <ac:spMk id="1038" creationId="{E91DC736-0EF8-4F87-9146-EBF1D2EE4D3D}"/>
          </ac:spMkLst>
        </pc:spChg>
        <pc:spChg chg="add">
          <ac:chgData name="Dr. Chirag Joshi [MU - Jaipur]" userId="5d3bc3b8-e644-4a0e-ad80-830cba9c06fd" providerId="ADAL" clId="{E3722FA3-A3EF-40A9-97D4-13DC591FCA72}" dt="2024-08-07T04:25:50.432" v="4" actId="26606"/>
          <ac:spMkLst>
            <pc:docMk/>
            <pc:sldMk cId="3934655803" sldId="256"/>
            <ac:spMk id="1039" creationId="{DF9AD32D-FF05-44F4-BD4D-9CEE89B71EB9}"/>
          </ac:spMkLst>
        </pc:spChg>
        <pc:spChg chg="add del">
          <ac:chgData name="Dr. Chirag Joshi [MU - Jaipur]" userId="5d3bc3b8-e644-4a0e-ad80-830cba9c06fd" providerId="ADAL" clId="{E3722FA3-A3EF-40A9-97D4-13DC591FCA72}" dt="2024-08-07T04:25:50.405" v="3" actId="26606"/>
          <ac:spMkLst>
            <pc:docMk/>
            <pc:sldMk cId="3934655803" sldId="256"/>
            <ac:spMk id="1040" creationId="{097CD68E-23E3-4007-8847-CD0944C4F7BE}"/>
          </ac:spMkLst>
        </pc:spChg>
        <pc:spChg chg="add del">
          <ac:chgData name="Dr. Chirag Joshi [MU - Jaipur]" userId="5d3bc3b8-e644-4a0e-ad80-830cba9c06fd" providerId="ADAL" clId="{E3722FA3-A3EF-40A9-97D4-13DC591FCA72}" dt="2024-08-07T04:25:50.405" v="3" actId="26606"/>
          <ac:spMkLst>
            <pc:docMk/>
            <pc:sldMk cId="3934655803" sldId="256"/>
            <ac:spMk id="1042" creationId="{AF2F604E-43BE-4DC3-B983-E071523364F8}"/>
          </ac:spMkLst>
        </pc:spChg>
        <pc:spChg chg="add del">
          <ac:chgData name="Dr. Chirag Joshi [MU - Jaipur]" userId="5d3bc3b8-e644-4a0e-ad80-830cba9c06fd" providerId="ADAL" clId="{E3722FA3-A3EF-40A9-97D4-13DC591FCA72}" dt="2024-08-07T04:25:50.405" v="3" actId="26606"/>
          <ac:spMkLst>
            <pc:docMk/>
            <pc:sldMk cId="3934655803" sldId="256"/>
            <ac:spMk id="1044" creationId="{08C9B587-E65E-4B52-B37C-ABEBB6E87928}"/>
          </ac:spMkLst>
        </pc:spChg>
        <pc:picChg chg="del">
          <ac:chgData name="Dr. Chirag Joshi [MU - Jaipur]" userId="5d3bc3b8-e644-4a0e-ad80-830cba9c06fd" providerId="ADAL" clId="{E3722FA3-A3EF-40A9-97D4-13DC591FCA72}" dt="2024-08-07T04:25:35.753" v="0" actId="478"/>
          <ac:picMkLst>
            <pc:docMk/>
            <pc:sldMk cId="3934655803" sldId="256"/>
            <ac:picMk id="1026" creationId="{4C488484-3262-452F-B85E-3A73ECF95666}"/>
          </ac:picMkLst>
        </pc:picChg>
        <pc:picChg chg="add del">
          <ac:chgData name="Dr. Chirag Joshi [MU - Jaipur]" userId="5d3bc3b8-e644-4a0e-ad80-830cba9c06fd" providerId="ADAL" clId="{E3722FA3-A3EF-40A9-97D4-13DC591FCA72}" dt="2024-08-07T04:25:50.405" v="3" actId="26606"/>
          <ac:picMkLst>
            <pc:docMk/>
            <pc:sldMk cId="3934655803" sldId="256"/>
            <ac:picMk id="1034" creationId="{A4F78CCF-5E60-399A-D04B-F1220D475233}"/>
          </ac:picMkLst>
        </pc:picChg>
      </pc:sldChg>
      <pc:sldChg chg="del">
        <pc:chgData name="Dr. Chirag Joshi [MU - Jaipur]" userId="5d3bc3b8-e644-4a0e-ad80-830cba9c06fd" providerId="ADAL" clId="{E3722FA3-A3EF-40A9-97D4-13DC591FCA72}" dt="2024-08-07T04:51:53.123" v="174" actId="47"/>
        <pc:sldMkLst>
          <pc:docMk/>
          <pc:sldMk cId="4242565035" sldId="259"/>
        </pc:sldMkLst>
      </pc:sldChg>
      <pc:sldChg chg="del">
        <pc:chgData name="Dr. Chirag Joshi [MU - Jaipur]" userId="5d3bc3b8-e644-4a0e-ad80-830cba9c06fd" providerId="ADAL" clId="{E3722FA3-A3EF-40A9-97D4-13DC591FCA72}" dt="2024-08-07T04:51:55.617" v="177" actId="47"/>
        <pc:sldMkLst>
          <pc:docMk/>
          <pc:sldMk cId="0" sldId="264"/>
        </pc:sldMkLst>
      </pc:sldChg>
      <pc:sldChg chg="addSp delSp modSp mod">
        <pc:chgData name="Dr. Chirag Joshi [MU - Jaipur]" userId="5d3bc3b8-e644-4a0e-ad80-830cba9c06fd" providerId="ADAL" clId="{E3722FA3-A3EF-40A9-97D4-13DC591FCA72}" dt="2024-08-07T04:28:17.405" v="126" actId="20577"/>
        <pc:sldMkLst>
          <pc:docMk/>
          <pc:sldMk cId="2149910410" sldId="266"/>
        </pc:sldMkLst>
        <pc:spChg chg="mod">
          <ac:chgData name="Dr. Chirag Joshi [MU - Jaipur]" userId="5d3bc3b8-e644-4a0e-ad80-830cba9c06fd" providerId="ADAL" clId="{E3722FA3-A3EF-40A9-97D4-13DC591FCA72}" dt="2024-08-07T04:26:34.361" v="91" actId="26606"/>
          <ac:spMkLst>
            <pc:docMk/>
            <pc:sldMk cId="2149910410" sldId="266"/>
            <ac:spMk id="2" creationId="{6B5C660E-9A1A-4FFD-A0CD-615CF152FC5A}"/>
          </ac:spMkLst>
        </pc:spChg>
        <pc:spChg chg="add del">
          <ac:chgData name="Dr. Chirag Joshi [MU - Jaipur]" userId="5d3bc3b8-e644-4a0e-ad80-830cba9c06fd" providerId="ADAL" clId="{E3722FA3-A3EF-40A9-97D4-13DC591FCA72}" dt="2024-08-07T04:26:34.361" v="91" actId="26606"/>
          <ac:spMkLst>
            <pc:docMk/>
            <pc:sldMk cId="2149910410" sldId="266"/>
            <ac:spMk id="3" creationId="{557541A6-6B96-4D91-9F23-AF5DF11A1993}"/>
          </ac:spMkLst>
        </pc:spChg>
        <pc:spChg chg="add del">
          <ac:chgData name="Dr. Chirag Joshi [MU - Jaipur]" userId="5d3bc3b8-e644-4a0e-ad80-830cba9c06fd" providerId="ADAL" clId="{E3722FA3-A3EF-40A9-97D4-13DC591FCA72}" dt="2024-08-07T04:26:34.361" v="91" actId="26606"/>
          <ac:spMkLst>
            <pc:docMk/>
            <pc:sldMk cId="2149910410" sldId="266"/>
            <ac:spMk id="8" creationId="{907EF6B7-1338-4443-8C46-6A318D952DFD}"/>
          </ac:spMkLst>
        </pc:spChg>
        <pc:spChg chg="add del">
          <ac:chgData name="Dr. Chirag Joshi [MU - Jaipur]" userId="5d3bc3b8-e644-4a0e-ad80-830cba9c06fd" providerId="ADAL" clId="{E3722FA3-A3EF-40A9-97D4-13DC591FCA72}" dt="2024-08-07T04:26:34.361" v="91" actId="26606"/>
          <ac:spMkLst>
            <pc:docMk/>
            <pc:sldMk cId="2149910410" sldId="266"/>
            <ac:spMk id="10" creationId="{DAAE4CDD-124C-4DCF-9584-B6033B545DD5}"/>
          </ac:spMkLst>
        </pc:spChg>
        <pc:spChg chg="add del">
          <ac:chgData name="Dr. Chirag Joshi [MU - Jaipur]" userId="5d3bc3b8-e644-4a0e-ad80-830cba9c06fd" providerId="ADAL" clId="{E3722FA3-A3EF-40A9-97D4-13DC591FCA72}" dt="2024-08-07T04:26:34.361" v="91" actId="26606"/>
          <ac:spMkLst>
            <pc:docMk/>
            <pc:sldMk cId="2149910410" sldId="266"/>
            <ac:spMk id="12" creationId="{081E4A58-353D-44AE-B2FC-2A74E2E400F7}"/>
          </ac:spMkLst>
        </pc:spChg>
        <pc:spChg chg="add">
          <ac:chgData name="Dr. Chirag Joshi [MU - Jaipur]" userId="5d3bc3b8-e644-4a0e-ad80-830cba9c06fd" providerId="ADAL" clId="{E3722FA3-A3EF-40A9-97D4-13DC591FCA72}" dt="2024-08-07T04:26:34.361" v="91" actId="26606"/>
          <ac:spMkLst>
            <pc:docMk/>
            <pc:sldMk cId="2149910410" sldId="266"/>
            <ac:spMk id="17" creationId="{100EDD19-6802-4EC3-95CE-CFFAB042CFD6}"/>
          </ac:spMkLst>
        </pc:spChg>
        <pc:spChg chg="add del">
          <ac:chgData name="Dr. Chirag Joshi [MU - Jaipur]" userId="5d3bc3b8-e644-4a0e-ad80-830cba9c06fd" providerId="ADAL" clId="{E3722FA3-A3EF-40A9-97D4-13DC591FCA72}" dt="2024-08-07T04:26:29.105" v="88" actId="26606"/>
          <ac:spMkLst>
            <pc:docMk/>
            <pc:sldMk cId="2149910410" sldId="266"/>
            <ac:spMk id="18" creationId="{BACC6370-2D7E-4714-9D71-7542949D7D5D}"/>
          </ac:spMkLst>
        </pc:spChg>
        <pc:spChg chg="add">
          <ac:chgData name="Dr. Chirag Joshi [MU - Jaipur]" userId="5d3bc3b8-e644-4a0e-ad80-830cba9c06fd" providerId="ADAL" clId="{E3722FA3-A3EF-40A9-97D4-13DC591FCA72}" dt="2024-08-07T04:26:34.361" v="91" actId="26606"/>
          <ac:spMkLst>
            <pc:docMk/>
            <pc:sldMk cId="2149910410" sldId="266"/>
            <ac:spMk id="19" creationId="{DB17E863-922E-4C26-BD64-E8FD41D28661}"/>
          </ac:spMkLst>
        </pc:spChg>
        <pc:spChg chg="add del">
          <ac:chgData name="Dr. Chirag Joshi [MU - Jaipur]" userId="5d3bc3b8-e644-4a0e-ad80-830cba9c06fd" providerId="ADAL" clId="{E3722FA3-A3EF-40A9-97D4-13DC591FCA72}" dt="2024-08-07T04:26:29.105" v="88" actId="26606"/>
          <ac:spMkLst>
            <pc:docMk/>
            <pc:sldMk cId="2149910410" sldId="266"/>
            <ac:spMk id="20" creationId="{F68B3F68-107C-434F-AA38-110D5EA91B85}"/>
          </ac:spMkLst>
        </pc:spChg>
        <pc:spChg chg="add del">
          <ac:chgData name="Dr. Chirag Joshi [MU - Jaipur]" userId="5d3bc3b8-e644-4a0e-ad80-830cba9c06fd" providerId="ADAL" clId="{E3722FA3-A3EF-40A9-97D4-13DC591FCA72}" dt="2024-08-07T04:26:29.105" v="88" actId="26606"/>
          <ac:spMkLst>
            <pc:docMk/>
            <pc:sldMk cId="2149910410" sldId="266"/>
            <ac:spMk id="22" creationId="{AAD0DBB9-1A4B-4391-81D4-CB19F9AB918A}"/>
          </ac:spMkLst>
        </pc:spChg>
        <pc:spChg chg="add del">
          <ac:chgData name="Dr. Chirag Joshi [MU - Jaipur]" userId="5d3bc3b8-e644-4a0e-ad80-830cba9c06fd" providerId="ADAL" clId="{E3722FA3-A3EF-40A9-97D4-13DC591FCA72}" dt="2024-08-07T04:26:29.105" v="88" actId="26606"/>
          <ac:spMkLst>
            <pc:docMk/>
            <pc:sldMk cId="2149910410" sldId="266"/>
            <ac:spMk id="24" creationId="{063BBA22-50EA-4C4D-BE05-F1CE4E63AA56}"/>
          </ac:spMkLst>
        </pc:spChg>
        <pc:spChg chg="add del">
          <ac:chgData name="Dr. Chirag Joshi [MU - Jaipur]" userId="5d3bc3b8-e644-4a0e-ad80-830cba9c06fd" providerId="ADAL" clId="{E3722FA3-A3EF-40A9-97D4-13DC591FCA72}" dt="2024-08-07T04:26:34.338" v="90" actId="26606"/>
          <ac:spMkLst>
            <pc:docMk/>
            <pc:sldMk cId="2149910410" sldId="266"/>
            <ac:spMk id="26" creationId="{9F7D5CDA-D291-4307-BF55-1381FED29634}"/>
          </ac:spMkLst>
        </pc:spChg>
        <pc:spChg chg="add del">
          <ac:chgData name="Dr. Chirag Joshi [MU - Jaipur]" userId="5d3bc3b8-e644-4a0e-ad80-830cba9c06fd" providerId="ADAL" clId="{E3722FA3-A3EF-40A9-97D4-13DC591FCA72}" dt="2024-08-07T04:26:34.338" v="90" actId="26606"/>
          <ac:spMkLst>
            <pc:docMk/>
            <pc:sldMk cId="2149910410" sldId="266"/>
            <ac:spMk id="27" creationId="{557541A6-6B96-4D91-9F23-AF5DF11A1993}"/>
          </ac:spMkLst>
        </pc:spChg>
        <pc:spChg chg="add mod">
          <ac:chgData name="Dr. Chirag Joshi [MU - Jaipur]" userId="5d3bc3b8-e644-4a0e-ad80-830cba9c06fd" providerId="ADAL" clId="{E3722FA3-A3EF-40A9-97D4-13DC591FCA72}" dt="2024-08-07T04:28:17.405" v="126" actId="20577"/>
          <ac:spMkLst>
            <pc:docMk/>
            <pc:sldMk cId="2149910410" sldId="266"/>
            <ac:spMk id="30" creationId="{557541A6-6B96-4D91-9F23-AF5DF11A1993}"/>
          </ac:spMkLst>
        </pc:spChg>
        <pc:graphicFrameChg chg="add del">
          <ac:chgData name="Dr. Chirag Joshi [MU - Jaipur]" userId="5d3bc3b8-e644-4a0e-ad80-830cba9c06fd" providerId="ADAL" clId="{E3722FA3-A3EF-40A9-97D4-13DC591FCA72}" dt="2024-08-07T04:26:29.105" v="88" actId="26606"/>
          <ac:graphicFrameMkLst>
            <pc:docMk/>
            <pc:sldMk cId="2149910410" sldId="266"/>
            <ac:graphicFrameMk id="14" creationId="{C8C419DA-D45E-8540-3AE4-30A35214DA5D}"/>
          </ac:graphicFrameMkLst>
        </pc:graphicFrameChg>
        <pc:picChg chg="add del">
          <ac:chgData name="Dr. Chirag Joshi [MU - Jaipur]" userId="5d3bc3b8-e644-4a0e-ad80-830cba9c06fd" providerId="ADAL" clId="{E3722FA3-A3EF-40A9-97D4-13DC591FCA72}" dt="2024-08-07T04:26:34.338" v="90" actId="26606"/>
          <ac:picMkLst>
            <pc:docMk/>
            <pc:sldMk cId="2149910410" sldId="266"/>
            <ac:picMk id="28" creationId="{B071A74B-FCF6-04DF-C162-415FC6372E49}"/>
          </ac:picMkLst>
        </pc:picChg>
      </pc:sldChg>
      <pc:sldChg chg="addSp delSp modSp mod">
        <pc:chgData name="Dr. Chirag Joshi [MU - Jaipur]" userId="5d3bc3b8-e644-4a0e-ad80-830cba9c06fd" providerId="ADAL" clId="{E3722FA3-A3EF-40A9-97D4-13DC591FCA72}" dt="2024-08-07T04:29:30.543" v="138" actId="14100"/>
        <pc:sldMkLst>
          <pc:docMk/>
          <pc:sldMk cId="346157951" sldId="267"/>
        </pc:sldMkLst>
        <pc:spChg chg="mod">
          <ac:chgData name="Dr. Chirag Joshi [MU - Jaipur]" userId="5d3bc3b8-e644-4a0e-ad80-830cba9c06fd" providerId="ADAL" clId="{E3722FA3-A3EF-40A9-97D4-13DC591FCA72}" dt="2024-08-07T04:28:37.365" v="127" actId="26606"/>
          <ac:spMkLst>
            <pc:docMk/>
            <pc:sldMk cId="346157951" sldId="267"/>
            <ac:spMk id="2" creationId="{E7AD3700-ABE6-43C6-99A4-A7F3A8A6B57F}"/>
          </ac:spMkLst>
        </pc:spChg>
        <pc:spChg chg="mod">
          <ac:chgData name="Dr. Chirag Joshi [MU - Jaipur]" userId="5d3bc3b8-e644-4a0e-ad80-830cba9c06fd" providerId="ADAL" clId="{E3722FA3-A3EF-40A9-97D4-13DC591FCA72}" dt="2024-08-07T04:29:30.543" v="138" actId="14100"/>
          <ac:spMkLst>
            <pc:docMk/>
            <pc:sldMk cId="346157951" sldId="267"/>
            <ac:spMk id="3" creationId="{895E8437-6188-436D-8D2F-6D981ABA6B8F}"/>
          </ac:spMkLst>
        </pc:spChg>
        <pc:spChg chg="del">
          <ac:chgData name="Dr. Chirag Joshi [MU - Jaipur]" userId="5d3bc3b8-e644-4a0e-ad80-830cba9c06fd" providerId="ADAL" clId="{E3722FA3-A3EF-40A9-97D4-13DC591FCA72}" dt="2024-08-07T04:28:37.365" v="127" actId="26606"/>
          <ac:spMkLst>
            <pc:docMk/>
            <pc:sldMk cId="346157951" sldId="267"/>
            <ac:spMk id="71" creationId="{7025EFD5-738C-41B9-87FE-0C00E211BD8B}"/>
          </ac:spMkLst>
        </pc:spChg>
        <pc:spChg chg="del">
          <ac:chgData name="Dr. Chirag Joshi [MU - Jaipur]" userId="5d3bc3b8-e644-4a0e-ad80-830cba9c06fd" providerId="ADAL" clId="{E3722FA3-A3EF-40A9-97D4-13DC591FCA72}" dt="2024-08-07T04:28:37.365" v="127" actId="26606"/>
          <ac:spMkLst>
            <pc:docMk/>
            <pc:sldMk cId="346157951" sldId="267"/>
            <ac:spMk id="73" creationId="{835EF3DD-7D43-4A27-8967-A92FD8CC9365}"/>
          </ac:spMkLst>
        </pc:spChg>
        <pc:picChg chg="mod ord">
          <ac:chgData name="Dr. Chirag Joshi [MU - Jaipur]" userId="5d3bc3b8-e644-4a0e-ad80-830cba9c06fd" providerId="ADAL" clId="{E3722FA3-A3EF-40A9-97D4-13DC591FCA72}" dt="2024-08-07T04:29:13.673" v="134" actId="14100"/>
          <ac:picMkLst>
            <pc:docMk/>
            <pc:sldMk cId="346157951" sldId="267"/>
            <ac:picMk id="5122" creationId="{991BF5A1-913B-4BED-96D1-F2E2CFA8B182}"/>
          </ac:picMkLst>
        </pc:picChg>
        <pc:cxnChg chg="add">
          <ac:chgData name="Dr. Chirag Joshi [MU - Jaipur]" userId="5d3bc3b8-e644-4a0e-ad80-830cba9c06fd" providerId="ADAL" clId="{E3722FA3-A3EF-40A9-97D4-13DC591FCA72}" dt="2024-08-07T04:28:37.365" v="127" actId="26606"/>
          <ac:cxnSpMkLst>
            <pc:docMk/>
            <pc:sldMk cId="346157951" sldId="267"/>
            <ac:cxnSpMk id="5127" creationId="{FC23E3B9-5ABF-58B3-E2B0-E9A5DAA90037}"/>
          </ac:cxnSpMkLst>
        </pc:cxnChg>
      </pc:sldChg>
      <pc:sldChg chg="addSp modSp mod">
        <pc:chgData name="Dr. Chirag Joshi [MU - Jaipur]" userId="5d3bc3b8-e644-4a0e-ad80-830cba9c06fd" providerId="ADAL" clId="{E3722FA3-A3EF-40A9-97D4-13DC591FCA72}" dt="2024-08-07T04:30:42.950" v="166" actId="27636"/>
        <pc:sldMkLst>
          <pc:docMk/>
          <pc:sldMk cId="18923375" sldId="268"/>
        </pc:sldMkLst>
        <pc:spChg chg="mod">
          <ac:chgData name="Dr. Chirag Joshi [MU - Jaipur]" userId="5d3bc3b8-e644-4a0e-ad80-830cba9c06fd" providerId="ADAL" clId="{E3722FA3-A3EF-40A9-97D4-13DC591FCA72}" dt="2024-08-07T04:30:42.950" v="166" actId="27636"/>
          <ac:spMkLst>
            <pc:docMk/>
            <pc:sldMk cId="18923375" sldId="268"/>
            <ac:spMk id="3" creationId="{940D1A20-09D2-44A9-A0E4-EECE633A9F1C}"/>
          </ac:spMkLst>
        </pc:spChg>
        <pc:spChg chg="add mod">
          <ac:chgData name="Dr. Chirag Joshi [MU - Jaipur]" userId="5d3bc3b8-e644-4a0e-ad80-830cba9c06fd" providerId="ADAL" clId="{E3722FA3-A3EF-40A9-97D4-13DC591FCA72}" dt="2024-08-07T04:29:28.292" v="137"/>
          <ac:spMkLst>
            <pc:docMk/>
            <pc:sldMk cId="18923375" sldId="268"/>
            <ac:spMk id="5" creationId="{196C61D7-E0E6-9FCD-0FF9-F16C6A645DCA}"/>
          </ac:spMkLst>
        </pc:spChg>
        <pc:graphicFrameChg chg="add mod">
          <ac:chgData name="Dr. Chirag Joshi [MU - Jaipur]" userId="5d3bc3b8-e644-4a0e-ad80-830cba9c06fd" providerId="ADAL" clId="{E3722FA3-A3EF-40A9-97D4-13DC591FCA72}" dt="2024-08-07T04:29:27.274" v="136"/>
          <ac:graphicFrameMkLst>
            <pc:docMk/>
            <pc:sldMk cId="18923375" sldId="268"/>
            <ac:graphicFrameMk id="2" creationId="{547F4D0C-462D-94B2-BB45-E2A422052EAA}"/>
          </ac:graphicFrameMkLst>
        </pc:graphicFrameChg>
        <pc:graphicFrameChg chg="add mod">
          <ac:chgData name="Dr. Chirag Joshi [MU - Jaipur]" userId="5d3bc3b8-e644-4a0e-ad80-830cba9c06fd" providerId="ADAL" clId="{E3722FA3-A3EF-40A9-97D4-13DC591FCA72}" dt="2024-08-07T04:29:27.274" v="136"/>
          <ac:graphicFrameMkLst>
            <pc:docMk/>
            <pc:sldMk cId="18923375" sldId="268"/>
            <ac:graphicFrameMk id="4" creationId="{DD03E320-3DEA-1148-BE00-7133C5F055BC}"/>
          </ac:graphicFrameMkLst>
        </pc:graphicFrameChg>
      </pc:sldChg>
      <pc:sldChg chg="del">
        <pc:chgData name="Dr. Chirag Joshi [MU - Jaipur]" userId="5d3bc3b8-e644-4a0e-ad80-830cba9c06fd" providerId="ADAL" clId="{E3722FA3-A3EF-40A9-97D4-13DC591FCA72}" dt="2024-08-07T04:51:53.971" v="175" actId="47"/>
        <pc:sldMkLst>
          <pc:docMk/>
          <pc:sldMk cId="223808424" sldId="270"/>
        </pc:sldMkLst>
      </pc:sldChg>
      <pc:sldChg chg="del">
        <pc:chgData name="Dr. Chirag Joshi [MU - Jaipur]" userId="5d3bc3b8-e644-4a0e-ad80-830cba9c06fd" providerId="ADAL" clId="{E3722FA3-A3EF-40A9-97D4-13DC591FCA72}" dt="2024-08-07T04:51:54.793" v="176" actId="47"/>
        <pc:sldMkLst>
          <pc:docMk/>
          <pc:sldMk cId="0" sldId="271"/>
        </pc:sldMkLst>
      </pc:sldChg>
      <pc:sldChg chg="del">
        <pc:chgData name="Dr. Chirag Joshi [MU - Jaipur]" userId="5d3bc3b8-e644-4a0e-ad80-830cba9c06fd" providerId="ADAL" clId="{E3722FA3-A3EF-40A9-97D4-13DC591FCA72}" dt="2024-08-07T04:51:56.403" v="178" actId="47"/>
        <pc:sldMkLst>
          <pc:docMk/>
          <pc:sldMk cId="0" sldId="272"/>
        </pc:sldMkLst>
      </pc:sldChg>
      <pc:sldChg chg="del">
        <pc:chgData name="Dr. Chirag Joshi [MU - Jaipur]" userId="5d3bc3b8-e644-4a0e-ad80-830cba9c06fd" providerId="ADAL" clId="{E3722FA3-A3EF-40A9-97D4-13DC591FCA72}" dt="2024-08-07T04:47:41.258" v="173" actId="47"/>
        <pc:sldMkLst>
          <pc:docMk/>
          <pc:sldMk cId="1641820647" sldId="273"/>
        </pc:sldMkLst>
      </pc:sldChg>
      <pc:sldChg chg="delSp add">
        <pc:chgData name="Dr. Chirag Joshi [MU - Jaipur]" userId="5d3bc3b8-e644-4a0e-ad80-830cba9c06fd" providerId="ADAL" clId="{E3722FA3-A3EF-40A9-97D4-13DC591FCA72}" dt="2024-08-07T04:56:00.383" v="265" actId="478"/>
        <pc:sldMkLst>
          <pc:docMk/>
          <pc:sldMk cId="0" sldId="275"/>
        </pc:sldMkLst>
        <pc:spChg chg="del">
          <ac:chgData name="Dr. Chirag Joshi [MU - Jaipur]" userId="5d3bc3b8-e644-4a0e-ad80-830cba9c06fd" providerId="ADAL" clId="{E3722FA3-A3EF-40A9-97D4-13DC591FCA72}" dt="2024-08-07T04:56:00.383" v="265" actId="478"/>
          <ac:spMkLst>
            <pc:docMk/>
            <pc:sldMk cId="0" sldId="275"/>
            <ac:spMk id="33797" creationId="{DD20EB7E-D805-60C1-9E0F-ABC57FCE81E8}"/>
          </ac:spMkLst>
        </pc:spChg>
        <pc:spChg chg="del">
          <ac:chgData name="Dr. Chirag Joshi [MU - Jaipur]" userId="5d3bc3b8-e644-4a0e-ad80-830cba9c06fd" providerId="ADAL" clId="{E3722FA3-A3EF-40A9-97D4-13DC591FCA72}" dt="2024-08-07T04:55:57.011" v="264" actId="478"/>
          <ac:spMkLst>
            <pc:docMk/>
            <pc:sldMk cId="0" sldId="275"/>
            <ac:spMk id="33799" creationId="{7CC2140B-350B-F957-9994-83178555788F}"/>
          </ac:spMkLst>
        </pc:spChg>
      </pc:sldChg>
      <pc:sldChg chg="del">
        <pc:chgData name="Dr. Chirag Joshi [MU - Jaipur]" userId="5d3bc3b8-e644-4a0e-ad80-830cba9c06fd" providerId="ADAL" clId="{E3722FA3-A3EF-40A9-97D4-13DC591FCA72}" dt="2024-08-07T04:47:35.920" v="167" actId="47"/>
        <pc:sldMkLst>
          <pc:docMk/>
          <pc:sldMk cId="0" sldId="302"/>
        </pc:sldMkLst>
      </pc:sldChg>
      <pc:sldChg chg="del">
        <pc:chgData name="Dr. Chirag Joshi [MU - Jaipur]" userId="5d3bc3b8-e644-4a0e-ad80-830cba9c06fd" providerId="ADAL" clId="{E3722FA3-A3EF-40A9-97D4-13DC591FCA72}" dt="2024-08-07T04:47:36.698" v="168" actId="47"/>
        <pc:sldMkLst>
          <pc:docMk/>
          <pc:sldMk cId="0" sldId="303"/>
        </pc:sldMkLst>
      </pc:sldChg>
      <pc:sldChg chg="del">
        <pc:chgData name="Dr. Chirag Joshi [MU - Jaipur]" userId="5d3bc3b8-e644-4a0e-ad80-830cba9c06fd" providerId="ADAL" clId="{E3722FA3-A3EF-40A9-97D4-13DC591FCA72}" dt="2024-08-07T04:47:37.331" v="169" actId="47"/>
        <pc:sldMkLst>
          <pc:docMk/>
          <pc:sldMk cId="0" sldId="304"/>
        </pc:sldMkLst>
      </pc:sldChg>
      <pc:sldChg chg="del">
        <pc:chgData name="Dr. Chirag Joshi [MU - Jaipur]" userId="5d3bc3b8-e644-4a0e-ad80-830cba9c06fd" providerId="ADAL" clId="{E3722FA3-A3EF-40A9-97D4-13DC591FCA72}" dt="2024-08-07T04:47:38.014" v="170" actId="47"/>
        <pc:sldMkLst>
          <pc:docMk/>
          <pc:sldMk cId="0" sldId="305"/>
        </pc:sldMkLst>
      </pc:sldChg>
      <pc:sldChg chg="del">
        <pc:chgData name="Dr. Chirag Joshi [MU - Jaipur]" userId="5d3bc3b8-e644-4a0e-ad80-830cba9c06fd" providerId="ADAL" clId="{E3722FA3-A3EF-40A9-97D4-13DC591FCA72}" dt="2024-08-07T04:47:38.569" v="171" actId="47"/>
        <pc:sldMkLst>
          <pc:docMk/>
          <pc:sldMk cId="0" sldId="306"/>
        </pc:sldMkLst>
      </pc:sldChg>
      <pc:sldChg chg="del">
        <pc:chgData name="Dr. Chirag Joshi [MU - Jaipur]" userId="5d3bc3b8-e644-4a0e-ad80-830cba9c06fd" providerId="ADAL" clId="{E3722FA3-A3EF-40A9-97D4-13DC591FCA72}" dt="2024-08-07T04:47:39.291" v="172" actId="47"/>
        <pc:sldMkLst>
          <pc:docMk/>
          <pc:sldMk cId="0" sldId="307"/>
        </pc:sldMkLst>
      </pc:sldChg>
      <pc:sldChg chg="modSp add mod ord">
        <pc:chgData name="Dr. Chirag Joshi [MU - Jaipur]" userId="5d3bc3b8-e644-4a0e-ad80-830cba9c06fd" providerId="ADAL" clId="{E3722FA3-A3EF-40A9-97D4-13DC591FCA72}" dt="2024-08-07T04:52:27.570" v="240"/>
        <pc:sldMkLst>
          <pc:docMk/>
          <pc:sldMk cId="0" sldId="309"/>
        </pc:sldMkLst>
        <pc:spChg chg="mod">
          <ac:chgData name="Dr. Chirag Joshi [MU - Jaipur]" userId="5d3bc3b8-e644-4a0e-ad80-830cba9c06fd" providerId="ADAL" clId="{E3722FA3-A3EF-40A9-97D4-13DC591FCA72}" dt="2024-08-07T04:52:19.384" v="237" actId="5793"/>
          <ac:spMkLst>
            <pc:docMk/>
            <pc:sldMk cId="0" sldId="309"/>
            <ac:spMk id="27651" creationId="{7D6EFFA4-EE3F-67EA-0779-BDCFB8543F83}"/>
          </ac:spMkLst>
        </pc:spChg>
        <pc:spChg chg="mod">
          <ac:chgData name="Dr. Chirag Joshi [MU - Jaipur]" userId="5d3bc3b8-e644-4a0e-ad80-830cba9c06fd" providerId="ADAL" clId="{E3722FA3-A3EF-40A9-97D4-13DC591FCA72}" dt="2024-08-07T04:52:24.098" v="238" actId="1076"/>
          <ac:spMkLst>
            <pc:docMk/>
            <pc:sldMk cId="0" sldId="309"/>
            <ac:spMk id="27652" creationId="{208715D0-024D-232A-E51A-AB22C9B5FA84}"/>
          </ac:spMkLst>
        </pc:spChg>
      </pc:sldChg>
      <pc:sldChg chg="modSp add del mod">
        <pc:chgData name="Dr. Chirag Joshi [MU - Jaipur]" userId="5d3bc3b8-e644-4a0e-ad80-830cba9c06fd" providerId="ADAL" clId="{E3722FA3-A3EF-40A9-97D4-13DC591FCA72}" dt="2024-08-07T04:54:54.317" v="248" actId="47"/>
        <pc:sldMkLst>
          <pc:docMk/>
          <pc:sldMk cId="3065975795" sldId="310"/>
        </pc:sldMkLst>
        <pc:spChg chg="mod">
          <ac:chgData name="Dr. Chirag Joshi [MU - Jaipur]" userId="5d3bc3b8-e644-4a0e-ad80-830cba9c06fd" providerId="ADAL" clId="{E3722FA3-A3EF-40A9-97D4-13DC591FCA72}" dt="2024-08-07T04:54:17.323" v="242" actId="27636"/>
          <ac:spMkLst>
            <pc:docMk/>
            <pc:sldMk cId="3065975795" sldId="310"/>
            <ac:spMk id="27651" creationId="{7D6EFFA4-EE3F-67EA-0779-BDCFB8543F83}"/>
          </ac:spMkLst>
        </pc:spChg>
      </pc:sldChg>
      <pc:sldChg chg="delSp modSp add mod">
        <pc:chgData name="Dr. Chirag Joshi [MU - Jaipur]" userId="5d3bc3b8-e644-4a0e-ad80-830cba9c06fd" providerId="ADAL" clId="{E3722FA3-A3EF-40A9-97D4-13DC591FCA72}" dt="2024-08-07T05:06:43.766" v="269" actId="478"/>
        <pc:sldMkLst>
          <pc:docMk/>
          <pc:sldMk cId="0" sldId="366"/>
        </pc:sldMkLst>
        <pc:spChg chg="mod">
          <ac:chgData name="Dr. Chirag Joshi [MU - Jaipur]" userId="5d3bc3b8-e644-4a0e-ad80-830cba9c06fd" providerId="ADAL" clId="{E3722FA3-A3EF-40A9-97D4-13DC591FCA72}" dt="2024-08-07T05:06:39.816" v="267" actId="27636"/>
          <ac:spMkLst>
            <pc:docMk/>
            <pc:sldMk cId="0" sldId="366"/>
            <ac:spMk id="17411" creationId="{3F7D8554-7B52-86C7-6782-2CB52AB5D82C}"/>
          </ac:spMkLst>
        </pc:spChg>
        <pc:grpChg chg="del">
          <ac:chgData name="Dr. Chirag Joshi [MU - Jaipur]" userId="5d3bc3b8-e644-4a0e-ad80-830cba9c06fd" providerId="ADAL" clId="{E3722FA3-A3EF-40A9-97D4-13DC591FCA72}" dt="2024-08-07T05:06:43.766" v="269" actId="478"/>
          <ac:grpSpMkLst>
            <pc:docMk/>
            <pc:sldMk cId="0" sldId="366"/>
            <ac:grpSpMk id="17412" creationId="{261D1D93-19E9-C38F-0C2B-70F4EA6D4B9F}"/>
          </ac:grpSpMkLst>
        </pc:grpChg>
        <pc:grpChg chg="del">
          <ac:chgData name="Dr. Chirag Joshi [MU - Jaipur]" userId="5d3bc3b8-e644-4a0e-ad80-830cba9c06fd" providerId="ADAL" clId="{E3722FA3-A3EF-40A9-97D4-13DC591FCA72}" dt="2024-08-07T05:06:42.316" v="268" actId="478"/>
          <ac:grpSpMkLst>
            <pc:docMk/>
            <pc:sldMk cId="0" sldId="366"/>
            <ac:grpSpMk id="17413" creationId="{2B3AE43D-716C-C482-CDB5-2DAE5B15AE10}"/>
          </ac:grpSpMkLst>
        </pc:grpChg>
      </pc:sldChg>
      <pc:sldChg chg="delSp modSp add mod">
        <pc:chgData name="Dr. Chirag Joshi [MU - Jaipur]" userId="5d3bc3b8-e644-4a0e-ad80-830cba9c06fd" providerId="ADAL" clId="{E3722FA3-A3EF-40A9-97D4-13DC591FCA72}" dt="2024-08-07T04:54:36.618" v="247" actId="478"/>
        <pc:sldMkLst>
          <pc:docMk/>
          <pc:sldMk cId="0" sldId="417"/>
        </pc:sldMkLst>
        <pc:spChg chg="mod">
          <ac:chgData name="Dr. Chirag Joshi [MU - Jaipur]" userId="5d3bc3b8-e644-4a0e-ad80-830cba9c06fd" providerId="ADAL" clId="{E3722FA3-A3EF-40A9-97D4-13DC591FCA72}" dt="2024-08-07T04:54:24.977" v="244" actId="27636"/>
          <ac:spMkLst>
            <pc:docMk/>
            <pc:sldMk cId="0" sldId="417"/>
            <ac:spMk id="28675" creationId="{C9E5024D-8ACE-CD80-24AC-C144B46695D9}"/>
          </ac:spMkLst>
        </pc:spChg>
        <pc:spChg chg="del">
          <ac:chgData name="Dr. Chirag Joshi [MU - Jaipur]" userId="5d3bc3b8-e644-4a0e-ad80-830cba9c06fd" providerId="ADAL" clId="{E3722FA3-A3EF-40A9-97D4-13DC591FCA72}" dt="2024-08-07T04:54:29.282" v="245" actId="478"/>
          <ac:spMkLst>
            <pc:docMk/>
            <pc:sldMk cId="0" sldId="417"/>
            <ac:spMk id="28676" creationId="{590B65E5-9868-6FD2-9798-B82B716BC319}"/>
          </ac:spMkLst>
        </pc:spChg>
        <pc:spChg chg="del">
          <ac:chgData name="Dr. Chirag Joshi [MU - Jaipur]" userId="5d3bc3b8-e644-4a0e-ad80-830cba9c06fd" providerId="ADAL" clId="{E3722FA3-A3EF-40A9-97D4-13DC591FCA72}" dt="2024-08-07T04:54:33.507" v="246" actId="478"/>
          <ac:spMkLst>
            <pc:docMk/>
            <pc:sldMk cId="0" sldId="417"/>
            <ac:spMk id="28677" creationId="{FF265E52-615B-A6B9-0E32-4DC87E177B56}"/>
          </ac:spMkLst>
        </pc:spChg>
        <pc:spChg chg="del">
          <ac:chgData name="Dr. Chirag Joshi [MU - Jaipur]" userId="5d3bc3b8-e644-4a0e-ad80-830cba9c06fd" providerId="ADAL" clId="{E3722FA3-A3EF-40A9-97D4-13DC591FCA72}" dt="2024-08-07T04:54:36.618" v="247" actId="478"/>
          <ac:spMkLst>
            <pc:docMk/>
            <pc:sldMk cId="0" sldId="417"/>
            <ac:spMk id="28678" creationId="{EB11AC8E-4B31-643C-9748-63231F09C886}"/>
          </ac:spMkLst>
        </pc:spChg>
      </pc:sldChg>
      <pc:sldChg chg="delSp modSp add mod ord">
        <pc:chgData name="Dr. Chirag Joshi [MU - Jaipur]" userId="5d3bc3b8-e644-4a0e-ad80-830cba9c06fd" providerId="ADAL" clId="{E3722FA3-A3EF-40A9-97D4-13DC591FCA72}" dt="2024-08-07T04:55:30.659" v="262" actId="20577"/>
        <pc:sldMkLst>
          <pc:docMk/>
          <pc:sldMk cId="0" sldId="419"/>
        </pc:sldMkLst>
        <pc:spChg chg="mod">
          <ac:chgData name="Dr. Chirag Joshi [MU - Jaipur]" userId="5d3bc3b8-e644-4a0e-ad80-830cba9c06fd" providerId="ADAL" clId="{E3722FA3-A3EF-40A9-97D4-13DC591FCA72}" dt="2024-08-07T04:55:30.659" v="262" actId="20577"/>
          <ac:spMkLst>
            <pc:docMk/>
            <pc:sldMk cId="0" sldId="419"/>
            <ac:spMk id="30722" creationId="{C2D917BD-CB7F-C00E-BBCF-20509A8D867F}"/>
          </ac:spMkLst>
        </pc:spChg>
        <pc:spChg chg="del">
          <ac:chgData name="Dr. Chirag Joshi [MU - Jaipur]" userId="5d3bc3b8-e644-4a0e-ad80-830cba9c06fd" providerId="ADAL" clId="{E3722FA3-A3EF-40A9-97D4-13DC591FCA72}" dt="2024-08-07T04:55:18.726" v="253" actId="478"/>
          <ac:spMkLst>
            <pc:docMk/>
            <pc:sldMk cId="0" sldId="419"/>
            <ac:spMk id="30724" creationId="{8BC310AB-2F30-C484-6E84-04836D24E080}"/>
          </ac:spMkLst>
        </pc:spChg>
        <pc:spChg chg="del">
          <ac:chgData name="Dr. Chirag Joshi [MU - Jaipur]" userId="5d3bc3b8-e644-4a0e-ad80-830cba9c06fd" providerId="ADAL" clId="{E3722FA3-A3EF-40A9-97D4-13DC591FCA72}" dt="2024-08-07T04:55:24.510" v="254" actId="478"/>
          <ac:spMkLst>
            <pc:docMk/>
            <pc:sldMk cId="0" sldId="419"/>
            <ac:spMk id="30725" creationId="{7861DAA8-A0F2-B3A9-A4AC-8CACA76A774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09D271-3A60-4468-AB68-5715123D1A7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232993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09D271-3A60-4468-AB68-5715123D1A7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236806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09D271-3A60-4468-AB68-5715123D1A7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18751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09D271-3A60-4468-AB68-5715123D1A7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4945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09D271-3A60-4468-AB68-5715123D1A7E}"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43627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09D271-3A60-4468-AB68-5715123D1A7E}"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136754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09D271-3A60-4468-AB68-5715123D1A7E}"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2141692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09D271-3A60-4468-AB68-5715123D1A7E}"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5668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9D271-3A60-4468-AB68-5715123D1A7E}"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162626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09D271-3A60-4468-AB68-5715123D1A7E}"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382530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09D271-3A60-4468-AB68-5715123D1A7E}"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110D6-E745-46B2-9390-CA9D4A9F85FA}" type="slidenum">
              <a:rPr lang="en-US" smtClean="0"/>
              <a:t>‹#›</a:t>
            </a:fld>
            <a:endParaRPr lang="en-US"/>
          </a:p>
        </p:txBody>
      </p:sp>
    </p:spTree>
    <p:extLst>
      <p:ext uri="{BB962C8B-B14F-4D97-AF65-F5344CB8AC3E}">
        <p14:creationId xmlns:p14="http://schemas.microsoft.com/office/powerpoint/2010/main" val="229930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9D271-3A60-4468-AB68-5715123D1A7E}" type="datetimeFigureOut">
              <a:rPr lang="en-US" smtClean="0"/>
              <a:t>8/9/2024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110D6-E745-46B2-9390-CA9D4A9F85FA}" type="slidenum">
              <a:rPr lang="en-US" smtClean="0"/>
              <a:t>‹#›</a:t>
            </a:fld>
            <a:endParaRPr lang="en-US"/>
          </a:p>
        </p:txBody>
      </p:sp>
    </p:spTree>
    <p:extLst>
      <p:ext uri="{BB962C8B-B14F-4D97-AF65-F5344CB8AC3E}">
        <p14:creationId xmlns:p14="http://schemas.microsoft.com/office/powerpoint/2010/main" val="307965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37" name="Freeform: Shape 103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3800" b="1" dirty="0">
                <a:solidFill>
                  <a:schemeClr val="bg1">
                    <a:lumMod val="95000"/>
                    <a:lumOff val="5000"/>
                  </a:schemeClr>
                </a:solidFill>
                <a:effectLst/>
              </a:rPr>
              <a:t>D</a:t>
            </a:r>
            <a:r>
              <a:rPr lang="en-US" sz="3800" b="1" dirty="0">
                <a:solidFill>
                  <a:schemeClr val="bg1">
                    <a:lumMod val="95000"/>
                    <a:lumOff val="5000"/>
                  </a:schemeClr>
                </a:solidFill>
              </a:rPr>
              <a:t>ata Structures &amp; Algorithms</a:t>
            </a:r>
            <a:r>
              <a:rPr lang="en-US" sz="3800" b="1" dirty="0">
                <a:solidFill>
                  <a:schemeClr val="bg1">
                    <a:lumMod val="95000"/>
                    <a:lumOff val="5000"/>
                  </a:schemeClr>
                </a:solidFill>
                <a:effectLst/>
              </a:rPr>
              <a:t> (</a:t>
            </a:r>
            <a:r>
              <a:rPr lang="en-US" sz="3800" b="1" dirty="0">
                <a:solidFill>
                  <a:schemeClr val="bg1">
                    <a:lumMod val="95000"/>
                    <a:lumOff val="5000"/>
                  </a:schemeClr>
                </a:solidFill>
              </a:rPr>
              <a:t>DSE2101</a:t>
            </a:r>
            <a:r>
              <a:rPr lang="en-US" sz="3800" b="1" dirty="0">
                <a:solidFill>
                  <a:schemeClr val="bg1">
                    <a:lumMod val="95000"/>
                    <a:lumOff val="5000"/>
                  </a:schemeClr>
                </a:solidFill>
                <a:effectLst/>
              </a:rPr>
              <a:t>)</a:t>
            </a:r>
            <a:br>
              <a:rPr lang="en-US" sz="3800" b="1" dirty="0">
                <a:solidFill>
                  <a:schemeClr val="bg1">
                    <a:lumMod val="95000"/>
                    <a:lumOff val="5000"/>
                  </a:schemeClr>
                </a:solidFill>
                <a:effectLst/>
              </a:rPr>
            </a:br>
            <a:r>
              <a:rPr lang="en-US" sz="3800" b="1" dirty="0">
                <a:solidFill>
                  <a:schemeClr val="bg1">
                    <a:lumMod val="95000"/>
                    <a:lumOff val="5000"/>
                  </a:schemeClr>
                </a:solidFill>
                <a:effectLst/>
              </a:rPr>
              <a:t> </a:t>
            </a:r>
            <a:br>
              <a:rPr lang="en-US" sz="3800" b="1" dirty="0">
                <a:solidFill>
                  <a:schemeClr val="bg1">
                    <a:lumMod val="95000"/>
                    <a:lumOff val="5000"/>
                  </a:schemeClr>
                </a:solidFill>
                <a:effectLst/>
              </a:rPr>
            </a:br>
            <a:endParaRPr lang="en-US" sz="3800" b="1" dirty="0">
              <a:solidFill>
                <a:schemeClr val="bg1">
                  <a:lumMod val="95000"/>
                  <a:lumOff val="5000"/>
                </a:schemeClr>
              </a:solidFill>
            </a:endParaRPr>
          </a:p>
        </p:txBody>
      </p:sp>
    </p:spTree>
    <p:extLst>
      <p:ext uri="{BB962C8B-B14F-4D97-AF65-F5344CB8AC3E}">
        <p14:creationId xmlns:p14="http://schemas.microsoft.com/office/powerpoint/2010/main" val="39346558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71063-CB1E-4B24-9685-5E25B4A2B7B6}"/>
              </a:ext>
            </a:extLst>
          </p:cNvPr>
          <p:cNvSpPr>
            <a:spLocks noGrp="1"/>
          </p:cNvSpPr>
          <p:nvPr>
            <p:ph type="title"/>
          </p:nvPr>
        </p:nvSpPr>
        <p:spPr>
          <a:xfrm>
            <a:off x="6094105" y="282450"/>
            <a:ext cx="4977976" cy="1454051"/>
          </a:xfrm>
        </p:spPr>
        <p:txBody>
          <a:bodyPr>
            <a:normAutofit/>
          </a:bodyPr>
          <a:lstStyle/>
          <a:p>
            <a:r>
              <a:rPr lang="en-US" b="1" i="0" dirty="0">
                <a:solidFill>
                  <a:srgbClr val="000000"/>
                </a:solidFill>
                <a:effectLst/>
                <a:latin typeface="Arial" panose="020B0604020202020204" pitchFamily="34" charset="0"/>
              </a:rPr>
              <a:t>O</a:t>
            </a:r>
            <a:r>
              <a:rPr lang="en-US" b="0" i="0" dirty="0">
                <a:solidFill>
                  <a:srgbClr val="000000"/>
                </a:solidFill>
                <a:effectLst/>
                <a:latin typeface="Arial" panose="020B0604020202020204" pitchFamily="34" charset="0"/>
              </a:rPr>
              <a:t> − Big Oh Notation</a:t>
            </a:r>
          </a:p>
        </p:txBody>
      </p:sp>
      <p:sp>
        <p:nvSpPr>
          <p:cNvPr id="3" name="Content Placeholder 2">
            <a:extLst>
              <a:ext uri="{FF2B5EF4-FFF2-40B4-BE49-F238E27FC236}">
                <a16:creationId xmlns:a16="http://schemas.microsoft.com/office/drawing/2014/main" id="{DF88F710-5936-480E-B711-17F91DC93CCD}"/>
              </a:ext>
            </a:extLst>
          </p:cNvPr>
          <p:cNvSpPr>
            <a:spLocks noGrp="1"/>
          </p:cNvSpPr>
          <p:nvPr>
            <p:ph idx="1"/>
          </p:nvPr>
        </p:nvSpPr>
        <p:spPr>
          <a:xfrm>
            <a:off x="6090574" y="1736502"/>
            <a:ext cx="4977578" cy="4819044"/>
          </a:xfrm>
        </p:spPr>
        <p:txBody>
          <a:bodyPr anchor="ctr">
            <a:normAutofit/>
          </a:bodyPr>
          <a:lstStyle/>
          <a:p>
            <a:pPr algn="just"/>
            <a:r>
              <a:rPr lang="en-US" sz="1600" b="0" i="0" dirty="0">
                <a:solidFill>
                  <a:srgbClr val="000000"/>
                </a:solidFill>
                <a:effectLst/>
                <a:latin typeface="Arial" panose="020B0604020202020204" pitchFamily="34" charset="0"/>
              </a:rPr>
              <a:t>Asymptotic Upper Bound</a:t>
            </a:r>
          </a:p>
          <a:p>
            <a:pPr algn="just"/>
            <a:r>
              <a:rPr lang="en-US" sz="1600" b="0" i="0" dirty="0">
                <a:solidFill>
                  <a:srgbClr val="000000"/>
                </a:solidFill>
                <a:effectLst/>
                <a:latin typeface="Arial" panose="020B0604020202020204" pitchFamily="34" charset="0"/>
              </a:rPr>
              <a:t>‘O’ (Big Oh) is the most commonly used notation.</a:t>
            </a:r>
          </a:p>
          <a:p>
            <a:pPr algn="just"/>
            <a:r>
              <a:rPr lang="en-US" sz="1600" b="0" i="0" dirty="0">
                <a:solidFill>
                  <a:srgbClr val="000000"/>
                </a:solidFill>
                <a:effectLst/>
                <a:latin typeface="Roboto"/>
              </a:rPr>
              <a:t>The Big O notation defines an upper bound of an algorithm, it bounds a function only from above.</a:t>
            </a:r>
          </a:p>
          <a:p>
            <a:pPr algn="just"/>
            <a:r>
              <a:rPr lang="en-US" sz="1600" b="0" i="0" dirty="0">
                <a:solidFill>
                  <a:srgbClr val="000000"/>
                </a:solidFill>
                <a:effectLst/>
                <a:latin typeface="Arial" panose="020B0604020202020204" pitchFamily="34" charset="0"/>
              </a:rPr>
              <a:t>A function </a:t>
            </a:r>
            <a:r>
              <a:rPr lang="en-US" sz="1600" b="1" i="1" dirty="0">
                <a:solidFill>
                  <a:srgbClr val="000000"/>
                </a:solidFill>
                <a:effectLst/>
                <a:latin typeface="Arial" panose="020B0604020202020204" pitchFamily="34" charset="0"/>
              </a:rPr>
              <a:t>f(n)</a:t>
            </a:r>
            <a:r>
              <a:rPr lang="en-US" sz="1600" b="0" i="0" dirty="0">
                <a:solidFill>
                  <a:srgbClr val="000000"/>
                </a:solidFill>
                <a:effectLst/>
                <a:latin typeface="Arial" panose="020B0604020202020204" pitchFamily="34" charset="0"/>
              </a:rPr>
              <a:t> can be represented is the order of </a:t>
            </a:r>
            <a:r>
              <a:rPr lang="en-US" sz="1600" b="1" i="1" dirty="0">
                <a:solidFill>
                  <a:srgbClr val="000000"/>
                </a:solidFill>
                <a:effectLst/>
                <a:latin typeface="Arial" panose="020B0604020202020204" pitchFamily="34" charset="0"/>
              </a:rPr>
              <a:t>g(n)</a:t>
            </a:r>
            <a:r>
              <a:rPr lang="en-US" sz="1600" b="0" i="0" dirty="0">
                <a:solidFill>
                  <a:srgbClr val="000000"/>
                </a:solidFill>
                <a:effectLst/>
                <a:latin typeface="Arial" panose="020B0604020202020204" pitchFamily="34" charset="0"/>
              </a:rPr>
              <a:t> that is </a:t>
            </a:r>
            <a:r>
              <a:rPr lang="en-US" sz="1600" b="1" i="0" dirty="0">
                <a:solidFill>
                  <a:srgbClr val="000000"/>
                </a:solidFill>
                <a:effectLst/>
                <a:latin typeface="Arial" panose="020B0604020202020204" pitchFamily="34" charset="0"/>
              </a:rPr>
              <a:t>f(n) =</a:t>
            </a:r>
            <a:r>
              <a:rPr lang="en-US" sz="1600" b="0" i="0" dirty="0">
                <a:solidFill>
                  <a:srgbClr val="000000"/>
                </a:solidFill>
                <a:effectLst/>
                <a:latin typeface="Arial" panose="020B0604020202020204" pitchFamily="34" charset="0"/>
              </a:rPr>
              <a:t> </a:t>
            </a:r>
            <a:r>
              <a:rPr lang="en-US" sz="1600" b="1" i="1" dirty="0">
                <a:solidFill>
                  <a:srgbClr val="000000"/>
                </a:solidFill>
                <a:effectLst/>
                <a:latin typeface="Arial" panose="020B0604020202020204" pitchFamily="34" charset="0"/>
              </a:rPr>
              <a:t>O(g(n))</a:t>
            </a:r>
            <a:r>
              <a:rPr lang="en-US" sz="1600" b="0" i="0" dirty="0">
                <a:solidFill>
                  <a:srgbClr val="000000"/>
                </a:solidFill>
                <a:effectLst/>
                <a:latin typeface="Arial" panose="020B0604020202020204" pitchFamily="34" charset="0"/>
              </a:rPr>
              <a:t>, if there exists a value of positive integer </a:t>
            </a:r>
            <a:r>
              <a:rPr lang="en-US" sz="1600" b="1" i="0" dirty="0">
                <a:solidFill>
                  <a:srgbClr val="000000"/>
                </a:solidFill>
                <a:effectLst/>
                <a:latin typeface="Arial" panose="020B0604020202020204" pitchFamily="34" charset="0"/>
              </a:rPr>
              <a:t>n</a:t>
            </a:r>
            <a:r>
              <a:rPr lang="en-US" sz="1600" b="0" i="0" dirty="0">
                <a:solidFill>
                  <a:srgbClr val="000000"/>
                </a:solidFill>
                <a:effectLst/>
                <a:latin typeface="Arial" panose="020B0604020202020204" pitchFamily="34" charset="0"/>
              </a:rPr>
              <a:t> as </a:t>
            </a:r>
            <a:r>
              <a:rPr lang="en-US" sz="1600" b="1" i="0" dirty="0">
                <a:solidFill>
                  <a:srgbClr val="000000"/>
                </a:solidFill>
                <a:effectLst/>
                <a:latin typeface="Arial" panose="020B0604020202020204" pitchFamily="34" charset="0"/>
              </a:rPr>
              <a:t>n</a:t>
            </a:r>
            <a:r>
              <a:rPr lang="en-US" sz="1600" b="1" i="0" baseline="-25000" dirty="0">
                <a:solidFill>
                  <a:srgbClr val="000000"/>
                </a:solidFill>
                <a:effectLst/>
                <a:latin typeface="Arial" panose="020B0604020202020204" pitchFamily="34" charset="0"/>
              </a:rPr>
              <a:t>0</a:t>
            </a:r>
            <a:r>
              <a:rPr lang="en-US" sz="1600" b="0" i="0" dirty="0">
                <a:solidFill>
                  <a:srgbClr val="000000"/>
                </a:solidFill>
                <a:effectLst/>
                <a:latin typeface="Arial" panose="020B0604020202020204" pitchFamily="34" charset="0"/>
              </a:rPr>
              <a:t> and a positive constant </a:t>
            </a:r>
            <a:r>
              <a:rPr lang="en-US" sz="1600" b="1" i="0" dirty="0">
                <a:solidFill>
                  <a:srgbClr val="000000"/>
                </a:solidFill>
                <a:effectLst/>
                <a:latin typeface="Arial" panose="020B0604020202020204" pitchFamily="34" charset="0"/>
              </a:rPr>
              <a:t>c</a:t>
            </a:r>
            <a:r>
              <a:rPr lang="en-US" sz="1600" b="0" i="0" dirty="0">
                <a:solidFill>
                  <a:srgbClr val="000000"/>
                </a:solidFill>
                <a:effectLst/>
                <a:latin typeface="Arial" panose="020B0604020202020204" pitchFamily="34" charset="0"/>
              </a:rPr>
              <a:t> such that </a:t>
            </a:r>
          </a:p>
          <a:p>
            <a:pPr marL="0" indent="0" algn="ctr">
              <a:buNone/>
            </a:pPr>
            <a:endParaRPr lang="en-US" sz="1600" b="0" i="0" dirty="0">
              <a:solidFill>
                <a:srgbClr val="000000"/>
              </a:solidFill>
              <a:effectLst/>
              <a:latin typeface="Arial" panose="020B0604020202020204" pitchFamily="34" charset="0"/>
            </a:endParaRPr>
          </a:p>
          <a:p>
            <a:pPr marL="0" indent="0" algn="ctr">
              <a:buNone/>
            </a:pPr>
            <a:r>
              <a:rPr lang="en-US" sz="1600" b="0" i="0" dirty="0">
                <a:solidFill>
                  <a:srgbClr val="000000"/>
                </a:solidFill>
                <a:effectLst/>
                <a:latin typeface="Arial" panose="020B0604020202020204" pitchFamily="34" charset="0"/>
              </a:rPr>
              <a:t>f(n) ≤ </a:t>
            </a:r>
            <a:r>
              <a:rPr lang="en-US" sz="1600" b="0" i="0" dirty="0" err="1">
                <a:solidFill>
                  <a:srgbClr val="000000"/>
                </a:solidFill>
                <a:effectLst/>
                <a:latin typeface="Arial" panose="020B0604020202020204" pitchFamily="34" charset="0"/>
              </a:rPr>
              <a:t>c.g</a:t>
            </a:r>
            <a:r>
              <a:rPr lang="en-US" sz="1600" b="0" i="0" dirty="0">
                <a:solidFill>
                  <a:srgbClr val="000000"/>
                </a:solidFill>
                <a:effectLst/>
                <a:latin typeface="Arial" panose="020B0604020202020204" pitchFamily="34" charset="0"/>
              </a:rPr>
              <a:t>(n) for n &gt; n</a:t>
            </a:r>
            <a:r>
              <a:rPr lang="en-US" sz="1100" b="0" i="0" dirty="0">
                <a:solidFill>
                  <a:srgbClr val="000000"/>
                </a:solidFill>
                <a:effectLst/>
                <a:latin typeface="Arial" panose="020B0604020202020204" pitchFamily="34" charset="0"/>
              </a:rPr>
              <a:t>o</a:t>
            </a:r>
            <a:r>
              <a:rPr lang="en-US" sz="1600" b="0" i="0" dirty="0">
                <a:solidFill>
                  <a:srgbClr val="000000"/>
                </a:solidFill>
                <a:effectLst/>
                <a:latin typeface="Arial" panose="020B0604020202020204" pitchFamily="34" charset="0"/>
              </a:rPr>
              <a:t> in all cases</a:t>
            </a:r>
          </a:p>
          <a:p>
            <a:pPr algn="just"/>
            <a:endParaRPr lang="en-US" sz="1600" dirty="0">
              <a:solidFill>
                <a:srgbClr val="000000"/>
              </a:solidFill>
              <a:latin typeface="Arial" panose="020B0604020202020204" pitchFamily="34" charset="0"/>
            </a:endParaRPr>
          </a:p>
          <a:p>
            <a:pPr algn="just"/>
            <a:r>
              <a:rPr lang="en-US" sz="1600" b="0" i="0" dirty="0">
                <a:solidFill>
                  <a:srgbClr val="000000"/>
                </a:solidFill>
                <a:effectLst/>
                <a:latin typeface="Arial" panose="020B0604020202020204" pitchFamily="34" charset="0"/>
              </a:rPr>
              <a:t>Hence, function </a:t>
            </a:r>
            <a:r>
              <a:rPr lang="en-US" sz="1600" b="1" i="1" dirty="0">
                <a:solidFill>
                  <a:srgbClr val="000000"/>
                </a:solidFill>
                <a:effectLst/>
                <a:latin typeface="Arial" panose="020B0604020202020204" pitchFamily="34" charset="0"/>
              </a:rPr>
              <a:t>g(n)</a:t>
            </a:r>
            <a:r>
              <a:rPr lang="en-US" sz="1600" b="0" i="0" dirty="0">
                <a:solidFill>
                  <a:srgbClr val="000000"/>
                </a:solidFill>
                <a:effectLst/>
                <a:latin typeface="Arial" panose="020B0604020202020204" pitchFamily="34" charset="0"/>
              </a:rPr>
              <a:t> is an upper bound for function </a:t>
            </a:r>
            <a:r>
              <a:rPr lang="en-US" sz="1600" b="1" i="1" dirty="0">
                <a:solidFill>
                  <a:srgbClr val="000000"/>
                </a:solidFill>
                <a:effectLst/>
                <a:latin typeface="Arial" panose="020B0604020202020204" pitchFamily="34" charset="0"/>
              </a:rPr>
              <a:t>f(n)</a:t>
            </a:r>
            <a:r>
              <a:rPr lang="en-US" sz="1600" b="0" i="0" dirty="0">
                <a:solidFill>
                  <a:srgbClr val="000000"/>
                </a:solidFill>
                <a:effectLst/>
                <a:latin typeface="Arial" panose="020B0604020202020204" pitchFamily="34" charset="0"/>
              </a:rPr>
              <a:t>, as </a:t>
            </a:r>
            <a:r>
              <a:rPr lang="en-US" sz="1600" b="1" i="1" dirty="0">
                <a:solidFill>
                  <a:srgbClr val="000000"/>
                </a:solidFill>
                <a:effectLst/>
                <a:latin typeface="Arial" panose="020B0604020202020204" pitchFamily="34" charset="0"/>
              </a:rPr>
              <a:t>g(n)</a:t>
            </a:r>
            <a:r>
              <a:rPr lang="en-US" sz="1600" b="0" i="0" dirty="0">
                <a:solidFill>
                  <a:srgbClr val="000000"/>
                </a:solidFill>
                <a:effectLst/>
                <a:latin typeface="Arial" panose="020B0604020202020204" pitchFamily="34" charset="0"/>
              </a:rPr>
              <a:t> grows faster than </a:t>
            </a:r>
            <a:r>
              <a:rPr lang="en-US" sz="1600" b="1" i="1" dirty="0">
                <a:solidFill>
                  <a:srgbClr val="000000"/>
                </a:solidFill>
                <a:effectLst/>
                <a:latin typeface="Arial" panose="020B0604020202020204" pitchFamily="34" charset="0"/>
              </a:rPr>
              <a:t>f(n)</a:t>
            </a:r>
          </a:p>
          <a:p>
            <a:endParaRPr lang="en-US" sz="1600" b="0" i="0" dirty="0">
              <a:solidFill>
                <a:srgbClr val="000000"/>
              </a:solidFill>
              <a:effectLst/>
              <a:latin typeface="Arial" panose="020B0604020202020204" pitchFamily="34" charset="0"/>
            </a:endParaRPr>
          </a:p>
          <a:p>
            <a:endParaRPr lang="en-US" sz="1600" b="0" i="0" dirty="0">
              <a:solidFill>
                <a:srgbClr val="000000"/>
              </a:solidFill>
              <a:effectLst/>
              <a:latin typeface="Roboto"/>
            </a:endParaRPr>
          </a:p>
          <a:p>
            <a:endParaRPr lang="en-US" sz="1600" dirty="0">
              <a:solidFill>
                <a:srgbClr val="000000"/>
              </a:solidFill>
            </a:endParaRPr>
          </a:p>
        </p:txBody>
      </p:sp>
      <p:pic>
        <p:nvPicPr>
          <p:cNvPr id="19" name="Picture 18">
            <a:extLst>
              <a:ext uri="{FF2B5EF4-FFF2-40B4-BE49-F238E27FC236}">
                <a16:creationId xmlns:a16="http://schemas.microsoft.com/office/drawing/2014/main" id="{6CDA8734-EC11-41F3-9730-846ED215554A}"/>
              </a:ext>
            </a:extLst>
          </p:cNvPr>
          <p:cNvPicPr>
            <a:picLocks noChangeAspect="1"/>
          </p:cNvPicPr>
          <p:nvPr/>
        </p:nvPicPr>
        <p:blipFill>
          <a:blip r:embed="rId2"/>
          <a:stretch>
            <a:fillRect/>
          </a:stretch>
        </p:blipFill>
        <p:spPr>
          <a:xfrm>
            <a:off x="518936" y="1772480"/>
            <a:ext cx="3518491" cy="3697397"/>
          </a:xfrm>
          <a:prstGeom prst="rect">
            <a:avLst/>
          </a:prstGeom>
        </p:spPr>
      </p:pic>
    </p:spTree>
    <p:extLst>
      <p:ext uri="{BB962C8B-B14F-4D97-AF65-F5344CB8AC3E}">
        <p14:creationId xmlns:p14="http://schemas.microsoft.com/office/powerpoint/2010/main" val="257357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4FF6-881D-4455-B1CD-1DF072DEB3A9}"/>
              </a:ext>
            </a:extLst>
          </p:cNvPr>
          <p:cNvSpPr>
            <a:spLocks noGrp="1"/>
          </p:cNvSpPr>
          <p:nvPr>
            <p:ph type="title"/>
          </p:nvPr>
        </p:nvSpPr>
        <p:spPr>
          <a:xfrm>
            <a:off x="6094105" y="802955"/>
            <a:ext cx="4977976" cy="660085"/>
          </a:xfrm>
        </p:spPr>
        <p:txBody>
          <a:bodyPr>
            <a:normAutofit fontScale="90000"/>
          </a:bodyPr>
          <a:lstStyle/>
          <a:p>
            <a:r>
              <a:rPr lang="el-GR" b="1" i="0" dirty="0">
                <a:solidFill>
                  <a:srgbClr val="000000"/>
                </a:solidFill>
                <a:effectLst/>
                <a:latin typeface="Arial" panose="020B0604020202020204" pitchFamily="34" charset="0"/>
              </a:rPr>
              <a:t>Ω</a:t>
            </a:r>
            <a:r>
              <a:rPr lang="el-GR" b="0" i="0" dirty="0">
                <a:solidFill>
                  <a:srgbClr val="000000"/>
                </a:solidFill>
                <a:effectLst/>
                <a:latin typeface="Arial" panose="020B0604020202020204" pitchFamily="34" charset="0"/>
              </a:rPr>
              <a:t> − </a:t>
            </a:r>
            <a:r>
              <a:rPr lang="en-US" b="0" i="0" dirty="0">
                <a:solidFill>
                  <a:srgbClr val="000000"/>
                </a:solidFill>
                <a:effectLst/>
                <a:latin typeface="Arial" panose="020B0604020202020204" pitchFamily="34" charset="0"/>
              </a:rPr>
              <a:t>Big omega</a:t>
            </a:r>
            <a:endParaRPr lang="en-US" dirty="0">
              <a:solidFill>
                <a:srgbClr val="000000"/>
              </a:solidFill>
            </a:endParaRPr>
          </a:p>
        </p:txBody>
      </p:sp>
      <p:sp>
        <p:nvSpPr>
          <p:cNvPr id="3" name="Content Placeholder 2">
            <a:extLst>
              <a:ext uri="{FF2B5EF4-FFF2-40B4-BE49-F238E27FC236}">
                <a16:creationId xmlns:a16="http://schemas.microsoft.com/office/drawing/2014/main" id="{E52DC7DC-5232-4439-85D6-04AD685F2438}"/>
              </a:ext>
            </a:extLst>
          </p:cNvPr>
          <p:cNvSpPr>
            <a:spLocks noGrp="1"/>
          </p:cNvSpPr>
          <p:nvPr>
            <p:ph idx="1"/>
          </p:nvPr>
        </p:nvSpPr>
        <p:spPr>
          <a:xfrm>
            <a:off x="6089969" y="2468881"/>
            <a:ext cx="4977578" cy="4389119"/>
          </a:xfrm>
        </p:spPr>
        <p:txBody>
          <a:bodyPr anchor="ctr">
            <a:normAutofit lnSpcReduction="10000"/>
          </a:bodyPr>
          <a:lstStyle/>
          <a:p>
            <a:pPr algn="just"/>
            <a:r>
              <a:rPr lang="en-US" sz="2000" b="0" i="0" dirty="0">
                <a:solidFill>
                  <a:srgbClr val="000000"/>
                </a:solidFill>
                <a:effectLst/>
                <a:latin typeface="Arial" panose="020B0604020202020204" pitchFamily="34" charset="0"/>
                <a:cs typeface="Arial" panose="020B0604020202020204" pitchFamily="34" charset="0"/>
              </a:rPr>
              <a:t>Asymptotic Lower Bound</a:t>
            </a:r>
          </a:p>
          <a:p>
            <a:pPr algn="just"/>
            <a:r>
              <a:rPr lang="en-US" sz="2000" b="0" i="0" dirty="0">
                <a:solidFill>
                  <a:srgbClr val="000000"/>
                </a:solidFill>
                <a:effectLst/>
                <a:latin typeface="Arial" panose="020B0604020202020204" pitchFamily="34" charset="0"/>
                <a:cs typeface="Arial" panose="020B0604020202020204" pitchFamily="34" charset="0"/>
              </a:rPr>
              <a:t>Ω Notation is the least used notation because best-case performance of an algorithm is generally not useful</a:t>
            </a:r>
          </a:p>
          <a:p>
            <a:pPr algn="just"/>
            <a:r>
              <a:rPr lang="en-US" sz="2000" b="0" i="0" dirty="0">
                <a:solidFill>
                  <a:srgbClr val="000000"/>
                </a:solidFill>
                <a:effectLst/>
                <a:latin typeface="Arial" panose="020B0604020202020204" pitchFamily="34" charset="0"/>
                <a:cs typeface="Arial" panose="020B0604020202020204" pitchFamily="34" charset="0"/>
              </a:rPr>
              <a:t>The Ω</a:t>
            </a:r>
            <a:r>
              <a:rPr lang="en-US" sz="2000" dirty="0">
                <a:solidFill>
                  <a:srgbClr val="000000"/>
                </a:solidFill>
                <a:latin typeface="Arial" panose="020B0604020202020204" pitchFamily="34" charset="0"/>
                <a:cs typeface="Arial" panose="020B0604020202020204" pitchFamily="34" charset="0"/>
              </a:rPr>
              <a:t> </a:t>
            </a:r>
            <a:r>
              <a:rPr lang="en-US" sz="2000" b="0" i="0" dirty="0">
                <a:solidFill>
                  <a:srgbClr val="000000"/>
                </a:solidFill>
                <a:effectLst/>
                <a:latin typeface="Arial" panose="020B0604020202020204" pitchFamily="34" charset="0"/>
                <a:cs typeface="Arial" panose="020B0604020202020204" pitchFamily="34" charset="0"/>
              </a:rPr>
              <a:t>notation defines a lower bound of an algorithm, it bounds a function only from below. </a:t>
            </a:r>
          </a:p>
          <a:p>
            <a:pPr algn="just"/>
            <a:r>
              <a:rPr lang="en-US" sz="2000" dirty="0">
                <a:solidFill>
                  <a:srgbClr val="000000"/>
                </a:solidFill>
                <a:latin typeface="Arial" panose="020B0604020202020204" pitchFamily="34" charset="0"/>
                <a:cs typeface="Arial" panose="020B0604020202020204" pitchFamily="34" charset="0"/>
              </a:rPr>
              <a:t>We say that f(n) = </a:t>
            </a:r>
            <a:r>
              <a:rPr lang="el-GR" sz="2000" dirty="0">
                <a:solidFill>
                  <a:srgbClr val="000000"/>
                </a:solidFill>
                <a:latin typeface="Arial" panose="020B0604020202020204" pitchFamily="34" charset="0"/>
                <a:cs typeface="Arial" panose="020B0604020202020204" pitchFamily="34" charset="0"/>
              </a:rPr>
              <a:t>Ω</a:t>
            </a:r>
            <a:r>
              <a:rPr lang="en-US" sz="2000" dirty="0">
                <a:solidFill>
                  <a:srgbClr val="000000"/>
                </a:solidFill>
                <a:latin typeface="Arial" panose="020B0604020202020204" pitchFamily="34" charset="0"/>
                <a:cs typeface="Arial" panose="020B0604020202020204" pitchFamily="34" charset="0"/>
              </a:rPr>
              <a:t>(g(n)) when there exists constant c that</a:t>
            </a:r>
          </a:p>
          <a:p>
            <a:pPr marL="0" indent="0" algn="ctr">
              <a:buNone/>
            </a:pPr>
            <a:r>
              <a:rPr lang="en-US" sz="2000" dirty="0">
                <a:solidFill>
                  <a:srgbClr val="000000"/>
                </a:solidFill>
                <a:latin typeface="Arial" panose="020B0604020202020204" pitchFamily="34" charset="0"/>
                <a:cs typeface="Arial" panose="020B0604020202020204" pitchFamily="34" charset="0"/>
              </a:rPr>
              <a:t> f(n) ≥ </a:t>
            </a:r>
            <a:r>
              <a:rPr lang="en-US" sz="2000" dirty="0" err="1">
                <a:solidFill>
                  <a:srgbClr val="000000"/>
                </a:solidFill>
                <a:latin typeface="Arial" panose="020B0604020202020204" pitchFamily="34" charset="0"/>
                <a:cs typeface="Arial" panose="020B0604020202020204" pitchFamily="34" charset="0"/>
              </a:rPr>
              <a:t>c.g</a:t>
            </a:r>
            <a:r>
              <a:rPr lang="en-US" sz="2000" dirty="0">
                <a:solidFill>
                  <a:srgbClr val="000000"/>
                </a:solidFill>
                <a:latin typeface="Arial" panose="020B0604020202020204" pitchFamily="34" charset="0"/>
                <a:cs typeface="Arial" panose="020B0604020202020204" pitchFamily="34" charset="0"/>
              </a:rPr>
              <a:t>(n)</a:t>
            </a:r>
          </a:p>
          <a:p>
            <a:pPr marL="0" indent="0" algn="just">
              <a:buNone/>
            </a:pPr>
            <a:r>
              <a:rPr lang="en-US" sz="2000" dirty="0">
                <a:solidFill>
                  <a:srgbClr val="000000"/>
                </a:solidFill>
                <a:latin typeface="Arial" panose="020B0604020202020204" pitchFamily="34" charset="0"/>
                <a:cs typeface="Arial" panose="020B0604020202020204" pitchFamily="34" charset="0"/>
              </a:rPr>
              <a:t>   for all sufficiently large value of n. Here n is positive integer. This means function g is lower bound for function f, after a certain value of n, f will never go below g.</a:t>
            </a:r>
            <a:endParaRPr lang="en-US" sz="2000" b="0" i="0" dirty="0">
              <a:solidFill>
                <a:srgbClr val="000000"/>
              </a:solidFill>
              <a:effectLst/>
              <a:latin typeface="Arial" panose="020B0604020202020204" pitchFamily="34" charset="0"/>
              <a:cs typeface="Arial" panose="020B0604020202020204" pitchFamily="34" charset="0"/>
            </a:endParaRPr>
          </a:p>
          <a:p>
            <a:endParaRPr lang="en-US" sz="2000" b="0" i="0" dirty="0">
              <a:solidFill>
                <a:srgbClr val="000000"/>
              </a:solidFill>
              <a:effectLst/>
              <a:latin typeface="Arial" panose="020B0604020202020204" pitchFamily="34" charset="0"/>
              <a:cs typeface="Arial" panose="020B0604020202020204" pitchFamily="34" charset="0"/>
            </a:endParaRPr>
          </a:p>
          <a:p>
            <a:endParaRPr lang="en-US" sz="2000" b="0" i="0" dirty="0">
              <a:solidFill>
                <a:srgbClr val="000000"/>
              </a:solidFill>
              <a:effectLst/>
              <a:latin typeface="Arial" panose="020B0604020202020204" pitchFamily="34" charset="0"/>
              <a:cs typeface="Arial" panose="020B0604020202020204" pitchFamily="34" charset="0"/>
            </a:endParaRPr>
          </a:p>
          <a:p>
            <a:endParaRPr lang="en-US" sz="2000" b="0" i="0" dirty="0">
              <a:solidFill>
                <a:srgbClr val="000000"/>
              </a:solidFill>
              <a:effectLst/>
              <a:latin typeface="Roboto"/>
            </a:endParaRPr>
          </a:p>
          <a:p>
            <a:endParaRPr lang="en-US" sz="2000" b="0" i="0" dirty="0">
              <a:solidFill>
                <a:srgbClr val="000000"/>
              </a:solidFill>
              <a:effectLst/>
              <a:latin typeface="Roboto"/>
            </a:endParaRPr>
          </a:p>
          <a:p>
            <a:endParaRPr lang="en-US" sz="2000" dirty="0">
              <a:solidFill>
                <a:srgbClr val="000000"/>
              </a:solidFill>
            </a:endParaRPr>
          </a:p>
        </p:txBody>
      </p:sp>
      <p:pic>
        <p:nvPicPr>
          <p:cNvPr id="13" name="Picture 12">
            <a:extLst>
              <a:ext uri="{FF2B5EF4-FFF2-40B4-BE49-F238E27FC236}">
                <a16:creationId xmlns:a16="http://schemas.microsoft.com/office/drawing/2014/main" id="{16DDEC7E-4D27-43D3-B676-68775174DAE6}"/>
              </a:ext>
            </a:extLst>
          </p:cNvPr>
          <p:cNvPicPr>
            <a:picLocks noChangeAspect="1"/>
          </p:cNvPicPr>
          <p:nvPr/>
        </p:nvPicPr>
        <p:blipFill>
          <a:blip r:embed="rId2"/>
          <a:stretch>
            <a:fillRect/>
          </a:stretch>
        </p:blipFill>
        <p:spPr>
          <a:xfrm>
            <a:off x="462161" y="1675301"/>
            <a:ext cx="3780429" cy="3507398"/>
          </a:xfrm>
          <a:prstGeom prst="rect">
            <a:avLst/>
          </a:prstGeom>
        </p:spPr>
      </p:pic>
    </p:spTree>
    <p:extLst>
      <p:ext uri="{BB962C8B-B14F-4D97-AF65-F5344CB8AC3E}">
        <p14:creationId xmlns:p14="http://schemas.microsoft.com/office/powerpoint/2010/main" val="419989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A03F7-6343-48CC-BDBA-43A9EF15583A}"/>
              </a:ext>
            </a:extLst>
          </p:cNvPr>
          <p:cNvSpPr>
            <a:spLocks noGrp="1"/>
          </p:cNvSpPr>
          <p:nvPr>
            <p:ph idx="1"/>
          </p:nvPr>
        </p:nvSpPr>
        <p:spPr>
          <a:xfrm>
            <a:off x="648931" y="914400"/>
            <a:ext cx="3505494" cy="5309419"/>
          </a:xfrm>
        </p:spPr>
        <p:txBody>
          <a:bodyPr>
            <a:normAutofit/>
          </a:bodyPr>
          <a:lstStyle/>
          <a:p>
            <a:pPr algn="just"/>
            <a:r>
              <a:rPr lang="en-US" sz="2400" dirty="0"/>
              <a:t>It may be noted that an algorithm that takes O(</a:t>
            </a:r>
            <a:r>
              <a:rPr lang="en-US" sz="2400" i="1" dirty="0"/>
              <a:t>n</a:t>
            </a:r>
            <a:r>
              <a:rPr lang="en-US" sz="2400" dirty="0"/>
              <a:t>) time is better than that takes O(</a:t>
            </a:r>
            <a:r>
              <a:rPr lang="en-US" sz="2400" i="1" dirty="0"/>
              <a:t>n</a:t>
            </a:r>
            <a:r>
              <a:rPr lang="en-US" sz="2400" dirty="0"/>
              <a:t>²) time. If O(n) is upper bound of an algorithm then O(</a:t>
            </a:r>
            <a:r>
              <a:rPr lang="en-US" sz="2400" i="1" dirty="0"/>
              <a:t>n</a:t>
            </a:r>
            <a:r>
              <a:rPr lang="en-US" sz="2400" dirty="0"/>
              <a:t>²), O(</a:t>
            </a:r>
            <a:r>
              <a:rPr lang="en-US" sz="2400" i="1" dirty="0"/>
              <a:t>n</a:t>
            </a:r>
            <a:r>
              <a:rPr lang="en-US" sz="2400" b="1" i="1" baseline="30000" dirty="0"/>
              <a:t>3</a:t>
            </a:r>
            <a:r>
              <a:rPr lang="en-US" sz="2400" dirty="0"/>
              <a:t>), O(</a:t>
            </a:r>
            <a:r>
              <a:rPr lang="en-US" sz="2400" i="1" dirty="0"/>
              <a:t>n⁴</a:t>
            </a:r>
            <a:r>
              <a:rPr lang="en-US" sz="2400" dirty="0"/>
              <a:t>) etc. would also be upper bounds.</a:t>
            </a:r>
          </a:p>
          <a:p>
            <a:pPr algn="just"/>
            <a:r>
              <a:rPr lang="en-US" sz="2400" dirty="0"/>
              <a:t>If</a:t>
            </a:r>
            <a:r>
              <a:rPr lang="el-GR" sz="2400" dirty="0">
                <a:cs typeface="Arial" panose="020B0604020202020204" pitchFamily="34" charset="0"/>
              </a:rPr>
              <a:t> Ω</a:t>
            </a:r>
            <a:r>
              <a:rPr lang="en-US" sz="2400" dirty="0">
                <a:cs typeface="Arial" panose="020B0604020202020204" pitchFamily="34" charset="0"/>
              </a:rPr>
              <a:t>(n</a:t>
            </a:r>
            <a:r>
              <a:rPr lang="en-US" sz="2400" baseline="30000" dirty="0">
                <a:cs typeface="Arial" panose="020B0604020202020204" pitchFamily="34" charset="0"/>
              </a:rPr>
              <a:t>3</a:t>
            </a:r>
            <a:r>
              <a:rPr lang="en-US" sz="2400" dirty="0">
                <a:cs typeface="Arial" panose="020B0604020202020204" pitchFamily="34" charset="0"/>
              </a:rPr>
              <a:t>) is lower bound of algorithm then </a:t>
            </a:r>
            <a:r>
              <a:rPr lang="el-GR" sz="2400" dirty="0">
                <a:cs typeface="Arial" panose="020B0604020202020204" pitchFamily="34" charset="0"/>
              </a:rPr>
              <a:t>Ω</a:t>
            </a:r>
            <a:r>
              <a:rPr lang="en-US" sz="2400" dirty="0">
                <a:cs typeface="Arial" panose="020B0604020202020204" pitchFamily="34" charset="0"/>
              </a:rPr>
              <a:t>(n</a:t>
            </a:r>
            <a:r>
              <a:rPr lang="en-US" sz="2400" baseline="30000" dirty="0">
                <a:cs typeface="Arial" panose="020B0604020202020204" pitchFamily="34" charset="0"/>
              </a:rPr>
              <a:t>2</a:t>
            </a:r>
            <a:r>
              <a:rPr lang="en-US" sz="2400" dirty="0">
                <a:cs typeface="Arial" panose="020B0604020202020204" pitchFamily="34" charset="0"/>
              </a:rPr>
              <a:t>), </a:t>
            </a:r>
            <a:r>
              <a:rPr lang="el-GR" sz="2400" dirty="0">
                <a:cs typeface="Arial" panose="020B0604020202020204" pitchFamily="34" charset="0"/>
              </a:rPr>
              <a:t>Ω</a:t>
            </a:r>
            <a:r>
              <a:rPr lang="en-US" sz="2400" dirty="0">
                <a:cs typeface="Arial" panose="020B0604020202020204" pitchFamily="34" charset="0"/>
              </a:rPr>
              <a:t>(n), </a:t>
            </a:r>
            <a:r>
              <a:rPr lang="el-GR" sz="2400" dirty="0">
                <a:cs typeface="Arial" panose="020B0604020202020204" pitchFamily="34" charset="0"/>
              </a:rPr>
              <a:t>Ω</a:t>
            </a:r>
            <a:r>
              <a:rPr lang="en-US" sz="2400" dirty="0">
                <a:cs typeface="Arial" panose="020B0604020202020204" pitchFamily="34" charset="0"/>
              </a:rPr>
              <a:t>(1) etc. would also be lower bounds.</a:t>
            </a:r>
            <a:endParaRPr lang="en-US" sz="2400" dirty="0"/>
          </a:p>
        </p:txBody>
      </p:sp>
      <p:pic>
        <p:nvPicPr>
          <p:cNvPr id="6" name="Picture 5">
            <a:extLst>
              <a:ext uri="{FF2B5EF4-FFF2-40B4-BE49-F238E27FC236}">
                <a16:creationId xmlns:a16="http://schemas.microsoft.com/office/drawing/2014/main" id="{28164C8C-7B25-4193-9394-DDF1C8220FC8}"/>
              </a:ext>
            </a:extLst>
          </p:cNvPr>
          <p:cNvPicPr>
            <a:picLocks noChangeAspect="1"/>
          </p:cNvPicPr>
          <p:nvPr/>
        </p:nvPicPr>
        <p:blipFill>
          <a:blip r:embed="rId2"/>
          <a:stretch>
            <a:fillRect/>
          </a:stretch>
        </p:blipFill>
        <p:spPr>
          <a:xfrm>
            <a:off x="5331656" y="1336431"/>
            <a:ext cx="6211414" cy="4009291"/>
          </a:xfrm>
          <a:prstGeom prst="rect">
            <a:avLst/>
          </a:prstGeom>
          <a:effectLst/>
        </p:spPr>
      </p:pic>
      <p:sp>
        <p:nvSpPr>
          <p:cNvPr id="4" name="AutoShape 2" descr="Analysis of Algorithms | Big-O analysis - GeeksforGeeks">
            <a:extLst>
              <a:ext uri="{FF2B5EF4-FFF2-40B4-BE49-F238E27FC236}">
                <a16:creationId xmlns:a16="http://schemas.microsoft.com/office/drawing/2014/main" id="{82B6F036-C928-4028-BC4D-E9A1976FCBF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C89D3E17-1820-4B57-8366-D66A6DC2BD46}"/>
              </a:ext>
            </a:extLst>
          </p:cNvPr>
          <p:cNvSpPr/>
          <p:nvPr/>
        </p:nvSpPr>
        <p:spPr>
          <a:xfrm>
            <a:off x="1178961" y="5202015"/>
            <a:ext cx="2478641" cy="1323439"/>
          </a:xfrm>
          <a:prstGeom prst="rect">
            <a:avLst/>
          </a:prstGeom>
          <a:noFill/>
        </p:spPr>
        <p:txBody>
          <a:bodyPr wrap="square" lIns="91440" tIns="45720" rIns="91440" bIns="45720">
            <a:spAutoFit/>
          </a:bodyPr>
          <a:lstStyle/>
          <a:p>
            <a:pPr algn="ctr"/>
            <a:r>
              <a:rPr lang="en-US" sz="4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Think Upon..</a:t>
            </a:r>
            <a:endPar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5665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6689-3CFD-47AE-B8A1-719DE71E3E60}"/>
              </a:ext>
            </a:extLst>
          </p:cNvPr>
          <p:cNvSpPr>
            <a:spLocks noGrp="1"/>
          </p:cNvSpPr>
          <p:nvPr>
            <p:ph type="title"/>
          </p:nvPr>
        </p:nvSpPr>
        <p:spPr>
          <a:xfrm>
            <a:off x="6094105" y="802955"/>
            <a:ext cx="4977976" cy="1454051"/>
          </a:xfrm>
        </p:spPr>
        <p:txBody>
          <a:bodyPr>
            <a:normAutofit/>
          </a:bodyPr>
          <a:lstStyle/>
          <a:p>
            <a:r>
              <a:rPr lang="el-GR" b="1" i="0" dirty="0">
                <a:solidFill>
                  <a:srgbClr val="000000"/>
                </a:solidFill>
                <a:effectLst/>
                <a:latin typeface="Arial" panose="020B0604020202020204" pitchFamily="34" charset="0"/>
              </a:rPr>
              <a:t>θ</a:t>
            </a:r>
            <a:r>
              <a:rPr lang="el-GR" b="0" i="0" dirty="0">
                <a:solidFill>
                  <a:srgbClr val="000000"/>
                </a:solidFill>
                <a:effectLst/>
                <a:latin typeface="Arial" panose="020B0604020202020204" pitchFamily="34" charset="0"/>
              </a:rPr>
              <a:t> − </a:t>
            </a:r>
            <a:r>
              <a:rPr lang="en-US" b="0" i="0" dirty="0">
                <a:solidFill>
                  <a:srgbClr val="000000"/>
                </a:solidFill>
                <a:effectLst/>
                <a:latin typeface="Arial" panose="020B0604020202020204" pitchFamily="34" charset="0"/>
              </a:rPr>
              <a:t>Big theta</a:t>
            </a:r>
            <a:endParaRPr lang="en-US">
              <a:solidFill>
                <a:srgbClr val="000000"/>
              </a:solidFill>
            </a:endParaRPr>
          </a:p>
        </p:txBody>
      </p:sp>
      <p:sp>
        <p:nvSpPr>
          <p:cNvPr id="3" name="Content Placeholder 2">
            <a:extLst>
              <a:ext uri="{FF2B5EF4-FFF2-40B4-BE49-F238E27FC236}">
                <a16:creationId xmlns:a16="http://schemas.microsoft.com/office/drawing/2014/main" id="{177B11D0-2541-4AE2-9CBB-38FFDA5C7EE9}"/>
              </a:ext>
            </a:extLst>
          </p:cNvPr>
          <p:cNvSpPr>
            <a:spLocks noGrp="1"/>
          </p:cNvSpPr>
          <p:nvPr>
            <p:ph idx="1"/>
          </p:nvPr>
        </p:nvSpPr>
        <p:spPr>
          <a:xfrm>
            <a:off x="6090574" y="2421682"/>
            <a:ext cx="4977578" cy="3639289"/>
          </a:xfrm>
        </p:spPr>
        <p:txBody>
          <a:bodyPr anchor="ctr">
            <a:normAutofit/>
          </a:bodyPr>
          <a:lstStyle/>
          <a:p>
            <a:pPr algn="just"/>
            <a:r>
              <a:rPr lang="en-US" sz="2000" b="0" i="0" dirty="0">
                <a:solidFill>
                  <a:srgbClr val="000000"/>
                </a:solidFill>
                <a:effectLst/>
                <a:latin typeface="Roboto"/>
              </a:rPr>
              <a:t>It bounds a functions from above and below, so it defines exact asymptotic behavior.</a:t>
            </a:r>
          </a:p>
          <a:p>
            <a:pPr algn="just"/>
            <a:r>
              <a:rPr lang="en-US" sz="2000" dirty="0">
                <a:solidFill>
                  <a:srgbClr val="000000"/>
                </a:solidFill>
                <a:latin typeface="Arial" panose="020B0604020202020204" pitchFamily="34" charset="0"/>
                <a:cs typeface="Arial" panose="020B0604020202020204" pitchFamily="34" charset="0"/>
              </a:rPr>
              <a:t>We say that f(n) = </a:t>
            </a:r>
            <a:r>
              <a:rPr lang="el-GR" sz="2000" dirty="0">
                <a:solidFill>
                  <a:srgbClr val="000000"/>
                </a:solidFill>
                <a:latin typeface="Arial" panose="020B0604020202020204" pitchFamily="34" charset="0"/>
                <a:cs typeface="Arial" panose="020B0604020202020204" pitchFamily="34" charset="0"/>
              </a:rPr>
              <a:t>θ</a:t>
            </a:r>
            <a:r>
              <a:rPr lang="en-US" sz="2000" dirty="0">
                <a:solidFill>
                  <a:srgbClr val="000000"/>
                </a:solidFill>
                <a:latin typeface="Arial" panose="020B0604020202020204" pitchFamily="34" charset="0"/>
                <a:cs typeface="Arial" panose="020B0604020202020204" pitchFamily="34" charset="0"/>
              </a:rPr>
              <a:t>(g(n)) when there exists constant c1 and c2  that </a:t>
            </a:r>
          </a:p>
          <a:p>
            <a:pPr marL="0" indent="0" algn="ctr">
              <a:buNone/>
            </a:pPr>
            <a:r>
              <a:rPr lang="en-US" sz="2000" dirty="0">
                <a:solidFill>
                  <a:srgbClr val="000000"/>
                </a:solidFill>
                <a:latin typeface="Arial" panose="020B0604020202020204" pitchFamily="34" charset="0"/>
                <a:cs typeface="Arial" panose="020B0604020202020204" pitchFamily="34" charset="0"/>
              </a:rPr>
              <a:t>c1.g(n) ≤ f(n) ≤ c2.g(n) </a:t>
            </a:r>
          </a:p>
          <a:p>
            <a:pPr marL="0" indent="0" algn="just">
              <a:buNone/>
            </a:pPr>
            <a:r>
              <a:rPr lang="en-US" sz="2000" dirty="0">
                <a:solidFill>
                  <a:srgbClr val="000000"/>
                </a:solidFill>
                <a:latin typeface="Arial" panose="020B0604020202020204" pitchFamily="34" charset="0"/>
                <a:cs typeface="Arial" panose="020B0604020202020204" pitchFamily="34" charset="0"/>
              </a:rPr>
              <a:t>  for all sufficiently large value of n. Here n  is positive integer. This means function g  is tight bound for function f, after a certain value of n.</a:t>
            </a:r>
          </a:p>
          <a:p>
            <a:endParaRPr lang="en-US" sz="2000" b="0" i="0" dirty="0">
              <a:solidFill>
                <a:srgbClr val="000000"/>
              </a:solidFill>
              <a:effectLst/>
              <a:latin typeface="Arial" panose="020B0604020202020204" pitchFamily="34" charset="0"/>
              <a:cs typeface="Arial" panose="020B0604020202020204" pitchFamily="34" charset="0"/>
            </a:endParaRPr>
          </a:p>
          <a:p>
            <a:endParaRPr lang="en-US" sz="2000" dirty="0">
              <a:solidFill>
                <a:srgbClr val="000000"/>
              </a:solidFill>
            </a:endParaRPr>
          </a:p>
        </p:txBody>
      </p:sp>
      <p:pic>
        <p:nvPicPr>
          <p:cNvPr id="7" name="Picture 6">
            <a:extLst>
              <a:ext uri="{FF2B5EF4-FFF2-40B4-BE49-F238E27FC236}">
                <a16:creationId xmlns:a16="http://schemas.microsoft.com/office/drawing/2014/main" id="{FD7652AA-A541-4FAA-9537-20534CDABDBA}"/>
              </a:ext>
            </a:extLst>
          </p:cNvPr>
          <p:cNvPicPr>
            <a:picLocks noChangeAspect="1"/>
          </p:cNvPicPr>
          <p:nvPr/>
        </p:nvPicPr>
        <p:blipFill>
          <a:blip r:embed="rId2"/>
          <a:stretch>
            <a:fillRect/>
          </a:stretch>
        </p:blipFill>
        <p:spPr>
          <a:xfrm>
            <a:off x="682262" y="1839131"/>
            <a:ext cx="3233431" cy="3464390"/>
          </a:xfrm>
          <a:prstGeom prst="rect">
            <a:avLst/>
          </a:prstGeom>
        </p:spPr>
      </p:pic>
    </p:spTree>
    <p:extLst>
      <p:ext uri="{BB962C8B-B14F-4D97-AF65-F5344CB8AC3E}">
        <p14:creationId xmlns:p14="http://schemas.microsoft.com/office/powerpoint/2010/main" val="88712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E7BF-E0C5-415A-A628-6349DD6690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CA3DD3-14D1-42B1-B8B3-C2E40268336E}"/>
              </a:ext>
            </a:extLst>
          </p:cNvPr>
          <p:cNvSpPr>
            <a:spLocks noGrp="1"/>
          </p:cNvSpPr>
          <p:nvPr>
            <p:ph idx="1"/>
          </p:nvPr>
        </p:nvSpPr>
        <p:spPr/>
        <p:txBody>
          <a:bodyPr/>
          <a:lstStyle/>
          <a:p>
            <a:endParaRPr lang="en-US"/>
          </a:p>
        </p:txBody>
      </p:sp>
      <p:pic>
        <p:nvPicPr>
          <p:cNvPr id="4098" name="Picture 2" descr="Time Complexity of Algorithms and Asymptotic Notations [Animated ...">
            <a:extLst>
              <a:ext uri="{FF2B5EF4-FFF2-40B4-BE49-F238E27FC236}">
                <a16:creationId xmlns:a16="http://schemas.microsoft.com/office/drawing/2014/main" id="{DF9D1673-5280-4BF0-898C-53D834E12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79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57FE-ABF3-4B5B-858B-4B072E9CE598}"/>
              </a:ext>
            </a:extLst>
          </p:cNvPr>
          <p:cNvSpPr>
            <a:spLocks noGrp="1"/>
          </p:cNvSpPr>
          <p:nvPr>
            <p:ph type="title"/>
          </p:nvPr>
        </p:nvSpPr>
        <p:spPr/>
        <p:txBody>
          <a:bodyPr/>
          <a:lstStyle/>
          <a:p>
            <a:r>
              <a:rPr lang="en-US" dirty="0">
                <a:latin typeface="+mn-lt"/>
              </a:rPr>
              <a:t>Some common Asymptotic Analysis</a:t>
            </a:r>
          </a:p>
        </p:txBody>
      </p:sp>
      <p:pic>
        <p:nvPicPr>
          <p:cNvPr id="5" name="Content Placeholder 4">
            <a:extLst>
              <a:ext uri="{FF2B5EF4-FFF2-40B4-BE49-F238E27FC236}">
                <a16:creationId xmlns:a16="http://schemas.microsoft.com/office/drawing/2014/main" id="{D4634746-6109-45C6-9A82-58E353BF8AE4}"/>
              </a:ext>
            </a:extLst>
          </p:cNvPr>
          <p:cNvPicPr>
            <a:picLocks noGrp="1" noChangeAspect="1"/>
          </p:cNvPicPr>
          <p:nvPr>
            <p:ph idx="1"/>
          </p:nvPr>
        </p:nvPicPr>
        <p:blipFill>
          <a:blip r:embed="rId2"/>
          <a:stretch>
            <a:fillRect/>
          </a:stretch>
        </p:blipFill>
        <p:spPr>
          <a:xfrm>
            <a:off x="1323529" y="1690688"/>
            <a:ext cx="9172135" cy="4414690"/>
          </a:xfrm>
        </p:spPr>
      </p:pic>
    </p:spTree>
    <p:extLst>
      <p:ext uri="{BB962C8B-B14F-4D97-AF65-F5344CB8AC3E}">
        <p14:creationId xmlns:p14="http://schemas.microsoft.com/office/powerpoint/2010/main" val="793962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F376F1-4C46-475E-83CE-1D34F4399CF7}"/>
              </a:ext>
            </a:extLst>
          </p:cNvPr>
          <p:cNvSpPr/>
          <p:nvPr/>
        </p:nvSpPr>
        <p:spPr>
          <a:xfrm>
            <a:off x="4428591" y="2967335"/>
            <a:ext cx="333482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Questions?</a:t>
            </a:r>
          </a:p>
        </p:txBody>
      </p:sp>
    </p:spTree>
    <p:extLst>
      <p:ext uri="{BB962C8B-B14F-4D97-AF65-F5344CB8AC3E}">
        <p14:creationId xmlns:p14="http://schemas.microsoft.com/office/powerpoint/2010/main" val="75796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E3E75-064C-4F6C-A270-9C1CF42FE9D4}"/>
              </a:ext>
            </a:extLst>
          </p:cNvPr>
          <p:cNvSpPr>
            <a:spLocks noGrp="1"/>
          </p:cNvSpPr>
          <p:nvPr>
            <p:ph idx="1"/>
          </p:nvPr>
        </p:nvSpPr>
        <p:spPr>
          <a:xfrm>
            <a:off x="838200" y="675861"/>
            <a:ext cx="10515600" cy="5501102"/>
          </a:xfrm>
        </p:spPr>
        <p:txBody>
          <a:bodyPr>
            <a:normAutofit/>
          </a:bodyPr>
          <a:lstStyle/>
          <a:p>
            <a:pPr marL="0" indent="0" algn="just" eaLnBrk="1" hangingPunct="1">
              <a:buNone/>
            </a:pPr>
            <a:r>
              <a:rPr lang="en-US" altLang="en-US" b="1" dirty="0"/>
              <a:t>Algorithm Complexity</a:t>
            </a:r>
          </a:p>
          <a:p>
            <a:pPr algn="just" eaLnBrk="1" hangingPunct="1"/>
            <a:r>
              <a:rPr lang="en-US" altLang="en-US" dirty="0"/>
              <a:t>Suppose </a:t>
            </a:r>
            <a:r>
              <a:rPr lang="en-US" altLang="en-US" b="1" dirty="0"/>
              <a:t>X</a:t>
            </a:r>
            <a:r>
              <a:rPr lang="en-US" altLang="en-US" dirty="0"/>
              <a:t> is an algorithm and </a:t>
            </a:r>
            <a:r>
              <a:rPr lang="en-US" altLang="en-US" b="1" dirty="0"/>
              <a:t>n</a:t>
            </a:r>
            <a:r>
              <a:rPr lang="en-US" altLang="en-US" dirty="0"/>
              <a:t> is the size of input data, the </a:t>
            </a:r>
            <a:r>
              <a:rPr lang="en-US" altLang="en-US" b="1" i="1" dirty="0"/>
              <a:t>time and space </a:t>
            </a:r>
            <a:r>
              <a:rPr lang="en-US" altLang="en-US" dirty="0"/>
              <a:t>used by the algorithm X are the two main factors, which decide the efficiency of X.</a:t>
            </a:r>
          </a:p>
          <a:p>
            <a:pPr algn="just" eaLnBrk="1" hangingPunct="1"/>
            <a:r>
              <a:rPr lang="en-US" altLang="en-US" b="1" u="sng" dirty="0"/>
              <a:t>Time Factor</a:t>
            </a:r>
            <a:r>
              <a:rPr lang="en-US" altLang="en-US" dirty="0"/>
              <a:t> − Time is measured by </a:t>
            </a:r>
            <a:r>
              <a:rPr lang="en-US" altLang="en-US" b="1" i="1" dirty="0">
                <a:solidFill>
                  <a:srgbClr val="FF0000"/>
                </a:solidFill>
              </a:rPr>
              <a:t>counting the number of key operations</a:t>
            </a:r>
            <a:r>
              <a:rPr lang="en-US" altLang="en-US" dirty="0"/>
              <a:t> such as comparisons in the sorting algorithm.</a:t>
            </a:r>
          </a:p>
          <a:p>
            <a:pPr algn="just" eaLnBrk="1" hangingPunct="1"/>
            <a:r>
              <a:rPr lang="en-US" altLang="en-US" b="1" u="sng" dirty="0"/>
              <a:t>Space Factor</a:t>
            </a:r>
            <a:r>
              <a:rPr lang="en-US" altLang="en-US" dirty="0"/>
              <a:t> − Space is measured by </a:t>
            </a:r>
            <a:r>
              <a:rPr lang="en-US" altLang="en-US" b="1" i="1" dirty="0">
                <a:solidFill>
                  <a:srgbClr val="FF0000"/>
                </a:solidFill>
              </a:rPr>
              <a:t>counting the maximum memory space</a:t>
            </a:r>
            <a:r>
              <a:rPr lang="en-US" altLang="en-US" dirty="0"/>
              <a:t> required by the algorithm.</a:t>
            </a:r>
          </a:p>
          <a:p>
            <a:pPr algn="just" eaLnBrk="1" hangingPunct="1"/>
            <a:r>
              <a:rPr lang="en-US" altLang="en-US" dirty="0"/>
              <a:t>The complexity of an algorithm </a:t>
            </a:r>
            <a:r>
              <a:rPr lang="en-US" altLang="en-US" b="1" dirty="0"/>
              <a:t>f(n)</a:t>
            </a:r>
            <a:r>
              <a:rPr lang="en-US" altLang="en-US" dirty="0"/>
              <a:t> gives the </a:t>
            </a:r>
            <a:r>
              <a:rPr lang="en-US" altLang="en-US" i="1" dirty="0"/>
              <a:t>running time and/or the storage space required</a:t>
            </a:r>
            <a:r>
              <a:rPr lang="en-US" altLang="en-US" dirty="0"/>
              <a:t> by the algorithm </a:t>
            </a:r>
            <a:r>
              <a:rPr lang="en-US" altLang="en-US" b="1" i="1" dirty="0"/>
              <a:t>in terms of n as the size of input data</a:t>
            </a:r>
            <a:r>
              <a:rPr lang="en-US" altLang="en-US" dirty="0"/>
              <a:t>.</a:t>
            </a:r>
          </a:p>
          <a:p>
            <a:endParaRPr lang="en-US" dirty="0"/>
          </a:p>
        </p:txBody>
      </p:sp>
    </p:spTree>
    <p:extLst>
      <p:ext uri="{BB962C8B-B14F-4D97-AF65-F5344CB8AC3E}">
        <p14:creationId xmlns:p14="http://schemas.microsoft.com/office/powerpoint/2010/main" val="22380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a:extLst>
              <a:ext uri="{FF2B5EF4-FFF2-40B4-BE49-F238E27FC236}">
                <a16:creationId xmlns:a16="http://schemas.microsoft.com/office/drawing/2014/main" id="{3E5E7B86-4F0B-4505-B930-5D6BBD014D9B}"/>
              </a:ext>
            </a:extLst>
          </p:cNvPr>
          <p:cNvSpPr>
            <a:spLocks noGrp="1"/>
          </p:cNvSpPr>
          <p:nvPr>
            <p:ph idx="1"/>
          </p:nvPr>
        </p:nvSpPr>
        <p:spPr>
          <a:xfrm>
            <a:off x="808383" y="768627"/>
            <a:ext cx="10031895" cy="4691269"/>
          </a:xfrm>
        </p:spPr>
        <p:txBody>
          <a:bodyPr/>
          <a:lstStyle/>
          <a:p>
            <a:pPr marL="0" indent="0" eaLnBrk="1" hangingPunct="1">
              <a:buNone/>
            </a:pPr>
            <a:r>
              <a:rPr lang="en-US" altLang="en-US" sz="2400" b="1" dirty="0"/>
              <a:t>Space complexity:</a:t>
            </a:r>
          </a:p>
          <a:p>
            <a:pPr algn="just" eaLnBrk="1" hangingPunct="1"/>
            <a:r>
              <a:rPr lang="en-US" altLang="en-US" sz="2400" dirty="0"/>
              <a:t>Space complexity of an algorithm represents the </a:t>
            </a:r>
            <a:r>
              <a:rPr lang="en-US" altLang="en-US" sz="2400" b="1" i="1" dirty="0"/>
              <a:t>amount of memory space required by the algorithm in its life cycle</a:t>
            </a:r>
            <a:r>
              <a:rPr lang="en-US" altLang="en-US" sz="2400" b="1" dirty="0"/>
              <a:t>.</a:t>
            </a:r>
            <a:r>
              <a:rPr lang="en-US" altLang="en-US" sz="2400" dirty="0"/>
              <a:t> The space required by an algorithm is equal to the </a:t>
            </a:r>
            <a:r>
              <a:rPr lang="en-US" altLang="en-US" sz="2400" b="1" dirty="0"/>
              <a:t>sum</a:t>
            </a:r>
            <a:r>
              <a:rPr lang="en-US" altLang="en-US" sz="2400" dirty="0"/>
              <a:t> of the following two components −</a:t>
            </a:r>
          </a:p>
          <a:p>
            <a:pPr algn="just" eaLnBrk="1" hangingPunct="1"/>
            <a:r>
              <a:rPr lang="en-US" altLang="en-US" sz="2400" dirty="0"/>
              <a:t>A </a:t>
            </a:r>
            <a:r>
              <a:rPr lang="en-US" altLang="en-US" sz="2400" b="1" dirty="0"/>
              <a:t>fixed part </a:t>
            </a:r>
            <a:r>
              <a:rPr lang="en-US" altLang="en-US" sz="2400" dirty="0"/>
              <a:t>that is a space </a:t>
            </a:r>
            <a:r>
              <a:rPr lang="en-US" altLang="en-US" sz="2400" i="1" dirty="0"/>
              <a:t>required to store certain data and variables, that are independent of the size of the problem</a:t>
            </a:r>
            <a:r>
              <a:rPr lang="en-US" altLang="en-US" sz="2400" dirty="0"/>
              <a:t>. For example, simple variables and constants used, program size, etc.</a:t>
            </a:r>
          </a:p>
          <a:p>
            <a:pPr algn="just" eaLnBrk="1" hangingPunct="1"/>
            <a:r>
              <a:rPr lang="en-US" altLang="en-US" sz="2400" dirty="0"/>
              <a:t>A </a:t>
            </a:r>
            <a:r>
              <a:rPr lang="en-US" altLang="en-US" sz="2400" b="1" dirty="0"/>
              <a:t>variable part </a:t>
            </a:r>
            <a:r>
              <a:rPr lang="en-US" altLang="en-US" sz="2400" dirty="0"/>
              <a:t>is a space required by variables; whose </a:t>
            </a:r>
            <a:r>
              <a:rPr lang="en-US" altLang="en-US" sz="2400" i="1" dirty="0"/>
              <a:t>size depends on the size of the problem</a:t>
            </a:r>
            <a:r>
              <a:rPr lang="en-US" altLang="en-US" sz="2400" dirty="0"/>
              <a:t>. For example, dynamic memory allocation, recursion stack space, etc.</a:t>
            </a:r>
          </a:p>
          <a:p>
            <a:pPr eaLnBrk="1" hangingPunct="1"/>
            <a:endParaRPr lang="en-US" alt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a:extLst>
              <a:ext uri="{FF2B5EF4-FFF2-40B4-BE49-F238E27FC236}">
                <a16:creationId xmlns:a16="http://schemas.microsoft.com/office/drawing/2014/main" id="{3B872FD5-87EB-4B7F-8CF5-FABFAB1E3DCE}"/>
              </a:ext>
            </a:extLst>
          </p:cNvPr>
          <p:cNvSpPr>
            <a:spLocks noGrp="1"/>
          </p:cNvSpPr>
          <p:nvPr>
            <p:ph idx="1"/>
          </p:nvPr>
        </p:nvSpPr>
        <p:spPr>
          <a:xfrm>
            <a:off x="1073426" y="675861"/>
            <a:ext cx="9568070" cy="5446643"/>
          </a:xfrm>
        </p:spPr>
        <p:txBody>
          <a:bodyPr>
            <a:normAutofit lnSpcReduction="10000"/>
          </a:bodyPr>
          <a:lstStyle/>
          <a:p>
            <a:pPr marL="0" indent="0" eaLnBrk="1" hangingPunct="1">
              <a:buNone/>
            </a:pPr>
            <a:r>
              <a:rPr lang="en-US" altLang="en-US" b="1" dirty="0"/>
              <a:t>Space complexity:</a:t>
            </a:r>
          </a:p>
          <a:p>
            <a:pPr eaLnBrk="1" hangingPunct="1"/>
            <a:r>
              <a:rPr lang="en-US" altLang="en-US" b="1" dirty="0"/>
              <a:t> </a:t>
            </a:r>
            <a:r>
              <a:rPr lang="en-US" altLang="en-US" sz="2400" dirty="0"/>
              <a:t>S(P) of any algorithm P is </a:t>
            </a:r>
          </a:p>
          <a:p>
            <a:pPr algn="ctr" eaLnBrk="1" hangingPunct="1">
              <a:buFont typeface="Arial" panose="020B0604020202020204" pitchFamily="34" charset="0"/>
              <a:buNone/>
            </a:pPr>
            <a:r>
              <a:rPr lang="en-US" altLang="en-US" sz="2400" b="1" dirty="0"/>
              <a:t>S(P) = C + SP(I)</a:t>
            </a:r>
          </a:p>
          <a:p>
            <a:pPr eaLnBrk="1" hangingPunct="1">
              <a:buFont typeface="Arial" panose="020B0604020202020204" pitchFamily="34" charset="0"/>
              <a:buNone/>
            </a:pPr>
            <a:r>
              <a:rPr lang="en-US" altLang="en-US" sz="2400" dirty="0"/>
              <a:t>where C is the fixed part and S(I) is the variable part of the algorithm, which depends on instance characteristic I. Following is a simple example that tries to explain the concept −</a:t>
            </a:r>
          </a:p>
          <a:p>
            <a:pPr eaLnBrk="1" hangingPunct="1"/>
            <a:r>
              <a:rPr lang="en-US" altLang="en-US" sz="2400" dirty="0"/>
              <a:t>Algorithm: SUM(A, B) </a:t>
            </a:r>
          </a:p>
          <a:p>
            <a:pPr eaLnBrk="1" hangingPunct="1"/>
            <a:r>
              <a:rPr lang="en-US" altLang="en-US" sz="2400" dirty="0"/>
              <a:t>Step 1 - START </a:t>
            </a:r>
          </a:p>
          <a:p>
            <a:pPr eaLnBrk="1" hangingPunct="1"/>
            <a:r>
              <a:rPr lang="en-US" altLang="en-US" sz="2400" dirty="0"/>
              <a:t>Step 2 - C ← A + B + 10 </a:t>
            </a:r>
          </a:p>
          <a:p>
            <a:pPr eaLnBrk="1" hangingPunct="1"/>
            <a:r>
              <a:rPr lang="en-US" altLang="en-US" sz="2400" dirty="0"/>
              <a:t>Step 3 - Stop </a:t>
            </a:r>
          </a:p>
          <a:p>
            <a:pPr eaLnBrk="1" hangingPunct="1">
              <a:buFont typeface="Arial" panose="020B0604020202020204" pitchFamily="34" charset="0"/>
              <a:buNone/>
            </a:pPr>
            <a:r>
              <a:rPr lang="en-US" altLang="en-US" sz="2400" dirty="0"/>
              <a:t>    Here we have three variables A, B, and C and one constant. Hence S(P) = 1 + 3. Now, space depends on data types of given variables and constant types and it will be multiplied accordingly.</a:t>
            </a:r>
          </a:p>
          <a:p>
            <a:pPr eaLnBrk="1" hangingPunct="1"/>
            <a:endParaRPr lang="en-US" alt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a:extLst>
              <a:ext uri="{FF2B5EF4-FFF2-40B4-BE49-F238E27FC236}">
                <a16:creationId xmlns:a16="http://schemas.microsoft.com/office/drawing/2014/main" id="{D5A86785-2822-456E-8608-CCC87B09E46C}"/>
              </a:ext>
            </a:extLst>
          </p:cNvPr>
          <p:cNvSpPr>
            <a:spLocks noGrp="1"/>
          </p:cNvSpPr>
          <p:nvPr>
            <p:ph idx="1"/>
          </p:nvPr>
        </p:nvSpPr>
        <p:spPr>
          <a:xfrm>
            <a:off x="848139" y="556591"/>
            <a:ext cx="10084904" cy="5917235"/>
          </a:xfrm>
        </p:spPr>
        <p:txBody>
          <a:bodyPr/>
          <a:lstStyle/>
          <a:p>
            <a:pPr eaLnBrk="1" hangingPunct="1">
              <a:buFont typeface="Wingdings" panose="05000000000000000000" pitchFamily="2" charset="2"/>
              <a:buNone/>
            </a:pPr>
            <a:r>
              <a:rPr lang="en-US" altLang="en-US" b="1" dirty="0"/>
              <a:t>Time Complexity:</a:t>
            </a:r>
          </a:p>
          <a:p>
            <a:pPr algn="just" eaLnBrk="1" hangingPunct="1"/>
            <a:r>
              <a:rPr lang="en-US" altLang="en-US" sz="2400" dirty="0"/>
              <a:t>Time complexity of an algorithm represents the </a:t>
            </a:r>
            <a:r>
              <a:rPr lang="en-US" altLang="en-US" sz="2400" b="1" i="1" dirty="0"/>
              <a:t>amount of time required by the algorithm to run to completion</a:t>
            </a:r>
            <a:r>
              <a:rPr lang="en-US" altLang="en-US" sz="2400" i="1" dirty="0"/>
              <a:t>. </a:t>
            </a:r>
            <a:r>
              <a:rPr lang="en-US" altLang="en-US" sz="2400" dirty="0"/>
              <a:t>Time requirements can be defined as a numerical function T(n), where </a:t>
            </a:r>
            <a:r>
              <a:rPr lang="en-US" altLang="en-US" sz="2400" i="1" dirty="0"/>
              <a:t>T(n) can be measured as the number of steps, provided each step consumes constant time.</a:t>
            </a:r>
          </a:p>
          <a:p>
            <a:pPr eaLnBrk="1" hangingPunct="1"/>
            <a:endParaRPr lang="en-US" altLang="en-US" sz="2400" dirty="0"/>
          </a:p>
          <a:p>
            <a:pPr algn="just" eaLnBrk="1" hangingPunct="1"/>
            <a:r>
              <a:rPr lang="en-US" altLang="en-US" sz="2400" dirty="0"/>
              <a:t>For example, addition of two n-bit integers takes </a:t>
            </a:r>
            <a:r>
              <a:rPr lang="en-US" altLang="en-US" sz="2400" b="1" dirty="0"/>
              <a:t>n</a:t>
            </a:r>
            <a:r>
              <a:rPr lang="en-US" altLang="en-US" sz="2400" dirty="0"/>
              <a:t> steps. Consequently, the total computational time is </a:t>
            </a:r>
          </a:p>
          <a:p>
            <a:pPr algn="ctr" eaLnBrk="1" hangingPunct="1">
              <a:buFont typeface="Arial" panose="020B0604020202020204" pitchFamily="34" charset="0"/>
              <a:buNone/>
            </a:pPr>
            <a:r>
              <a:rPr lang="en-US" altLang="en-US" sz="2400" b="1" dirty="0"/>
              <a:t>T(n) = c ∗ n</a:t>
            </a:r>
          </a:p>
          <a:p>
            <a:pPr algn="just" eaLnBrk="1" hangingPunct="1">
              <a:buFont typeface="Arial" panose="020B0604020202020204" pitchFamily="34" charset="0"/>
              <a:buNone/>
            </a:pPr>
            <a:r>
              <a:rPr lang="en-US" altLang="en-US" sz="2400" dirty="0"/>
              <a:t>where c is the time taken for the addition of two bits. Here, we observe that </a:t>
            </a:r>
            <a:r>
              <a:rPr lang="en-US" altLang="en-US" sz="2400" i="1" dirty="0"/>
              <a:t>T(n) grows linearly as the input size increases</a:t>
            </a:r>
            <a:r>
              <a:rPr lang="en-US" altLang="en-US" sz="2400" dirty="0"/>
              <a:t>.</a:t>
            </a:r>
          </a:p>
          <a:p>
            <a:pPr eaLnBrk="1" hangingPunct="1"/>
            <a:endParaRPr lang="en-US" altLang="en-US" sz="2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C7C-9DAE-46A8-915C-A163BD335A7F}"/>
              </a:ext>
            </a:extLst>
          </p:cNvPr>
          <p:cNvSpPr>
            <a:spLocks noGrp="1"/>
          </p:cNvSpPr>
          <p:nvPr>
            <p:ph type="title"/>
          </p:nvPr>
        </p:nvSpPr>
        <p:spPr>
          <a:xfrm>
            <a:off x="838200" y="365125"/>
            <a:ext cx="10515600" cy="1013509"/>
          </a:xfrm>
        </p:spPr>
        <p:txBody>
          <a:bodyPr/>
          <a:lstStyle/>
          <a:p>
            <a:r>
              <a:rPr lang="en-US" dirty="0">
                <a:latin typeface="+mn-lt"/>
              </a:rPr>
              <a:t>Why asymptotic analysis?</a:t>
            </a:r>
          </a:p>
        </p:txBody>
      </p:sp>
      <p:sp>
        <p:nvSpPr>
          <p:cNvPr id="3" name="Content Placeholder 2">
            <a:extLst>
              <a:ext uri="{FF2B5EF4-FFF2-40B4-BE49-F238E27FC236}">
                <a16:creationId xmlns:a16="http://schemas.microsoft.com/office/drawing/2014/main" id="{6A59C8C7-302D-4253-B1CC-14C2C7FFB0EF}"/>
              </a:ext>
            </a:extLst>
          </p:cNvPr>
          <p:cNvSpPr>
            <a:spLocks noGrp="1"/>
          </p:cNvSpPr>
          <p:nvPr>
            <p:ph idx="1"/>
          </p:nvPr>
        </p:nvSpPr>
        <p:spPr>
          <a:xfrm>
            <a:off x="838200" y="1690688"/>
            <a:ext cx="10515600" cy="4625706"/>
          </a:xfrm>
        </p:spPr>
        <p:txBody>
          <a:bodyPr>
            <a:noAutofit/>
          </a:bodyPr>
          <a:lstStyle/>
          <a:p>
            <a:pPr algn="just" fontAlgn="base"/>
            <a:r>
              <a:rPr lang="en-US" sz="2000" b="1" i="1" dirty="0">
                <a:effectLst/>
              </a:rPr>
              <a:t>Given two algorithms for a task, how do we find out which one is better?</a:t>
            </a:r>
            <a:br>
              <a:rPr lang="en-US" sz="2000" b="0" i="0" dirty="0">
                <a:effectLst/>
              </a:rPr>
            </a:br>
            <a:r>
              <a:rPr lang="en-US" sz="2000" b="0" i="0" dirty="0">
                <a:effectLst/>
              </a:rPr>
              <a:t>One naive way of doing this is – implement both the algorithms and run the two programs on your computer for different inputs and see which one takes less time.</a:t>
            </a:r>
          </a:p>
          <a:p>
            <a:pPr algn="just" fontAlgn="base"/>
            <a:r>
              <a:rPr lang="en-US" sz="2000" b="0" i="0" dirty="0">
                <a:effectLst/>
              </a:rPr>
              <a:t> There are many problems with this approach for analysis of algorithms.</a:t>
            </a:r>
          </a:p>
          <a:p>
            <a:pPr marL="0" indent="0" algn="just" fontAlgn="base">
              <a:buNone/>
            </a:pPr>
            <a:br>
              <a:rPr lang="en-US" sz="2000" b="0" i="0" dirty="0">
                <a:effectLst/>
              </a:rPr>
            </a:br>
            <a:r>
              <a:rPr lang="en-US" sz="2000" b="0" i="0" dirty="0">
                <a:effectLst/>
              </a:rPr>
              <a:t>1) It might be possible that for some inputs, first algorithm performs better than the second. And</a:t>
            </a:r>
            <a:r>
              <a:rPr lang="en-US" sz="2000" dirty="0"/>
              <a:t> </a:t>
            </a:r>
            <a:r>
              <a:rPr lang="en-US" sz="2000" b="0" i="0" dirty="0">
                <a:effectLst/>
              </a:rPr>
              <a:t>for some inputs second performs better.</a:t>
            </a:r>
          </a:p>
          <a:p>
            <a:pPr marL="0" indent="0" algn="just" fontAlgn="base">
              <a:buNone/>
            </a:pPr>
            <a:br>
              <a:rPr lang="en-US" sz="2000" b="0" i="0" dirty="0">
                <a:effectLst/>
              </a:rPr>
            </a:br>
            <a:r>
              <a:rPr lang="en-US" sz="2000" b="0" i="0" dirty="0">
                <a:effectLst/>
              </a:rPr>
              <a:t>2) It might also be possible that for some inputs, first algorithm perform better on one machine and the second works better on other machine for some other inputs.</a:t>
            </a:r>
          </a:p>
          <a:p>
            <a:pPr algn="just" fontAlgn="base"/>
            <a:r>
              <a:rPr lang="en-US" sz="2000" i="0" dirty="0">
                <a:effectLst/>
              </a:rPr>
              <a:t> Asymptotic Analysis </a:t>
            </a:r>
            <a:r>
              <a:rPr lang="en-US" sz="2000" b="0" i="0" dirty="0">
                <a:effectLst/>
              </a:rPr>
              <a:t>is the big idea that handles above issues in analyzing algorithms. In Asymptotic Analysis, we evaluate the performance of an algorithm in terms of input size (we don’t measure the actual running time). We calculate, </a:t>
            </a:r>
            <a:r>
              <a:rPr lang="en-US" sz="2000" b="1" i="0" dirty="0">
                <a:effectLst/>
              </a:rPr>
              <a:t>how the time (or space) taken by an algorithm increases with the input size.</a:t>
            </a:r>
          </a:p>
          <a:p>
            <a:pPr algn="just"/>
            <a:endParaRPr lang="en-US" sz="2000" dirty="0"/>
          </a:p>
        </p:txBody>
      </p:sp>
    </p:spTree>
    <p:extLst>
      <p:ext uri="{BB962C8B-B14F-4D97-AF65-F5344CB8AC3E}">
        <p14:creationId xmlns:p14="http://schemas.microsoft.com/office/powerpoint/2010/main" val="419891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9EAD-1456-413A-B1E4-B737480FA940}"/>
              </a:ext>
            </a:extLst>
          </p:cNvPr>
          <p:cNvSpPr>
            <a:spLocks noGrp="1"/>
          </p:cNvSpPr>
          <p:nvPr>
            <p:ph type="title"/>
          </p:nvPr>
        </p:nvSpPr>
        <p:spPr>
          <a:xfrm>
            <a:off x="801340" y="450166"/>
            <a:ext cx="4766330" cy="1160584"/>
          </a:xfrm>
        </p:spPr>
        <p:txBody>
          <a:bodyPr>
            <a:normAutofit/>
          </a:bodyPr>
          <a:lstStyle/>
          <a:p>
            <a:r>
              <a:rPr lang="en-US" sz="3600" b="1" dirty="0">
                <a:solidFill>
                  <a:srgbClr val="000000"/>
                </a:solidFill>
              </a:rPr>
              <a:t>What is it?</a:t>
            </a:r>
          </a:p>
        </p:txBody>
      </p:sp>
      <p:sp>
        <p:nvSpPr>
          <p:cNvPr id="3" name="Content Placeholder 2">
            <a:extLst>
              <a:ext uri="{FF2B5EF4-FFF2-40B4-BE49-F238E27FC236}">
                <a16:creationId xmlns:a16="http://schemas.microsoft.com/office/drawing/2014/main" id="{5F72BCBC-CCC6-4E1E-89C6-949FDA36A790}"/>
              </a:ext>
            </a:extLst>
          </p:cNvPr>
          <p:cNvSpPr>
            <a:spLocks noGrp="1"/>
          </p:cNvSpPr>
          <p:nvPr>
            <p:ph idx="1"/>
          </p:nvPr>
        </p:nvSpPr>
        <p:spPr>
          <a:xfrm>
            <a:off x="804672" y="1420838"/>
            <a:ext cx="4765949" cy="5148774"/>
          </a:xfrm>
        </p:spPr>
        <p:txBody>
          <a:bodyPr anchor="t">
            <a:normAutofit fontScale="85000" lnSpcReduction="20000"/>
          </a:bodyPr>
          <a:lstStyle/>
          <a:p>
            <a:pPr algn="just"/>
            <a:r>
              <a:rPr lang="en-US" dirty="0">
                <a:solidFill>
                  <a:srgbClr val="000000"/>
                </a:solidFill>
              </a:rPr>
              <a:t>Asymptotic analysis is used for analyzing algorithms in terms of time and space. </a:t>
            </a:r>
            <a:r>
              <a:rPr lang="en-US" b="1" dirty="0">
                <a:solidFill>
                  <a:srgbClr val="000000"/>
                </a:solidFill>
              </a:rPr>
              <a:t>We evaluate the performance of algorithm with respect to its input size(n).</a:t>
            </a:r>
            <a:r>
              <a:rPr lang="en-US" dirty="0">
                <a:solidFill>
                  <a:srgbClr val="000000"/>
                </a:solidFill>
              </a:rPr>
              <a:t> </a:t>
            </a:r>
          </a:p>
          <a:p>
            <a:pPr algn="just"/>
            <a:r>
              <a:rPr lang="en-US" dirty="0">
                <a:solidFill>
                  <a:srgbClr val="000000"/>
                </a:solidFill>
              </a:rPr>
              <a:t>We actually do not compute actual time taken or memory occupied by algorithm, we just analyze how the time or space taken by algorithm changes with increase in input size.</a:t>
            </a:r>
          </a:p>
          <a:p>
            <a:pPr algn="just"/>
            <a:r>
              <a:rPr lang="en-US" dirty="0">
                <a:solidFill>
                  <a:srgbClr val="000000"/>
                </a:solidFill>
              </a:rPr>
              <a:t>The main idea of asymptotic analysis is to have a measure of efficiency of algorithms that doesn’t depend on machine specific constants and doesn’t require algorithms to be implemented and time taken by programs to be compared.</a:t>
            </a:r>
          </a:p>
          <a:p>
            <a:endParaRPr lang="en-US" sz="1500" dirty="0">
              <a:solidFill>
                <a:srgbClr val="000000"/>
              </a:solidFill>
            </a:endParaRPr>
          </a:p>
        </p:txBody>
      </p:sp>
      <p:pic>
        <p:nvPicPr>
          <p:cNvPr id="5" name="Picture 4">
            <a:extLst>
              <a:ext uri="{FF2B5EF4-FFF2-40B4-BE49-F238E27FC236}">
                <a16:creationId xmlns:a16="http://schemas.microsoft.com/office/drawing/2014/main" id="{7C6503FA-BE90-4162-A984-131EBF5A8B54}"/>
              </a:ext>
            </a:extLst>
          </p:cNvPr>
          <p:cNvPicPr>
            <a:picLocks noChangeAspect="1"/>
          </p:cNvPicPr>
          <p:nvPr/>
        </p:nvPicPr>
        <p:blipFill>
          <a:blip r:embed="rId2"/>
          <a:stretch>
            <a:fillRect/>
          </a:stretch>
        </p:blipFill>
        <p:spPr>
          <a:xfrm>
            <a:off x="7708392" y="2321153"/>
            <a:ext cx="4142232" cy="3139238"/>
          </a:xfrm>
          <a:prstGeom prst="rect">
            <a:avLst/>
          </a:prstGeom>
        </p:spPr>
      </p:pic>
    </p:spTree>
    <p:extLst>
      <p:ext uri="{BB962C8B-B14F-4D97-AF65-F5344CB8AC3E}">
        <p14:creationId xmlns:p14="http://schemas.microsoft.com/office/powerpoint/2010/main" val="4192821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4957-A911-4580-BAA6-10D1536DA0BE}"/>
              </a:ext>
            </a:extLst>
          </p:cNvPr>
          <p:cNvSpPr>
            <a:spLocks noGrp="1"/>
          </p:cNvSpPr>
          <p:nvPr>
            <p:ph type="title"/>
          </p:nvPr>
        </p:nvSpPr>
        <p:spPr>
          <a:xfrm>
            <a:off x="838200" y="239151"/>
            <a:ext cx="10515600" cy="703386"/>
          </a:xfrm>
        </p:spPr>
        <p:txBody>
          <a:bodyPr/>
          <a:lstStyle/>
          <a:p>
            <a:r>
              <a:rPr lang="en-US" b="1" dirty="0"/>
              <a:t>Worst, Average and Best cases…</a:t>
            </a:r>
          </a:p>
        </p:txBody>
      </p:sp>
      <p:sp>
        <p:nvSpPr>
          <p:cNvPr id="3" name="Content Placeholder 2">
            <a:extLst>
              <a:ext uri="{FF2B5EF4-FFF2-40B4-BE49-F238E27FC236}">
                <a16:creationId xmlns:a16="http://schemas.microsoft.com/office/drawing/2014/main" id="{6918E538-19AF-402C-9DE6-0CE1B2BB9F6A}"/>
              </a:ext>
            </a:extLst>
          </p:cNvPr>
          <p:cNvSpPr>
            <a:spLocks noGrp="1"/>
          </p:cNvSpPr>
          <p:nvPr>
            <p:ph idx="1"/>
          </p:nvPr>
        </p:nvSpPr>
        <p:spPr>
          <a:xfrm>
            <a:off x="838200" y="942535"/>
            <a:ext cx="10515600" cy="5676313"/>
          </a:xfrm>
        </p:spPr>
        <p:txBody>
          <a:bodyPr>
            <a:normAutofit fontScale="92500" lnSpcReduction="10000"/>
          </a:bodyPr>
          <a:lstStyle/>
          <a:p>
            <a:pPr marL="0" indent="0">
              <a:buNone/>
            </a:pPr>
            <a:endParaRPr lang="en-US" dirty="0"/>
          </a:p>
          <a:p>
            <a:pPr marL="0" indent="0">
              <a:buNone/>
            </a:pPr>
            <a:r>
              <a:rPr lang="en-US" dirty="0"/>
              <a:t>We have three cases to analyze and algorithm:</a:t>
            </a:r>
          </a:p>
          <a:p>
            <a:pPr marL="514350" indent="-514350" algn="just">
              <a:buFont typeface="+mj-lt"/>
              <a:buAutoNum type="arabicPeriod"/>
            </a:pPr>
            <a:r>
              <a:rPr lang="en-US" b="1" dirty="0"/>
              <a:t>Worst case</a:t>
            </a:r>
            <a:r>
              <a:rPr lang="en-US" dirty="0"/>
              <a:t>(usually done)- The </a:t>
            </a:r>
            <a:r>
              <a:rPr lang="en-US" b="1" dirty="0"/>
              <a:t>maximum time </a:t>
            </a:r>
            <a:r>
              <a:rPr lang="en-US" dirty="0"/>
              <a:t>taken by algo to solve a particular problem. In the worst-case analysis, we calculate </a:t>
            </a:r>
            <a:r>
              <a:rPr lang="en-US" b="1" dirty="0"/>
              <a:t>upper bound </a:t>
            </a:r>
            <a:r>
              <a:rPr lang="en-US" dirty="0"/>
              <a:t>on running time of an algorithm. We must know the case that causes maximum number of operations to be executed.</a:t>
            </a:r>
          </a:p>
          <a:p>
            <a:pPr marL="514350" indent="-514350" algn="just">
              <a:buFont typeface="+mj-lt"/>
              <a:buAutoNum type="arabicPeriod"/>
            </a:pPr>
            <a:r>
              <a:rPr lang="en-US" b="1" dirty="0"/>
              <a:t>Average case</a:t>
            </a:r>
            <a:r>
              <a:rPr lang="en-US" dirty="0"/>
              <a:t>(sometimes done)- The </a:t>
            </a:r>
            <a:r>
              <a:rPr lang="en-US" b="1" dirty="0"/>
              <a:t>average time</a:t>
            </a:r>
            <a:r>
              <a:rPr lang="en-US" dirty="0"/>
              <a:t> taken by algo to solve a particular problem. In average case analysis, we take all possible inputs and calculate computing time for all of the inputs. Sum all the calculated values and divide the sum by total number of inputs. We must know (or predict) distribution of cases.</a:t>
            </a:r>
          </a:p>
          <a:p>
            <a:pPr marL="514350" indent="-514350" algn="just">
              <a:buFont typeface="+mj-lt"/>
              <a:buAutoNum type="arabicPeriod"/>
            </a:pPr>
            <a:r>
              <a:rPr lang="en-US" b="1" dirty="0"/>
              <a:t>Best case</a:t>
            </a:r>
            <a:r>
              <a:rPr lang="en-US" dirty="0"/>
              <a:t>(bogus)- The </a:t>
            </a:r>
            <a:r>
              <a:rPr lang="en-US" b="1" dirty="0"/>
              <a:t>best/minimum time</a:t>
            </a:r>
            <a:r>
              <a:rPr lang="en-US" dirty="0"/>
              <a:t> taken by algo to solve a particular problem. In the best-case analysis, we calculate </a:t>
            </a:r>
            <a:r>
              <a:rPr lang="en-US" b="1" dirty="0"/>
              <a:t>lower bound</a:t>
            </a:r>
            <a:r>
              <a:rPr lang="en-US" dirty="0"/>
              <a:t> on running time of an algorithm. We must know the case that causes minimum number of operations to be executed.</a:t>
            </a:r>
          </a:p>
          <a:p>
            <a:pPr marL="0" indent="0">
              <a:buNone/>
            </a:pPr>
            <a:endParaRPr lang="en-US" dirty="0"/>
          </a:p>
        </p:txBody>
      </p:sp>
    </p:spTree>
    <p:extLst>
      <p:ext uri="{BB962C8B-B14F-4D97-AF65-F5344CB8AC3E}">
        <p14:creationId xmlns:p14="http://schemas.microsoft.com/office/powerpoint/2010/main" val="386208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BAFD7-2212-4E4B-A7EB-5B895D9292AC}"/>
              </a:ext>
            </a:extLst>
          </p:cNvPr>
          <p:cNvSpPr>
            <a:spLocks noGrp="1"/>
          </p:cNvSpPr>
          <p:nvPr>
            <p:ph idx="1"/>
          </p:nvPr>
        </p:nvSpPr>
        <p:spPr/>
        <p:txBody>
          <a:bodyPr>
            <a:normAutofit/>
          </a:bodyPr>
          <a:lstStyle/>
          <a:p>
            <a:pPr algn="just"/>
            <a:r>
              <a:rPr lang="en-US" b="0" i="0" dirty="0">
                <a:effectLst/>
                <a:latin typeface="Roboto"/>
              </a:rPr>
              <a:t>Asymptotic notations are mathematical tools to represent time complexity of algorithms for asymptotic analysis. </a:t>
            </a:r>
          </a:p>
          <a:p>
            <a:pPr algn="just"/>
            <a:r>
              <a:rPr lang="en-US" b="0" i="0" dirty="0">
                <a:effectLst/>
                <a:latin typeface="Roboto"/>
              </a:rPr>
              <a:t>The following 3 asymptotic notations are mostly used to represent time complexity of algorithms.</a:t>
            </a:r>
          </a:p>
          <a:p>
            <a:pPr marL="0" indent="0" algn="just">
              <a:buNone/>
            </a:pPr>
            <a:endParaRPr lang="en-US" b="0" i="0" dirty="0">
              <a:effectLst/>
              <a:latin typeface="Roboto"/>
            </a:endParaRPr>
          </a:p>
          <a:p>
            <a:pPr algn="just">
              <a:buFont typeface="Wingdings" panose="05000000000000000000" pitchFamily="2" charset="2"/>
              <a:buChar char="Ø"/>
            </a:pPr>
            <a:r>
              <a:rPr lang="en-US" b="1" i="0" dirty="0">
                <a:solidFill>
                  <a:srgbClr val="000000"/>
                </a:solidFill>
                <a:effectLst/>
                <a:latin typeface="Arial" panose="020B0604020202020204" pitchFamily="34" charset="0"/>
              </a:rPr>
              <a:t>O</a:t>
            </a:r>
            <a:r>
              <a:rPr lang="en-US" b="0" i="0" dirty="0">
                <a:solidFill>
                  <a:srgbClr val="000000"/>
                </a:solidFill>
                <a:effectLst/>
                <a:latin typeface="Arial" panose="020B0604020202020204" pitchFamily="34" charset="0"/>
              </a:rPr>
              <a:t> − Big Oh</a:t>
            </a:r>
          </a:p>
          <a:p>
            <a:pPr algn="just">
              <a:buFont typeface="Wingdings" panose="05000000000000000000" pitchFamily="2" charset="2"/>
              <a:buChar char="Ø"/>
            </a:pPr>
            <a:r>
              <a:rPr lang="el-GR" b="1" i="0" dirty="0">
                <a:solidFill>
                  <a:srgbClr val="000000"/>
                </a:solidFill>
                <a:effectLst/>
                <a:latin typeface="Arial" panose="020B0604020202020204" pitchFamily="34" charset="0"/>
              </a:rPr>
              <a:t>Ω</a:t>
            </a:r>
            <a:r>
              <a:rPr lang="el-GR" b="0" i="0" dirty="0">
                <a:solidFill>
                  <a:srgbClr val="000000"/>
                </a:solidFill>
                <a:effectLst/>
                <a:latin typeface="Arial" panose="020B0604020202020204" pitchFamily="34" charset="0"/>
              </a:rPr>
              <a:t> − </a:t>
            </a:r>
            <a:r>
              <a:rPr lang="en-US" b="0" i="0" dirty="0">
                <a:solidFill>
                  <a:srgbClr val="000000"/>
                </a:solidFill>
                <a:effectLst/>
                <a:latin typeface="Arial" panose="020B0604020202020204" pitchFamily="34" charset="0"/>
              </a:rPr>
              <a:t>Big omega</a:t>
            </a:r>
          </a:p>
          <a:p>
            <a:pPr algn="just">
              <a:buFont typeface="Wingdings" panose="05000000000000000000" pitchFamily="2" charset="2"/>
              <a:buChar char="Ø"/>
            </a:pPr>
            <a:r>
              <a:rPr lang="el-GR" b="1" i="0" dirty="0">
                <a:solidFill>
                  <a:srgbClr val="000000"/>
                </a:solidFill>
                <a:effectLst/>
                <a:latin typeface="Arial" panose="020B0604020202020204" pitchFamily="34" charset="0"/>
              </a:rPr>
              <a:t>θ</a:t>
            </a:r>
            <a:r>
              <a:rPr lang="el-GR" b="0" i="0" dirty="0">
                <a:solidFill>
                  <a:srgbClr val="000000"/>
                </a:solidFill>
                <a:effectLst/>
                <a:latin typeface="Arial" panose="020B0604020202020204" pitchFamily="34" charset="0"/>
              </a:rPr>
              <a:t> − </a:t>
            </a:r>
            <a:r>
              <a:rPr lang="en-US" b="0" i="0" dirty="0">
                <a:solidFill>
                  <a:srgbClr val="000000"/>
                </a:solidFill>
                <a:effectLst/>
                <a:latin typeface="Arial" panose="020B0604020202020204" pitchFamily="34" charset="0"/>
              </a:rPr>
              <a:t>Big theta</a:t>
            </a:r>
          </a:p>
          <a:p>
            <a:pPr algn="just"/>
            <a:endParaRPr lang="en-US" dirty="0">
              <a:latin typeface="Roboto"/>
            </a:endParaRPr>
          </a:p>
        </p:txBody>
      </p:sp>
    </p:spTree>
    <p:extLst>
      <p:ext uri="{BB962C8B-B14F-4D97-AF65-F5344CB8AC3E}">
        <p14:creationId xmlns:p14="http://schemas.microsoft.com/office/powerpoint/2010/main" val="306597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1433</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Wingdings</vt:lpstr>
      <vt:lpstr>Office Theme</vt:lpstr>
      <vt:lpstr>Data Structures &amp; Algorithms (DSE2101)   </vt:lpstr>
      <vt:lpstr>PowerPoint Presentation</vt:lpstr>
      <vt:lpstr>PowerPoint Presentation</vt:lpstr>
      <vt:lpstr>PowerPoint Presentation</vt:lpstr>
      <vt:lpstr>PowerPoint Presentation</vt:lpstr>
      <vt:lpstr>Why asymptotic analysis?</vt:lpstr>
      <vt:lpstr>What is it?</vt:lpstr>
      <vt:lpstr>Worst, Average and Best cases…</vt:lpstr>
      <vt:lpstr>PowerPoint Presentation</vt:lpstr>
      <vt:lpstr>O − Big Oh Notation</vt:lpstr>
      <vt:lpstr>Ω − Big omega</vt:lpstr>
      <vt:lpstr>PowerPoint Presentation</vt:lpstr>
      <vt:lpstr>θ − Big theta</vt:lpstr>
      <vt:lpstr>PowerPoint Presentation</vt:lpstr>
      <vt:lpstr>Some common Asymptotic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 (CS1501)    Course Instructor:  Mr. Deevesh Chaudhary (Assistant Prof., IT Dept.)</dc:title>
  <dc:creator>Deevesh Choudhary</dc:creator>
  <cp:lastModifiedBy>Rekha Chaturvedi</cp:lastModifiedBy>
  <cp:revision>7</cp:revision>
  <dcterms:created xsi:type="dcterms:W3CDTF">2020-08-18T04:43:20Z</dcterms:created>
  <dcterms:modified xsi:type="dcterms:W3CDTF">2024-08-09T04:44:55Z</dcterms:modified>
</cp:coreProperties>
</file>