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4" r:id="rId3"/>
    <p:sldId id="265" r:id="rId4"/>
    <p:sldId id="266" r:id="rId5"/>
    <p:sldId id="268" r:id="rId6"/>
    <p:sldId id="269" r:id="rId7"/>
    <p:sldId id="272" r:id="rId8"/>
    <p:sldId id="273" r:id="rId9"/>
    <p:sldId id="276" r:id="rId10"/>
    <p:sldId id="277" r:id="rId11"/>
    <p:sldId id="27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09T08:34:03.719"/>
    </inkml:context>
    <inkml:brush xml:id="br0">
      <inkml:brushProperty name="width" value="0.05292" units="cm"/>
      <inkml:brushProperty name="height" value="0.05292" units="cm"/>
      <inkml:brushProperty name="color" value="#FF0000"/>
    </inkml:brush>
  </inkml:definitions>
  <inkml:trace contextRef="#ctx0" brushRef="#br0">14337 8483 0,'-25'0'16,"50"0"30,0 0-30,49 0-16,-24 0 16,0 0-16,24 0 15,0 0-15,26 0 16,-1 0-16,0-25 16,25 25-16,-50 0 15,1 0-15,-26 0 16,-24 0-16</inkml:trace>
  <inkml:trace contextRef="#ctx0" brushRef="#br0" timeOffset="781.94">16966 8508 0,'-24'0'0,"48"0"78,26 0-63,49 0-15,50 0 16,-25 0-16,0 0 16,25 0-16,-50 0 15,0 0-15,-24 0 16,-26 0-16,1 0 15,-25 0 1,24-50 109</inkml:trace>
  <inkml:trace contextRef="#ctx0" brushRef="#br0" timeOffset="2415.44">20042 8508 0,'0'0'0,"0"25"141,75-25-126,-51 25-15,26-25 16,0 0 0,-1 0-16,26 49 0,-1-49 15,0 0-15,26 0 16,-1 0-16,25 0 16,-25 0-16,0 0 15,1 0-15,24 0 16,-50 0-16,0 0 15,-24 0-15,0 0 16,-1 0-16,1 0 16,-1 0-16,1 0 15,25 0-15,-1 0 16,0 0-16,26 0 0,-1 0 16,-25 0-1,1 0-15,-26 0 0,1 0 16,-1 0-16,1 0 15,0 0-15,-1 0 16,26 0-16,-26 0 16,1 0-16,0 0 15,24 0-15,0 0 16,1 0-16,-1 0 16,-24 0-16,-1 0 15,1 0-15,-25 0 16,24 0-16,-24 0 15,0 0 17,25-49 202</inkml:trace>
  <inkml:trace contextRef="#ctx0" brushRef="#br0" timeOffset="4770.25">12427 9971 0,'0'25'109,"0"0"-93,50-25-16,-50 50 16,25-50-1,-1 0 17,26 0-17,0-75 1,-26 50-16,26-24 15,0-26-15,49 1 16,-25-25-16,50 0 0,0 24 16,0 1-1,-49 24-15,-26 25 16,-24 25-16,-25-49 16,50 49-16,-25 0 171</inkml:trace>
  <inkml:trace contextRef="#ctx0" brushRef="#br0" timeOffset="13900.11">12328 9971 0,'25'25'188,"24"-25"-173,-24 0 1,0 0 0,0 0-1,24 0 126,-24 0-110,0 0-15,-25-25-1,50 25-15,-26-24 16</inkml:trace>
  <inkml:trace contextRef="#ctx0" brushRef="#br0" timeOffset="15774.62">12452 9872 0,'0'-49'15,"-50"49"16,50 24 48,25 26-64,-25 0 1,50-50-16,-50 24 15,25-24 1,-25 50-16,49-50 47,-24 0-16,-25-25-15,25 25-16,-25-25 15,25 25-15,-25-49 16,49 49-16,-49-50 16,25 50-16,-25-49 15,25 49-15,-25-25 16,49 25-16,-49-25 16,25 25-16,-25-25 15</inkml:trace>
  <inkml:trace contextRef="#ctx0" brushRef="#br0" timeOffset="21246.91">6697 12179 0,'0'50'141,"0"-75"-63,0-25-62,0 1-16,0-1 15,0-24-15,75 24 16,-26-24-16,1 24 16,0 25-16,-26 25 15,-24-49-15,25 49 94,25 0 109</inkml:trace>
  <inkml:trace contextRef="#ctx0" brushRef="#br0" timeOffset="23101.59">6226 11906 0,'0'25'78,"25"49"-78,-25-49 0,49 0 15,-49 25 1,25-26-16,25 26 16,-50 0-1,25-50-15,-1 0 94,51-50-78,-50 50-16,-1-50 15,51 1-15,-26 24 16,1-25-16,24 26 16,26-26-16,-26 50 15,1-50-15,-26 50 0,-24-49 16,25 49-1,-50-25 126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09T08:35:00.637"/>
    </inkml:context>
    <inkml:brush xml:id="br0">
      <inkml:brushProperty name="width" value="0.05292" units="cm"/>
      <inkml:brushProperty name="height" value="0.05292" units="cm"/>
      <inkml:brushProperty name="color" value="#FF0000"/>
    </inkml:brush>
  </inkml:definitions>
  <inkml:trace contextRef="#ctx0" brushRef="#br0">11435 8558 0,'0'0'0,"25"0"109,24 0-93,1-25 0,-25 25-16,0 0 15,24 0-15,-24-25 16,0 25-16,24 0 16,-24 0-16,25 0 15,-50-25-15,25 25 16,-75 0 109,0 0-110,26 0-15,-26 0 16,25 0-16,0 0 16,-24 0-16,-1 0 15,25 0 1,50 0 93,0 0-93,49 0-16,-24 0 16,-25-25-16,0 25 15,24 0-15,-24 0 16,25 0-16,-26 0 31,-73 0 78,24 0-109,-25 0 16,26 0-16,-26 0 16,0 0-16,1 25 15,24-25-15,-25 0 16,50 25 0,-24-25-16,48 0 78,1 0-78,0 0 15,25 0-15,-26 0 16,1 0-16,25 0 16,-1 0-1,-24 0 32</inkml:trace>
  <inkml:trace contextRef="#ctx0" brushRef="#br0" timeOffset="3260.91">3423 14833 0,'0'0'0,"25"0"172,24 0-156,-24 0-1,0 0-15,25 0 16,24 0-16,-24 0 15,24 0-15,-24 0 0,24 0 16,-24-49-16,-1 49 16,1 0-16,0 0 15,-26 0-15,1 0 16,-25-25-16,50 25 16,24-25 187,-74-25-203</inkml:trace>
  <inkml:trace contextRef="#ctx0" brushRef="#br0" timeOffset="8208.98">11906 15875 0,'50'0'141,"-1"50"-141,26-50 16,-1 0-16,26 0 15,-1 0-15,25 0 16,0 0-16,-25 0 15,0 0-15,0 0 16,25 0-16,-49 0 16,-26 0-16,1 0 15,-25 0-15,0 0 16,24-25 765</inkml:trace>
  <inkml:trace contextRef="#ctx0" brushRef="#br0" timeOffset="18140.54">14412 8533 0,'0'0'0,"-50"0"15,100 0 79,-1 0-78,26 0-16,-1 0 0,25 0 15,0 0-15,25-50 16,-49 50-16,-1 0 15,-24 0-15,-1-49 16,-24 49-16,0 0 16,0 0-1,24-25 95,-24-25-110</inkml:trace>
  <inkml:trace contextRef="#ctx0" brushRef="#br0" timeOffset="18888.5">17165 8508 0,'-50'0'15,"25"0"1,25 25 0,25-25 46,50 0-62,24 0 16,0 0-16,75 0 15,-25 0-15,-50 0 16,-25-25-16,1 25 16,-26 0-16,-24 0 15,-25-25 79,50-24-78</inkml:trace>
  <inkml:trace contextRef="#ctx0" brushRef="#br0" timeOffset="22630.73">25871 3299 0,'0'25'110,"0"49"-95,0-49-15,0 0 16,0 24-16,0-24 16,0 25-16,0-1 0,0 1 15,0 0-15,0 24 16,0-24-16,0-1 16,0 1-16,0 0 15,0-26-15,0 26 16,0-25-16,-25 49 15,25-49 1,0 25-16,0-1 16,0-24-1,0-99 79,0-1-78</inkml:trace>
  <inkml:trace contextRef="#ctx0" brushRef="#br0" timeOffset="24471.09">25921 3249 0,'25'0'110,"24"0"-95,-24 50-15,25-50 16,-1 0-16,1 0 0,24 0 16,1 0-1,-1 0-15,1 0 0,-1 0 16,0 0-16,1 0 16,-1 0-16,1 0 15,-1 0-15,50-25 16,-25 25-16,-24 0 15,-1 0-15,1 0 16,-1 0-16,-24 0 16,-1 0-16,1 0 15,-1-25-15,26 25 16,-1 0-16,-24 0 16,-1 0-16,1 0 15,0 0-15,-1 0 16,1-49-16,24 49 0,-24 0 15,0 0-15,-1 0 16,1 0-16,-1 0 16,1 0-16,24 0 15,1 0-15,-1 0 16,1 0-16,-1 0 16,0 0-16,1 0 15,24 0-15,-24 0 16,-1 0-16,0 0 15,1 0-15,-1 0 0,1 0 16,-1-25 0,0 25-16,-24 0 0,0 0 15,-1 0-15,1 0 16,-1 0-16,1 0 16,-25 0-16,0 0 15,-1 0-15,26 0 16,-25 0-1,0 0 1,24 0 0,1 0-16,-25 0 15,0 0-15,24 0 16,1-50 0,-1 50 15,26 0-16,-50 0 1,24 0-16,1 0 16,-25 0-16,-1 0 15,-24-24 32,0 73 125,0-24-172,0 25 16,0-26-16,0 1 15,0 25-15,0-25 16,-49-1-16,49 26 16,0-25-16,0 0 15,0 24-15,0-24 0,0 0 16,0 0-16,-25 24 15,25-24-15,0 0 16,0 25 0,0-26-16,0 1 0,0 25 15,0 24 1,0-24 0,0-25-1,0-1 16,0 1-15,-25-25 0,25 50-16,0-25 15,0-1 1,0 26 0,0-25 15,0 0 0,0-50 63</inkml:trace>
  <inkml:trace contextRef="#ctx0" brushRef="#br0" timeOffset="26225.12">25946 4366 0,'-25'0'0,"0"0"31,25 24 63,25-24-63,25 0-31,-26 0 0,26 0 16,24 0-16,1 0 16,-1 0-16,1 0 15,-1 0-15,0 0 16,1 0-16,-1 0 15,25 0-15,-24 0 16,24 0-16,0 0 16,25-49-16,-24 49 15,-26 0-15,0 0 16,1 0-16,24 0 16,-25 0-16,1 0 15,-1 0-15,-24 0 16,-1 0-16,26 0 0,-1 0 15,-24 0-15,24 0 16,1 0-16,24-50 16,-49 50-16,-1 0 15,1 0-15,-1 0 16,1 0-16,0 0 16,-1 0-16,26-25 15,-26 25-15,1 0 16,-1 0-16,1 0 15,0 0-15,24 0 0,-49-49 16,25 49 0,-1 0-16,1 0 0,24 0 15,-24 0-15,-1 0 16,1-25-16,-25 25 16,24 0-16,-24 0 15,0 0-15,0 0 16,24 0-16,-24 0 15,0 0-15,25 0 16,24 0-16,-49 0 16,0 0-16,-1 0 15,26 0-15,-25 0 16,24 0-16,1 0 31,-25 0-31,49 0 16,1 0-1,-50 0 1,-1 0 15,1 0-15,50 0 0,-26 0-1,-49-25 1,25 25-16,25 0 15,-26 0 1,26 0 15,-50-74 32,-25 74-48</inkml:trace>
  <inkml:trace contextRef="#ctx0" brushRef="#br0" timeOffset="27363.12">26938 3423 0,'0'0'0,"0"74"125,0-24-109,0-25-16,0 24 15,0 1-15,0 0 16,0 24-16,0 1 16,0-26-16,0 26 15,0-26-15,0-24 16,0 25-16,0-1 16,0-24-16,0 49 15,0-49-15,0 25 16,0-25-1,25-25 95,49-50-95,-24 0 1</inkml:trace>
  <inkml:trace contextRef="#ctx0" brushRef="#br0" timeOffset="28189.67">28104 3349 0,'0'24'109,"0"26"-109,0 0 16,0-1-16,0 26 16,0-1-16,0 1 15,0-1-15,0-24 16,0-1-16,0 1 15,0-1-15,0-24 16,0 0-16,0 0 16,0 24-16,0-24 0,0 25 15,0-25 1,0 24 46,0-123 17,49 24-64</inkml:trace>
  <inkml:trace contextRef="#ctx0" brushRef="#br0" timeOffset="29170.42">29418 3225 0,'0'24'94,"0"1"-94,0 25 16,0-1-16,0 1 15,0 0-15,0-26 16,0 51-16,0-26 16,0 1-16,0 0 15,0-1-15,0-24 16,0 25-16,0-25 16,0-1-16,0 26 15,0 49 1,0-49-1,0-1 1,0-24 0,0-50 140</inkml:trace>
  <inkml:trace contextRef="#ctx0" brushRef="#br0" timeOffset="30342.78">26243 2704 0,'-24'0'46,"-26"25"-14,50 49-17,-25-74-15,25 50 16,0-1 0,0 1-16,0-25 15,0 24 1,25-49-1,0 0 1,24 0 0,26-25-1,-50 25-15,-1-49 16,51-1 0,-75-24-1,0 24 1,0 1-1,0 24 1,-25-25 0,0 50-16,-24 0 15,-1 0 1,0 25 0,50 0-1</inkml:trace>
  <inkml:trace contextRef="#ctx0" brushRef="#br0" timeOffset="31039.28">27558 2580 0,'-50'49'78,"50"1"-62,0 0-16,0-1 15,0-24-15,0 25 16,0-1-16,0-24 16,0 0-16,0 0 15,0 49 1,0-49 0,25-75 93</inkml:trace>
  <inkml:trace contextRef="#ctx0" brushRef="#br0" timeOffset="32201.57">28575 2530 0,'-25'0'15,"25"-25"95,25 25-95,-25-25-15,50 25 16,-26 0 0,1 0-1,25 0 17,-50 50-32,0 0 15,0-26 1,0 1-16,-25 25 15,0 0 1,25-26-16,-74-24 16,74 50-16,-50 0 15,1-26 1,24-24-16,25 50 16,25-50 77,-1 0-93,1 0 16,25 0-16,-25-25 16,-1 25-16,26 0 15,-25 0-15,0-25 16,24 25-16,-24 0 15,-25-24 79</inkml:trace>
  <inkml:trace contextRef="#ctx0" brushRef="#br0" timeOffset="33369.55">29865 2431 0,'0'-25'94,"25"-25"-78,24 50-1,-24-24 1,49 24-1,-49 0-15,25 0 16,-25 0 0,24 0-1,-49 49 17,0 1-17,-25-1 1,1-24-1,-26 25 1,25-50 0,-24 25 15,73-25 47,51 0-62,-75 49-1,49-49-15,-24 25 16,-25 0 15,0 0-15,0 24-1,0-24 1,0 0 0,-49-25-1,-1 50-15,25-50 0,0 0 16,-24 24-16,-1-24 16,1 0-16,24 0 15,0 0 1</inkml:trace>
  <inkml:trace contextRef="#ctx0" brushRef="#br0" timeOffset="36100.24">24755 2828 0,'0'25'47,"0"-1"-31,0 26-16,0 0 15,0-1-15,0-24 0,0 25 16,0-26 0,0 1-16,0 0 15,0-50 63,0-24-62,0-1-16,0 0 16,25-24-16,-25 24 15,49-24-15,-49 24 16,25 1-16,-25 24 15,50 25-15,-50-25 16,25 25-16,0 0 47,-25 25-47,0 0 16,49 24-16,-49-24 15,0 25-15,0-25 16,0 24-16,0 26 15,0-51-15,0 1 16,0 0-16,0 49 16,0-49-1</inkml:trace>
  <inkml:trace contextRef="#ctx0" brushRef="#br0" timeOffset="36408.61">24780 2977 0,'25'0'94,"-25"-25"-94,49 25 15,-24 0 1,25-25 0,-1 25-1,-24-50-15</inkml:trace>
  <inkml:trace contextRef="#ctx0" brushRef="#br0" timeOffset="37361.87">25946 2580 0,'0'-50'47,"-25"50"-47,-25 0 15,25 0 1,1 0 15,24 25-15,-25-25 0,25 25-16,0-1 15,0 26-15,0-25 16,0 0-16,0 24 15,0 1-15,0-25 16,0 0-16,0-1 16,0 26-16,0 24 15,0-24 1,0-25 0,0 24-1,25-49 95,24 0-79,-49-24-31,50 24 15,-25-50-15,24 25 16</inkml:trace>
  <inkml:trace contextRef="#ctx0" brushRef="#br0" timeOffset="38343.83">26516 2431 0,'0'-25'63,"25"25"-48,25 0 1,-26 0 0,1 0-1,25 25 1,-50 0-1,0 24 1,0 26 0,0-51-1,0 1-15,0 50 16,0-50-16,0-1 16,0 1-16,-25 50 15,25-51 1,0 26-1,0 0 1,0-1-16,0-24 31,-25 0 94,-24-25-109,-1 0 0,25 0-1</inkml:trace>
  <inkml:trace contextRef="#ctx0" brushRef="#br0" timeOffset="39221.74">27260 2456 0,'0'0'0,"0"-25"47,-24 25-47,-1 0 31,0 0-16,-25 49 1,50-24 0,-24-25-16,24 50 15,0 24 1,0-24-16,0-25 16,0 24-16,0-24 15,0 0-15,0 25 16,0-26-16,0 26 15,0 0 1,0-1 0,0 1-1,0-1 1,0-24 0,0 0 15,49-25-16,1 0 79,-25 0-94,-1 0 16,51-50-16,-50 1 15</inkml:trace>
  <inkml:trace contextRef="#ctx0" brushRef="#br0" timeOffset="40194.48">27657 2307 0,'25'0'78,"0"0"-47,-25-25-31,25 25 16,-1 0 15,-24 50-31,0-26 0,0 26 16,0-25-16,0 0 15,0 24-15,0 1 16,0-25-16,0-1 15,0 26 1,0 0 0,0 24-1,0-49 1,0 0 0,0 0-1,0 24 1,0-24-1,0 0 1,0 24 109,-24-49-109,-51 0-1,26 0-15</inkml:trace>
  <inkml:trace contextRef="#ctx0" brushRef="#br0" timeOffset="41352.83">28476 2356 0,'0'-24'32,"-50"24"15,25 0-32,1 0 1,-26 24 15,50 1-15,-25 50-1,25-51 1,0 26-16,0-25 16,0 0-16,0-1 15,0 26-15,0-25 16,0 0-16,0 24 15,0-24-15,0 0 16,0 0-16,0 24 16,0 1-1,0-25 1,0 0 0,25-25 109,25 0-110,-26 0-15,1 0 16,25 0-16,-50-50 15</inkml:trace>
  <inkml:trace contextRef="#ctx0" brushRef="#br0" timeOffset="42263.31">28823 2257 0,'50'0'78,"-26"0"-47,1 0-15,-25 25-16,50 25 15,-50-26 1,0 26-16,0-25 16,0 24-16,0 1 15,0-25-15,0 24 16,0-24-16,0 25 15,0 24 1,0-24 0,0 0-1,0-1 1,0-24 0,0 0-1,0 24 110,-25-49-125,0 0 16,0 0-1,-24 25-15,24-25 0,0 0 16,0 0-16</inkml:trace>
  <inkml:trace contextRef="#ctx0" brushRef="#br0" timeOffset="43186.75">29865 2183 0,'-50'0'15,"25"0"17,1 0 30,-26 0-46,50 25-1,-25-25-15,25 74 16,0-24-16,-25-26 16,25 1-16,0 25 15,-49-25-15,49-1 16,0 26-16,0-25 16,0 0-16,0-1 15,0 51 1,0-25-16,0-1 15,0 1 1,0-1 0,0-24-1,74-25 126,-49 0-141,0 0 0,24-25 16,-49 1-16</inkml:trace>
  <inkml:trace contextRef="#ctx0" brushRef="#br0" timeOffset="44139.63">30287 2183 0,'24'0'47,"-24"-25"-31,25 25-16,0 0 15,0 0 17,24 0-1,-49 50-15,0-1-16,0 1 15,0-1-15,0 1 16,0 0-16,0-26 15,0 1-15,0 0 16,-24 25-16,24-26 16,0 26-1,0 0-15,0-25 16,0-1 0,0 1-1,0 25 110,-50-50-125,0 0 16,26 25-16,-26-25 15,0 0 1,25 0-16,-24 24 0</inkml:trace>
  <inkml:trace contextRef="#ctx0" brushRef="#br0" timeOffset="45176.66">30559 5755 0,'0'0'15,"-24"-50"-15,24 100 63,0-26-63,0 1 16,0 25-16,0-25 15,0 0-15,0 24 16,0-24-1,0 0-15,0 24 16,0 1 0,49-50 15,-49-50-15</inkml:trace>
  <inkml:trace contextRef="#ctx0" brushRef="#br0" timeOffset="45393.55">30609 5556 0,'0'-25'15,"0"50"-15,50-50 78</inkml:trace>
  <inkml:trace contextRef="#ctx0" brushRef="#br0" timeOffset="45961.64">30882 5779 0,'0'75'31,"0"-50"-31,0 0 15,0 24 1,0 1 0,0-1-1,0-73 63,-50-1-78,50 0 16,0-25-16,0 1 16,0 24-16,25 0 15,0-25 1,24 50-16,-24 0 16,0 25 15,-25 25-16,0 0 1,50-1 0,-50 1-1,0-1 1,0-24 0</inkml:trace>
  <inkml:trace contextRef="#ctx0" brushRef="#br0" timeOffset="46360.58">31378 5531 0,'0'50'47,"0"0"-47,0 24 15,0-24 1,-50-1-16,50 1 0,-24 0 15,24-1 1,0-24-16,0 0 0,0 0 16,0 24 31,74-74-16,-24 1-31,-1-51 15</inkml:trace>
  <inkml:trace contextRef="#ctx0" brushRef="#br0" timeOffset="46602.81">31229 5854 0,'25'0'63,"0"0"-47,49 0-16,-24 0 0,-1-50 15,-24 50-15,25 0 16,-25 0-16,-1 0 15</inkml:trace>
  <inkml:trace contextRef="#ctx0" brushRef="#br0" timeOffset="46773.82">31651 5804 0,'-50'50'93</inkml:trace>
  <inkml:trace contextRef="#ctx0" brushRef="#br0" timeOffset="47096.71">30832 6524 0,'0'0'0,"-49"0"16,98 0 31,1 0-47,24 0 0,25 0 15,25-75-15,-49 75 16,-1-49-16,1 49 16,-1-25-16,1 25 15,-51 0-15,26-50 16,-75 50 31,0 0-47,-24 0 15</inkml:trace>
  <inkml:trace contextRef="#ctx0" brushRef="#br0" timeOffset="49757.49">28401 7293 0,'-24'0'16,"24"24"31,0 1-47,0 25 15,0-25-15,0-1 16,0 26-16,0-25 16,0 0-16,0 24 15,0-24 1,0-50 31</inkml:trace>
  <inkml:trace contextRef="#ctx0" brushRef="#br0" timeOffset="50499.77">28352 7293 0,'0'0'0,"-50"-25"31,50-25-15,0 25-1,0 1 16,50-26-15,-25 50-16,-1-25 16,26 25-16,-25 0 15,0-25-15,24 25 16,-24 0-16,0 0 16,24 0 15,-49 50-16,0 0 1,0-1 0,-49-49-16,49 50 15,-25-50-15,25 25 16,-25-25-16,-24 24 16,24-24-1,74 0 63,1 0-62,-50 50 0,25-50-16,-25 25 15,25-25 1,-25 25-16,0-1 15,0 26 1,0-25 0,0 0-1,-25 24 1,-25-49 0,50 25-1,-74-25-15,49 0 0,0 0 16,0 0-1,25-50 1,0 26-16</inkml:trace>
  <inkml:trace contextRef="#ctx0" brushRef="#br0" timeOffset="50746.09">28922 7342 0,'50'0'62,"-25"0"-46,-1 0-16,1 0 15,25-25-15,-25 25 16,-25-24-16</inkml:trace>
  <inkml:trace contextRef="#ctx0" brushRef="#br0" timeOffset="50963.93">28798 7615 0,'0'0'16,"25"0"31,0 0-47,0 0 15,24 0-15,-24-25 16,0 25-16</inkml:trace>
  <inkml:trace contextRef="#ctx0" brushRef="#br0" timeOffset="51811.94">28947 7342 0,'-25'0'31,"-24"0"1,73 0 46,26 0-63,-25 0-15,0-25 0,24 25 16,-24-24-16,0 24 16</inkml:trace>
  <inkml:trace contextRef="#ctx0" brushRef="#br0" timeOffset="52187.28">28972 7640 0,'74'0'110,"-24"0"-95,-25 0 1,-25-50-16,74 50 16,-74-25-16</inkml:trace>
  <inkml:trace contextRef="#ctx0" brushRef="#br0" timeOffset="52898.49">29642 7243 0,'0'-50'31,"0"26"1,0-1-17,49-25 1,-24 50-1,25 0-15,-1 0 16,-49 25 15,0 25-15,0-26-16,0 1 16,-25 25-16,25-25 15,-49-1-15,49 26 0,-50-25 16,50 0-1,-49 24-15,-1 1 16,25-1 0,100-49 62,-51 0-78,26 0 15,0-24-15,-26 24 16,1-25-16,25 25 16,-25-50-16,-1 50 15,-24-25-15</inkml:trace>
  <inkml:trace contextRef="#ctx0" brushRef="#br0" timeOffset="53394.54">30162 7317 0,'-24'0'47,"-26"0"-31,0 50-1,50 0 1,0-26 0,75-24 30,-26 0-46,-24 0 16,0 0-16,25-24 16,-1-51-1,-49 50 1,0 1 0,0-1-1,-49 25 1,24 0-16,0 0 15,0 0-15,-24 0 16,49 25 15</inkml:trace>
  <inkml:trace contextRef="#ctx0" brushRef="#br0" timeOffset="53813.98">30659 7218 0,'-75'0'16,"150"0"-16,-199 0 0,99 0 15,25 50 16,0-25 1,25-25-17,24 24-15,1-24 16,-1 0 0,-24 0-1,25-24 1,-50-26-1,0 25 1,-25 25-16,-49-49 16,49 49-1,-25 0 1,50 24 0</inkml:trace>
  <inkml:trace contextRef="#ctx0" brushRef="#br0" timeOffset="54240.64">30931 7144 0,'0'0'0,"-49"25"16,-1-25-16,50 24 16,0 1-1,0 0 1,25 25 0,0-50-16,0 0 15,24 0-15,-49 24 16,75-24-16,-26 0 15,-24-74 1,25 24 0,-50 26-1,-25-26 1,0 50-16,-25 0 16,1 0-1,-1 0-15,1 0 16,24 25-16,25 24 15</inkml:trace>
  <inkml:trace contextRef="#ctx0" brushRef="#br0" timeOffset="56298.08">28104 8607 0,'-25'50'15,"25"-25"1,0-1-16,-25 26 15,25-25-15,0 0 16,-25 24-16,25-24 16,0 0-16,0 0 15,0 49 1,0-124 62,0 26-78,0-1 16,0 0-16,0-49 15,0 24-15,50 0 16,-50 1-16,50-1 16,-50 1-16,49 24 15,1-25 1,-25 75 31,-25 49-32,0-49-15,0 0 16,24 25-16,-24-26 16,0 1-16,0 25 15,0-25-15,0 24 16,0-24-1,0 25 1,0-26 15</inkml:trace>
  <inkml:trace contextRef="#ctx0" brushRef="#br0" timeOffset="56606.39">28104 8855 0,'-25'0'15,"50"-49"48,24 49-47,-24 0-1,-25-25 1,25 25-16,25-25 15</inkml:trace>
  <inkml:trace contextRef="#ctx0" brushRef="#br0" timeOffset="57288.67">28897 8334 0,'-24'0'15,"-1"0"16,25 25-15,-50-25-16,50 25 16,-25-25-1,25 50-15,-49 24 16,49-24 0,0-1-16,0-24 15,0 0-15,0 0 16,0 24-16,0-24 0,0 0 15,0 24-15,0-24 16,25 0-16,-25 25 16,24-50 62,1 0-47,25 0-15,-1 0-1,-24 0-15,-25-50 16</inkml:trace>
  <inkml:trace contextRef="#ctx0" brushRef="#br0" timeOffset="58105.55">28972 8558 0,'25'-25'93,"24"0"-77,1 25 0,-50-25-16,25 25 15,24 0 1,-49 25 31,0 0-47,0 49 15,-24-74 1,24 25-16,-25-25 16,25 25-1,-25-25-15,50 0 110,-25 25-110,49-25 15,-49 49 16,0-24-15,-24 0 15,-1-25-15,0 49 0,-25-49-1,50-24 16</inkml:trace>
  <inkml:trace contextRef="#ctx0" brushRef="#br0" timeOffset="58789.78">29245 8359 0,'-25'0'16,"25"-25"15,25 25-15,24 0-1,-49-24-15,50 24 16,-25 0-1,0 0 1,-25 24-16,0 1 16,0 25-16,49-1 15,-49 1-15,0 0 16,0-1-16,0 1 16,0-1-16,0-24 15,0 0-15,0 25 16,0-1-1,0-24 1,0 0 78,-25-25-79,-24 0 1,49 25-16,-50-25 0,25 0 16,25-25 15</inkml:trace>
  <inkml:trace contextRef="#ctx0" brushRef="#br0" timeOffset="59064.9">29691 8558 0,'25'0'47,"49"0"-32,-49 0 1,0-50-16,25 50 16</inkml:trace>
  <inkml:trace contextRef="#ctx0" brushRef="#br0" timeOffset="59288.67">29741 8682 0,'25'0'47,"49"0"-31,-49 0-16,0-25 15,24 25-15,-24-25 16</inkml:trace>
  <inkml:trace contextRef="#ctx0" brushRef="#br0" timeOffset="68390.5">18479 9699 0,'25'0'78,"25"0"-62,0 0 0,-1 0-1,-24 0 1,25 0-16,-26 0 0,1-25 15,0 25 1,25 0-16</inkml:trace>
  <inkml:trace contextRef="#ctx0" brushRef="#br0" timeOffset="68750.39">18628 9996 0,'0'0'0,"25"0"109,25 0-93,-1 0 0,1 0-1,-25 0 1</inkml:trace>
  <inkml:trace contextRef="#ctx0" brushRef="#br0" timeOffset="69334.07">18579 10096 0,'25'0'93,"-1"0"-77,26-50-16,-25 50 16,24 0-1,1 0 1,-50-25-16,50 25 16</inkml:trace>
  <inkml:trace contextRef="#ctx0" brushRef="#br0" timeOffset="71045.12">19546 9624 0,'0'-25'78,"0"-24"-62,25 49-16,0-25 16,24 25-1,1 0 1,-25 0 15,-25 74-15,0-24-1,0-25-15,0 24 16,-50 1-16,50-25 0,-49 0 16,49 24-16,-50-24 15,50 0-15,-75 49 16,75-49-16,-49 25 15,49-25 1,-25-25-16,99 0 78,-49 0-78,25 0 16,-25 0-16,0 0 15,24-25-15,-24 25 16,0-25-16,24 25 31,-49-25-15,0-25-16</inkml:trace>
  <inkml:trace contextRef="#ctx0" brushRef="#br0" timeOffset="71591.67">20092 9773 0,'-50'0'62,"50"25"-62,-25 49 16,25-49-1,0 0 1,0 24 0,50-49 15,0 0-15,24-24-1,-24-26 1,-26 0-1,-24 1 1,0 24 0,-24 25-1,-1 0 1,0 0-16,-25 0 0,26 0 16</inkml:trace>
  <inkml:trace contextRef="#ctx0" brushRef="#br0" timeOffset="72042.25">20563 9773 0,'-50'0'16,"1"0"-1,24 50 1,25-26 0,0 1 15,50 25 0,-1-50-15,-24 0-16,0 0 15,24-25-15,1 0 16,-50 0 0,25 25-16,-25-49 15,0 24 1,-50 25-1,1 0 1,-1 0 0</inkml:trace>
  <inkml:trace contextRef="#ctx0" brushRef="#br0" timeOffset="72506.64">21059 9773 0,'-49'0'16,"-1"0"-1,25 50 17,25-26-17,0 1 1,0 0 0,25-25-16,25 0 15,24 0 1,-49 0-1,0 0-15,-25-25 16,49 25-16,-49-25 16,50 25-16,-50-49 15,0 24 1,-25 25 0,-25-50-1,1 50 1,24 0-1,-25 0 1,50 25-16</inkml:trace>
  <inkml:trace contextRef="#ctx0" brushRef="#br0" timeOffset="73373.13">21605 9475 0,'0'25'47,"0"25"-47,0-25 15,0-1-15,0 26 16,0-25-16,0 0 15,0-1-15,0 26 16,0-25-16,0 0 0,0 24 16,0 1-1,0-1 1,0-24 15,0-50 16</inkml:trace>
  <inkml:trace contextRef="#ctx0" brushRef="#br0" timeOffset="73813.06">21506 9773 0,'24'0'125,"1"0"-109,0 0-16,25 0 15,-26 0-15,1 0 16,25-50-16,0 50 15,-50-24 1,24 24-16</inkml:trace>
  <inkml:trace contextRef="#ctx0" brushRef="#br0" timeOffset="75290.95">22076 9599 0,'0'-49'94,"0"24"-78,25 25-1,0-25 1,24 25-1,-49-49 1,25 49-16,25 0 31,-25 24-15,-25 1 0,0 25-1,0-1 1,0 1-1,0 0 1,-50-1 0,50-24-16,-25-25 15,25 74-15,-49 1 16,49-26 0,-25-49-16,25 50 15,0-25 1,-25-25-16,25 50 15,25-50 79,0 0-94,24-25 16,-24 25-16,0 0 15,24-50 1,-24 50-16,0-50 0,49 50 16,-49 0-1,-25-24 1,25 24 109,-25-50-125</inkml:trace>
  <inkml:trace contextRef="#ctx0" brushRef="#br0" timeOffset="78867.95">23068 9376 0,'-24'0'78,"-1"0"-46,-25 0-17,50 50 1,-25-50-16,25 49 0,0 1 16,0-25-1,0 0-15,0-1 0,0 26 16,0-25-16,0 0 15,0 24-15,0-24 16,0 0-16,0 0 16,0 49-1,0-49 1,50 0 15,-25-25 0,-25 49 1,25-49-17,-1 0 1,26 0 0,-25 0-1,0 0 16,-25-25-15</inkml:trace>
  <inkml:trace contextRef="#ctx0" brushRef="#br0" timeOffset="81178.75">23416 9500 0,'-50'0'47,"50"-25"15,25 1-46,0 24-1,-25-25 1,49 25-16,1 0 16,-1 0-1,-24 0 1,-25 25 31,0 24-32,0 1 1,0-1-16,-49-49 16,49 50-16,-25-50 15,25 25-15,-25-25 16,-25 0-1,75 0 64,25 0-64,-1 0 1,-24 0-1,-25 25 1,0 24-16,0 1 16,50-50-1,-50 25-15,0-1 16,0 26 0,-25-50-1,25 25 1,-25-25-16,0 0 15,-24 0 1,-1 0 0,25 0 15,25-25-15</inkml:trace>
  <inkml:trace contextRef="#ctx0" brushRef="#br0" timeOffset="81672.75">24011 9748 0,'25'0'78,"0"0"-62,24-49-1,1 49 1,-25 0 0,-50 0 77,0 24-77,-25-24 0</inkml:trace>
  <inkml:trace contextRef="#ctx0" brushRef="#br0" timeOffset="82538.75">24631 9500 0,'-50'0'63,"26"0"-47,24 50-1,-25-50-15,25 25 16,-50-25-16,50 49 15,0 1 1,0-25 0,0 24-1,50-49 1,-1 0 0,1 0-1,0 0 1,-50-25-1,49 25-15,-49-24 16,25 24-16,-25-25 16,50-25-1,-50 25 1,0 1 0,-50 24 15,25 0-31,0 0 31,-24 0-15</inkml:trace>
  <inkml:trace contextRef="#ctx0" brushRef="#br0" timeOffset="83107.48">24978 9227 0,'25'0'78,"50"0"-63,-75 25-15,49-25 16,-49 50-16,50-25 16,-50-1-16,49 26 15,-49-25-15,50 24 16,-50-24-16,0 0 15,0 49 1,0-49-16,0 50 16,0-26-1,-50 1 1,1-1 0,24-49-16,-25 0 15,26 25-15,-1-25 16,0 0-1</inkml:trace>
  <inkml:trace contextRef="#ctx0" brushRef="#br0" timeOffset="83977.6">23019 9401 0,'0'25'63,"0"24"-48,0-24 1,-50 0-16,50 25 0,0 24 16,0-24-1,-25-1-15,25-24 0,0 25 16,0-1-1,0-24 1,0 0 0,50-25-1,-25 0 1,-25 49 0,25-49-16,24 0 15,-24 0 1,-25-24-16,25 24 15</inkml:trace>
  <inkml:trace contextRef="#ctx0" brushRef="#br0" timeOffset="85353.07">25574 9699 0,'49'0'62,"1"0"-46,-25 0-16,-1 0 16,26 0-16,-25 0 15,0-25-15,24 25 16,-24 0-1</inkml:trace>
  <inkml:trace contextRef="#ctx0" brushRef="#br0" timeOffset="85610.7">25549 9897 0,'0'0'16,"25"0"47,24 0-63,-24 0 15,0 0-15,24-25 16,1 25-16,-25-25 15,0 25 1</inkml:trace>
  <inkml:trace contextRef="#ctx0" brushRef="#br0" timeOffset="86578.51">26467 9699 0,'0'-50'47,"0"0"-16,49 26-16,-24-26 1,25 50 0,-1 0-1,1 0 1,-50 25 15,0 24-31,0-24 16,0 0-16,0 25 0,-25-26 15,25 1 1,-50 25-16,50-25 16,-49-1-16,49 26 0,-25-50 15,25 50-15,-50-50 16,50 24-16,25-24 78,25 0-62,-25 0-16,-1 0 0,26 0 15,-25 0 1,0 0-16,24-49 0,-24 49 16,-25-25-16,50 25 15,-50-25-15</inkml:trace>
  <inkml:trace contextRef="#ctx0" brushRef="#br0" timeOffset="87086.01">27112 9723 0,'0'0'0,"-75"25"31,25 0-15,50 25-1,-24-50 1,24 24-16,0 1 31,49 25 0,1-50-31,-25 0 0,0 0 16,24 0-16,-24-25 16,25 0-1,-1-24 1,-49 24-1,0 0 1,-25 25 0,-24-50-1,-1 50 1,25 0 0,25 25-1,25 0 1</inkml:trace>
  <inkml:trace contextRef="#ctx0" brushRef="#br0" timeOffset="87566.4">27533 9699 0,'-25'0'31,"1"0"-15,24 49 0,0-24 15,0 0-16,0 0 1,24-25 0,26 0-1,0 0 1,-1 0 0,-49-25-1,25 25 1,-25-50-16,0 25 15,-50 25 17,1 0-17,-26 0 1</inkml:trace>
  <inkml:trace contextRef="#ctx0" brushRef="#br0" timeOffset="88221.67">28004 9451 0,'-24'49'63,"24"-24"-48,-50 0-15,50 24 0,-50-24 16,50 25-16,-49-25 16,49-1-16,0 26 15,0-25-15,-25-25 16,25 49-16,0-24 31,50 25-15,-26-50-1,26 0 1,0 0 0,24 0-1,-49-25 1,-25 0 0,0 0-1,0-24 1,-50 49 15,1 0-31,24 0 16,-25 0-1,25 0 1,25 25-16,25-25 62</inkml:trace>
  <inkml:trace contextRef="#ctx0" brushRef="#br0" timeOffset="88431.1">28228 9748 0,'-50'0'63</inkml:trace>
  <inkml:trace contextRef="#ctx0" brushRef="#br0" timeOffset="88922.48">26814 10294 0,'99'-25'47,"25"25"-31,50 0-16,-1-74 16,1 74-16,-25-50 15,-50 50-15,-25-49 16,1 49-16,-26 0 15,1-25-15,-100 25 63,26 0-47</inkml:trace>
  <inkml:trace contextRef="#ctx0" brushRef="#br0" timeOffset="89270.43">27136 10368 0,'-49'0'16,"98"0"30,51 0-46,-1 0 16,25-49-16,-25 49 16,25-75-16,-25 75 15,-24-24-15,-1 24 16,-24 0-16,-1-50 16,-24 50-16,0 0 15,-25-25 48</inkml:trace>
  <inkml:trace contextRef="#ctx0" brushRef="#br0" timeOffset="103069.65">26417 5705 0,'0'-25'125,"0"-24"-110,0-1 1,0 0 0,0-24-1,0 24 1,0-24-1,0 49-15,0 0 16,0-24-16,0 24 16,0-25-1,0 26-15,-25-26 16,25-24 0,0 49-1,0 0 1,0 0-1,0-24 1,0 24 0,0 0-1,0-25 1,0 25 31,0 1 0,-25 24 78,-24 0-110,49 49 1,-25-49-16,25 50 16,0 0-1,-25-50-15,25 24 16,0 1-1,0-50 126,0-24-125,0-26-1,25 26 1,25-1 0,-50 25-1,24 25-15,-24-25 16,25 25-1,0 0 17,25 0-17,-50 25 1,24-25 0,-24 75-16,0-26 15,0-24 1,25-25-1,-25 25-15,50-25 79</inkml:trace>
  <inkml:trace contextRef="#ctx0" brushRef="#br0" timeOffset="104561.9">25375 6648 0,'0'0'16,"0"-25"31,0-25-32,25 50-15,-25-49 16,50 49-16,-26-50 16,26 50-16,-25-50 15,0 50-15,24 0 16,1 0 15,-50 75-15,0-1-1,0 1-15,-50-1 16,25 0-16,-24 1 16,-1-1-16,25-24 0,25-25 15,-49 24 1,49 1-16,-50-50 16,75 0 46,25 0-62,-26 0 16,1 0-16,25 0 15,-25-25-15,-1 25 0,26-74 16,-25 49 0,24 0-16</inkml:trace>
  <inkml:trace contextRef="#ctx0" brushRef="#br0" timeOffset="104990.53">26045 6623 0,'-50'0'15,"1"0"1,-1 25-16,25-1 15,-24 51-15,49-50 16,0-1 15,74-24-15,-24 0 0,-1 0-1,1 0 1,0-74-1,-1 24 1,-49 26 0,0-1 15,-25 25-31,1 0 0,-51 0 31,50 0-31,25 25 31</inkml:trace>
  <inkml:trace contextRef="#ctx0" brushRef="#br0" timeOffset="105431.59">26591 6548 0,'-25'0'0,"0"0"15,-25 0 1,26 25 0,24 25-1,0-25 1,0-1-1,0 26 1,24-50 0,-24 25-1,50-25-15,-25 0 16,-25-25 0,25 25-16,-25-50 15,49-24-15,-49 49 16,0 0 15,-74 25-31,49 0 16,-25 0-1,26 0 1</inkml:trace>
  <inkml:trace contextRef="#ctx0" brushRef="#br0" timeOffset="105875.76">26814 6474 0,'-25'0'15,"0"0"1,25 50-16,-25-50 16,25 24-16,0 1 15,0 0 17,50-25-17,0 0 1,-1 0-1,26-25 1,-51-24 0,-24 24-1,0-25 1,0 25 0,-74 25-1,24 0 1,26 0-16</inkml:trace>
  <inkml:trace contextRef="#ctx0" brushRef="#br0" timeOffset="108027.18">27732 4564 0,'0'25'47,"0"0"-47,0 24 16,0 1-16,0-1 15,0 26-15,0-1 16,0-24-16,0 0 16,0-26-16,0 1 15,49 50-15,-49-100 78</inkml:trace>
  <inkml:trace contextRef="#ctx0" brushRef="#br0" timeOffset="108523.67">27707 4638 0,'-25'0'31,"25"50"-31,0-25 15,-50 24-15,50 1 16,0-25 0,0 25-1,0-75 63,0 0-78,0-25 16,0 1-16,0-1 16,25 0-16,-25 26 15,50 24-15,-50-75 16,49 75-16,-24 0 16,25 0-1,-25 25 1,-25 25-1,24-50-15,-24 49 16,0 26 0,0-51-16,50-24 15</inkml:trace>
  <inkml:trace contextRef="#ctx0" brushRef="#br0" timeOffset="109346.84">27285 5730 0,'0'-25'63,"0"0"-48,0 0 1,25-24 0,49 49-1,-24 0 1,-25 0-1,-25 25 1,0 49 0,0-49-16,-25 24 15,25 1-15,-50 0 16,50-25-16,-24-1 16,24 26-16,-50 0 15,50-26 1,25-24 78,24 0-94,-24 0 15,25-24-15,-25-1 16,24-25-16,1 25 15</inkml:trace>
  <inkml:trace contextRef="#ctx0" brushRef="#br0" timeOffset="109787.88">27707 5755 0,'-50'0'32,"50"24"-17,-25-24 1,25 50-16,0-25 16,0 0-1,50-25 32,-25 0-31,0 0-1,24 0 17,-49-25-32,0-25 31,-25 50-31,1 0 31,-1 0-15</inkml:trace>
  <inkml:trace contextRef="#ctx0" brushRef="#br0" timeOffset="110185.71">27930 5705 0,'0'25'15,"-25"-25"-15,25 25 16,0-1-16,0 1 15,50-25 32,-25 0-31,-1 0 0,26 0 15,-50-25-16,0 1 1,-25 24 0,0 0-1,1 0 1,-26 0 0</inkml:trace>
  <inkml:trace contextRef="#ctx0" brushRef="#br0" timeOffset="110923.77">28129 5606 0,'0'-25'109,"0"0"-78,49 25-31,-24 0 16,25 0 0,-50 25 31,0 25-32,0-26-15,0 26 16,0-25-16,-25 0 0,25 24 15,0-24-15,-25 0 16,25 25 0,-50-50-16,50 24 15,50-24 63,0 0-62,-1-24 0,-24 24-16,-25-25 15,50 25-15,-50-25 0,24-25 32</inkml:trace>
  <inkml:trace contextRef="#ctx0" brushRef="#br0" timeOffset="111741.03">28922 4638 0,'0'-24'16,"0"73"77,0-24-77,0 0-16,0 24 16,0 1-16,50-25 15,-50 0-15,0 24 0,0 1 16,0-25 15,0-50 16</inkml:trace>
  <inkml:trace contextRef="#ctx0" brushRef="#br0" timeOffset="112282.4">28873 4589 0,'0'49'0,"0"-24"15,-50-25 1,50 50-16,0-1 15,0 1 1,-25-50 0,25 25-1,0-100 48,0 51-48,0-1-15,0 0 16,0-25-16,0 26 16,75 24-16,-75-50 15,49 50-15,-49-50 16,25 50-16,0 0 31,24 0-15,-49 25-16,25 0 15,-25 0 1,0 49 0,0-49-1,25-25-15</inkml:trace>
  <inkml:trace contextRef="#ctx0" brushRef="#br0" timeOffset="113006.03">28798 5606 0,'0'-25'31,"0"-25"-15,0 1-1,0 24 1,25 25-16,25 0 47,-50 50-31,0-26-16,0 26 15,0-25-15,0 0 16,0 24-16,-25-49 15,25 50-15,-25-25 16,25-1 15,50-24 32,-26 0-63,1-49 15,25 49-15,-25-75 16,24 26-16,-24 24 16</inkml:trace>
  <inkml:trace contextRef="#ctx0" brushRef="#br0" timeOffset="113447.06">29146 5407 0,'0'0'0,"-50"25"15,25 0 1,25 0 0,-25-25-16,25 49 15,0-24 1,0 0-1,0 25 17,25-50-17,25 0 1,-1 0 0,-24-25-1,25 0 1,-50-25-1,0 26-15,0-1 32,-50 25-32,25 0 15,1 0 1</inkml:trace>
  <inkml:trace contextRef="#ctx0" brushRef="#br0" timeOffset="113846.05">29369 5457 0,'-25'0'15,"25"25"1,-50 0 0,50-1-1,0 26 17,50-50-32,-25 0 15,0 0 1,24-25-1,-49 0 1,25 25-16,-25-24 16,0-26-1,0 25 1,-50 0 0,26 25-1,-1 0 1</inkml:trace>
  <inkml:trace contextRef="#ctx0" brushRef="#br0" timeOffset="114303.65">29666 5259 0,'0'49'47,"0"-24"-31,0 25-16,0-26 15,0 1-15,0 25 16,0-1-16,0-24 16,25-25 46,0 0-62,25 0 16,-26 0-16,1 0 15,25 0 1,-1 0-16,-49-49 0,50 49 16,-50-25 15</inkml:trace>
  <inkml:trace contextRef="#ctx0" brushRef="#br0" timeOffset="114670.8">29840 5358 0,'0'49'78,"0"-24"-78,0 25 16,0-25-16,0-1 15,0 26-15,0 24 16,0-49-1,0 0 17</inkml:trace>
  <inkml:trace contextRef="#ctx0" brushRef="#br0" timeOffset="115517.53">30311 4440 0,'0'0'0,"0"25"110,0 24-110,0-24 15,0 0-15,0 0 0,0 24 16,0-24-16,0 25 16,0-25 15</inkml:trace>
  <inkml:trace contextRef="#ctx0" brushRef="#br0" timeOffset="116133.85">30287 4366 0,'-25'24'16,"25"26"0,-50-50-1,50 50-15,0-1 16,-25-49-16,25 50 16,0-25-1,0-50 79,0-50-78,50 51-1,0-26 1,24 0-16,-24 50 15,-50-24 1,74 24-16,-49 0 16,0 0 15,-25 24-15,0 26-1,0-25 1,0 0-1,0 24 1,0-24 0</inkml:trace>
  <inkml:trace contextRef="#ctx0" brushRef="#br0" timeOffset="117268.58">30336 4961 0,'-49'0'15,"49"-50"-15,0 26 32,0-1-17,24 25 1,-24-25-16,50 25 15,0 0 1,-26 0 0,26 0-1,-50 50 1,0-26-16,0 26 16,-25-25-16,25 24 15,-49 26-15,-1-26 16,25-24-16,-24 25 15,24-1 1,-25-49-16,50 50 16,50-75 46,-1 25-62,-24-25 16,0 25-16,25-49 15,-26 49-15,26-25 16,-25 25-16,24-50 16,1 1-16,0 24 0</inkml:trace>
  <inkml:trace contextRef="#ctx0" brushRef="#br0" timeOffset="117691.79">30807 4911 0,'0'0'0,"-49"0"15,24 0 1,0 0 0,25 50-1,0-25-15,0 0 31,25-25 1,25 0-17,-26 0 1,26 0 0,-25 0-1,-25-50-15,49 50 16,-49-25-16,-24-24 31,-26 49-15,25 0-1,-24 24 1</inkml:trace>
  <inkml:trace contextRef="#ctx0" brushRef="#br0" timeOffset="118121.54">31279 4812 0,'-25'0'16,"25"50"-1,-75-50-15,75 49 16,-24-49-16,24 25 16,0 0-1,0 25 1,0-26 0,49-24 15,-24 0-16,0-24 1,-25-1 0,50 25-16,-50-25 15,0 0 1,-25 25 0,25-49-16,-25 49 15,0 0 1,0 0-1,25 24 1,-49-24-16</inkml:trace>
  <inkml:trace contextRef="#ctx0" brushRef="#br0" timeOffset="118689.49">31725 4415 0,'-25'0'15,"1"75"1,24-51-16,-50-24 16,50 75-1,-25-50-15,25 24 0,0-24 16,-25 0-16,25 24 16,0-24-16,0 25 15,0-25 1,0 24 15,25-49-15,25 0-1,-1 0-15,-24-49 16,25 24 0,-50 0-16,49 25 15,-49-50 1,-24 50-1,-26 0 1,0 0 0,26 0-16,-26 25 15,0-25 17</inkml:trace>
  <inkml:trace contextRef="#ctx0" brushRef="#br0" timeOffset="118871.08">31874 4713 0</inkml:trace>
  <inkml:trace contextRef="#ctx0" brushRef="#br0" timeOffset="119470">30733 5383 0,'0'0'0,"-25"0"15,0 0 17,25 24-17,25-24 48,25-49-63,74-1 15,-25 25-15,25-24 16,-25-1 0,25 1-16,-24-1 15,48 0-15,-98 50 16,-25-49 0,-75 74 30</inkml:trace>
  <inkml:trace contextRef="#ctx0" brushRef="#br0" timeOffset="119739.83">31031 5333 0,'0'0'15,"24"0"48,26 0-63,24 0 0,-24 0 16,0-50-1,-1 50-15,1-24 0,0 24 16,-26-50-16,26 25 15</inkml:trace>
  <inkml:trace contextRef="#ctx0" brushRef="#br0" timeOffset="-143216.65">26219 3076 0,'24'0'125,"26"0"-125,0 0 16,-1 0-1,-24 0 1,-50 0 109,-24 0-109,24 0-1,0 0-15,-25 0 16,26 25 15,73-25 94,-24 0-125,25 0 16,-26 0-1,26 0 17,-75 0 30,0 0-46,1 0-1,-26 0 1,25 0 0,0 24-16,-24-24 31,74 0 63,24 0-79,1 0 1,-25 0 0,24 0-1,-74 0 110,-24 50-109,-1-50-1,25 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09T08:39:59.177"/>
    </inkml:context>
    <inkml:brush xml:id="br0">
      <inkml:brushProperty name="width" value="0.05292" units="cm"/>
      <inkml:brushProperty name="height" value="0.05292" units="cm"/>
      <inkml:brushProperty name="color" value="#FF0000"/>
    </inkml:brush>
  </inkml:definitions>
  <inkml:trace contextRef="#ctx0" brushRef="#br0">17462 7094 0,'25'0'78,"0"0"-78,25 0 16,-1 0-16,1 0 16,24 0-16,50-25 15,-24 25-15,24 0 16,24-49-16,-24 49 16,25-50-16,-25 50 15,0 0-15,-74 0 0,0-25 16,-26 25-16,26 0 15,0 0 173</inkml:trace>
  <inkml:trace contextRef="#ctx0" brushRef="#br0" timeOffset="1778.47">24581 992 0,'0'50'63,"0"-25"-48,-49-1-15,49 26 16,0 24-16,-25-24 15,25 0-15,-50-1 16,50 1-16,0-1 0,-24 26 16,24-50-16,0-1 31,74-24 16,-49 0-32,24 0-15,-24 0 16,0-49-16,25 49 16,-50-25-16,24 25 0,1 0 31,-25-25-31,50 25 16,-25 0-1,-25-25-15</inkml:trace>
  <inkml:trace contextRef="#ctx0" brushRef="#br0" timeOffset="2106.54">25102 1116 0,'0'50'47,"0"-25"-31,0-1-16,0 26 15,0 0-15,0-26 16,0 1-16,0 0 15,0 25-15,0-26 16,0 1 0</inkml:trace>
  <inkml:trace contextRef="#ctx0" brushRef="#br0" timeOffset="2874.78">25177 1067 0,'0'0'0,"-25"0"15,25-50 32,0 25-16,0 0-15,74 25 0,-49 0-16,25-49 15,-25 49-15,-1 0 16,1 0-1,-25 49 17,0 1-17,0 0 1,-49-1 0,24 1-1,0-1 1,-25-49-1,75 0 48,0 0-63,0 0 16,0 0-16,24 0 15,1 0 1,-50 25-1,0 0 1,0 25 0,0-26-16,0 1 15,-25 25 1,0-50 0,25 49-1,-49-49-15,-1 25 16,0-25-1,26 0-15,-26 0 16,50-74 31</inkml:trace>
  <inkml:trace contextRef="#ctx0" brushRef="#br0" timeOffset="3233.58">25896 1166 0,'0'0'0,"50"0"110,24 0-95,-24-50-15,-1 50 16,1-25-16,-25 25 16,24 0-16,-49-24 0</inkml:trace>
  <inkml:trace contextRef="#ctx0" brushRef="#br0" timeOffset="3488.53">25921 1315 0,'50'0'63,"-1"0"-48,1 0-15,-1 0 16,1 0-16,-25 0 16,0 0-16,24 0 15,-49-25-15</inkml:trace>
  <inkml:trace contextRef="#ctx0" brushRef="#br0" timeOffset="4164.1">26963 1141 0,'0'25'78,"0"24"-78,0 1 15,0 24-15,0-24 16,0 0-16,0-26 16,0 1-16,0 25 15,24-50 48</inkml:trace>
  <inkml:trace contextRef="#ctx0" brushRef="#br0" timeOffset="4952.62">27260 1017 0,'0'-25'16,"-24"25"-1,48 0 63,-24-49-62,50 49-16,-25 0 16,24-25-16,-24 25 15,25 0-15,-1 0 16,-49 49 31,0 1-32,0 0 1,-49-50-16,49 49 16,-25-49-16,25 25 15,-25-25-15,-24 50 16,98-50 62,1 0-62,-25 0-1,-25 24 1,24-24-16,-24 50 15,0 0 1,0-1 0,0 26-1,-74-51 1,24 26 0,26-50-16,-1 0 15,-25 0-15,1 0 16,49-25-1,0 0 1</inkml:trace>
  <inkml:trace contextRef="#ctx0" brushRef="#br0" timeOffset="5404.42">28178 1042 0,'0'0'0,"-49"0"15,24 0-15,0 0 0,-25 25 16,25-25 0,25 49-16,-24-49 0,24 25 15,0 0 1,0 24-1,0-24 1,24-25-16,-24 25 16,50-25-16,0 0 15,-25 0 1,24 0-16,-24 0 16,25-74-16,-26 74 15,-24-50-15,25 50 16,-25-50-16,0 26 15,-25 24 1,1 0-16,-1 0 16,-25 0-16,25 0 15,1 0 1</inkml:trace>
  <inkml:trace contextRef="#ctx0" brushRef="#br0" timeOffset="5800.31">28674 992 0,'0'0'0,"-25"0"15,-24 0-15,24 25 16,-25-25-16,-24 50 15,49-50-15,25 49 16,-25-49-16,25 50 16,0-1-1,50 26 1,-25-75-16,0 25 16,24-25-16,1 0 15,-25 0-15,-1 0 16,51 0-16,-50-75 0,-1 50 15,-24 1-15,50-26 16,-50 25-16,0 0 16,0-24-16,0 24 15,-25 25-15,-24-50 16,24 50-16,-25 0 16,25 0-16,-24 0 15,24 50-15,-25 0 16,1-26-16</inkml:trace>
  <inkml:trace contextRef="#ctx0" brushRef="#br0" timeOffset="6584.92">24879 2729 0,'0'0'0,"0"24"31,0 1-15,-25 25-16,25-25 15,0-1-15,0 1 16,0 25-16,0-25 16,0-1-16,0 26 15,0 0 16</inkml:trace>
  <inkml:trace contextRef="#ctx0" brushRef="#br0" timeOffset="7282.72">24879 2753 0,'-25'-49'0,"0"49"31,25-25-15,-49 25-1,49-25-15,0-25 31,25 50-31,-25-24 0,49 24 16,-24-25-16,0 25 16,25-50-16,-26 50 15,1 0-15,50 0 16,-51 0 0,-24 25 15,0 25-16,0-1 1,0 1 0,0-25-1,-49-25-15,49 25 16,-25-25-16,25 49 16,-25-49-16,75 0 78,-25 0-63,-25 25 1,49 25 0,-49-1-1,0 1 1,-25-1-1,1-24 1,-1-25-16,-25 75 16,25-75-16,-24 24 15,24-24-15,-25 0 16,50-24 15,50-26-31</inkml:trace>
  <inkml:trace contextRef="#ctx0" brushRef="#br0" timeOffset="7935.25">25450 2778 0,'-25'0'32,"25"50"-17,0-1 1,0 1 0,0-25-16,0 0 15,0 24-15,0 1 31,0-75 32,0-25-63,0 26 16,0-26-16,0 0 15,0 1-15,0-26 16,25-24-16,-25 25 15,99 24-15,-74 0 16,-25 1-16,49 49 16,-49-25-16,50 25 0,-25 25 47,-25 24-47,0-24 0,0 25 15,0-1-15,0 1 16,0 0-16,0 24 15,0-24-15,0-25 16,0-1-16,0 26 16,0-25-1,0 0 1</inkml:trace>
  <inkml:trace contextRef="#ctx0" brushRef="#br0" timeOffset="8237.67">25524 2828 0,'-25'0'16,"75"0"93,24 0-93,-74-25-16,50 25 16,-50-50-16,49 50 15,-49-24-15</inkml:trace>
  <inkml:trace contextRef="#ctx0" brushRef="#br0" timeOffset="8513.12">26070 2654 0,'25'0'47,"-1"0"-32,51 0 1,-26-25-16,-24 25 0</inkml:trace>
  <inkml:trace contextRef="#ctx0" brushRef="#br0" timeOffset="8741.58">26095 2753 0,'0'0'0,"49"0"62,-24 0-62,0 0 16,0 0-16,24-24 16,1 24-16,-1-25 15,-24 25-15</inkml:trace>
  <inkml:trace contextRef="#ctx0" brushRef="#br0" timeOffset="9243.57">26789 2530 0,'0'25'63,"-25"24"-63,25-24 16,0 25-16,0 0 15,-25-1-15,25-24 16,0 0-16,0 24 15,0 1 1,25-50 15,0 0-15</inkml:trace>
  <inkml:trace contextRef="#ctx0" brushRef="#br0" timeOffset="9636.71">27037 2604 0,'-50'0'31,"26"0"-15,24 25-16,-75-25 15,75 50-15,-25-50 16,25 50-16,0-1 15,25 1 1,25-50-16,-25 0 16,-1 25-16,26-25 15,-25 0-15,0 0 16,24 0-16,-24 0 16,0-50-16,25 0 15,-50 1 1,0-1-1,0 0 1,-75 50 0,50 0-16,1 0 15,-1 0-15</inkml:trace>
  <inkml:trace contextRef="#ctx0" brushRef="#br0" timeOffset="10282.56">27409 2555 0,'0'-50'78,"25"50"-63,-25-25 1,50 25-16,-26 0 16,1 0-16,25 0 15,-1 0-15,-24 25 32,-25 25-17,0-1-15,0 26 16,-49-50-1,-1 24-15,50-24 16,-25-25-16,25 50 16,-49-1-16,-1-24 15,75-25 63,24 0-62,-24 0-16,0 0 16,25 0-16,-26 0 15,1 0-15,25-49 16,-25 49-16,24-50 16</inkml:trace>
  <inkml:trace contextRef="#ctx0" brushRef="#br0" timeOffset="10836.85">28178 2505 0,'-49'25'47,"-1"25"-32,25-1 1,25 1 0,0 0-1,0-26 1,0 1 0,25-25-1,25 0-15,-26 0 16,1 0-16,0 0 15,25 0-15,-26 0 16,26-49-16,-25-26 16,-25 50-1,0 0 1,-25 25-16,0 0 16,-24 0-16,24 0 15,0 0-15,0 0 16</inkml:trace>
  <inkml:trace contextRef="#ctx0" brushRef="#br0" timeOffset="14853">25053 3746 0</inkml:trace>
  <inkml:trace contextRef="#ctx0" brushRef="#br0" timeOffset="15911.48">24929 3746 0,'0'-50'15,"0"100"48,0-26-48,0 1-15,49 25 16,-49-1-16,25 26 16,-25-26-16,50-24 15,-50 25-15,25-25 16,-25 24-1,24-49-15,-24 25 16,0-75 78,0 26-94,0-26 15,50 25-15,-50 0 16,0-24 0,25 49-16,-25-50 15,25 50 1,24 0 15,-49 25-15,25-25-16,-25 50 15,25-1 1,-25 1 0,49-1-1,-49-24 17,25-25 30,0 0-46,-25-74-1,50 49-15,-50 0 16,0-24-16,24 24 16,-24 0-16,0-25 15,0 26-15,0-1 16,50-25-1,24 50 79,-49 0-94</inkml:trace>
  <inkml:trace contextRef="#ctx0" brushRef="#br0" timeOffset="16202.95">25946 3894 0,'25'0'47,"-1"0"-32,26 0-15,0-24 16,-26 24-16,1 0 15,25-25-15,-25 25 16</inkml:trace>
  <inkml:trace contextRef="#ctx0" brushRef="#br0" timeOffset="16436.6">25995 4167 0,'25'0'63,"0"-25"-63,25 25 15,-26 0-15,1-24 16,25 24-16,-25-50 0,-1 50 15</inkml:trace>
  <inkml:trace contextRef="#ctx0" brushRef="#br0" timeOffset="17206.32">26566 3770 0,'-25'0'16,"25"-24"31,0-1-32,0 0 1,50 25-16,-50-50 16,49 50-16,1 0 15,-25 0 1,24 0 0,-49 25-1,0 0 1,0 0-16,0 0 15,0 24-15,0-24 16,0 0-16,-49 24 16,49 1-16,-50-25 0,50 24 15,-50-24-15,50 0 16,-49-25-16,49 50 16,25-50 62,-1 0-63,1 0-15,25-50 16,-25 50-16,24-25 16,-24 25-16,0-25 0,24 25 15,-24-49 1</inkml:trace>
  <inkml:trace contextRef="#ctx0" brushRef="#br0" timeOffset="19486.16">25152 4837 0,'-25'0'31,"25"50"-15,0 24-1,0-49 1,0 0-16,0-1 16,-49-24-16,49 75 15,0-26-15,0-24 16,0 0 15</inkml:trace>
  <inkml:trace contextRef="#ctx0" brushRef="#br0" timeOffset="19876.41">24854 4986 0,'-25'0'16,"25"-25"78,50 25-94,0 0 15,-1 0-15,1-25 16,-25 25-16,24 0 0,-24-49 15,0 49 1,25 0-16,-50-25 0,49 25 16,-24 0-1</inkml:trace>
  <inkml:trace contextRef="#ctx0" brushRef="#br0" timeOffset="20246.43">24829 5283 0,'50'0'63,"25"0"-48,-51 0-15,1 0 0,25 0 16,-25 0-16,-1 0 15,1 0-15,-25-24 16,50 24-16,-25 0 31,-1-50-15</inkml:trace>
  <inkml:trace contextRef="#ctx0" brushRef="#br0" timeOffset="20560.32">25574 5035 0,'24'-24'63,"26"24"-47,0 0-1,-26-25 1</inkml:trace>
  <inkml:trace contextRef="#ctx0" brushRef="#br0" timeOffset="20787.32">25648 5135 0,'25'0'78,"24"-25"-62,1 25-1</inkml:trace>
  <inkml:trace contextRef="#ctx0" brushRef="#br0" timeOffset="21617.57">26119 4688 0,'0'25'47,"0"0"-47,0-1 16,0 26-16,0 25 15,0-26-15,0 1 16,0-25-16,0-1 15,0 51 1</inkml:trace>
  <inkml:trace contextRef="#ctx0" brushRef="#br0" timeOffset="22060.29">26293 4738 0,'0'0'0,"0"-25"62,25 25-46,24-25-16,-24 25 16,0 0-16,49 0 15,-49 0 1,-25 50 15,0 24-15,0-49-1,-25 25-15,25-26 16,0 1-16,0 25 16,0-1-1,0-24 1,0 0 0,-24-25 30</inkml:trace>
  <inkml:trace contextRef="#ctx0" brushRef="#br0" timeOffset="22344.39">26367 5011 0,'0'-25'63,"25"25"-47,25-25-1,-1 25-15,1-50 16,0 50-16,-1-24 15,-24 24-15,0-50 16,49 25 0</inkml:trace>
  <inkml:trace contextRef="#ctx0" brushRef="#br0" timeOffset="22861.53">27012 4812 0,'-25'0'47,"-49"0"-31,49 0-16,25 50 31,0-1-15,0-24-1,0 0 1,75-25-1,-26 0 1,-24 0-16,0 0 16,25 0-16,-26 0 15,-24-50-15,25 1 16,-25-1 0,0 25-16,-74 25 46,49 0-46,-25 0 16</inkml:trace>
  <inkml:trace contextRef="#ctx0" brushRef="#br0" timeOffset="23275.46">27335 4713 0,'-50'0'16,"50"25"-1,-49-25-15,49 49 16,-50-49-16,50 25 15,0 0-15,0 25 16,25-50 0,-25 49-16,49-49 15,-24 0-15,0 0 16,25 0-16,-1 0 16,-49-25-1,50 25-15,-50-74 16,0 24-16,0 1 15,0 24 1,-25 25 0,-49 0-1,24 0 1,50 25 15</inkml:trace>
  <inkml:trace contextRef="#ctx0" brushRef="#br0" timeOffset="23457.14">27756 4787 0,'0'-49'31,"-24"49"0,-26 24-15,25-24-16</inkml:trace>
  <inkml:trace contextRef="#ctx0" brushRef="#br0" timeOffset="23851.35">25127 5755 0,'0'0'16,"75"0"30,73-25-46,100-25 16,75-24-16,-25 24 0,49 1 16,-50-1-1,-48 50-15,-1-74 0,-75 74 16,1-50-16,-50 50 16,-75 0-1,1-50-15</inkml:trace>
  <inkml:trace contextRef="#ctx0" brushRef="#br0" timeOffset="29524.78">14610 11609 0,'-25'0'47,"25"49"-32,0-24 1,0 0 15,50-50 16,-1 25-31,-24-74-16,25 24 15,-25 25-15,24-24 16,26 24-16,-26-25 16,-24 25-16,49 1 15,-74-26 32,0 75 250</inkml:trace>
  <inkml:trace contextRef="#ctx0" brushRef="#br0" timeOffset="32351.5">20265 14114 0,'-49'25'47,"49"49"-47,0-24 15,0-1-15,0 1 16,0 0-16,-25-1 16,25 1-16,0 24 15,0-24-15,0-25 16,0-1-1,0 26 1,25-50 0,0-25-1</inkml:trace>
  <inkml:trace contextRef="#ctx0" brushRef="#br0" timeOffset="32754.44">20687 14362 0,'-50'0'31,"50"50"-15,-49-50-16,49 49 15,0 1 1,0-1-1,25-24 1,-1-25-16,26 0 0,-25 0 16,25 0-1,-1-25 1,-49-24-16,75 24 16,-75 0-16,24-24 15,-24-1 1,-24 0-1,-26 50 1,25 0-16,-24 0 16,24 0-1</inkml:trace>
  <inkml:trace contextRef="#ctx0" brushRef="#br0" timeOffset="33355.54">21134 14238 0,'0'-25'16,"0"-25"15,0 26-15,24 24 0,-24-25-16,25 25 15,25-50 1,-1 50-1,26 0 1,-50 25 0,-25 0-16,0 0 15,0 24-15,0-24 16,0 0-16,0 24 16,0 26-16,0-50 0,-50 24 15,50 1-15,-50 24 16,50-24-16,-74 0 15,74-26-15,-25 26 16,25-25 0,50-25 46,-25 0-62,49 0 16,-49 0-16,24-75 15,-24 75 1,0-49-16,49 24 16,-49-25-1</inkml:trace>
  <inkml:trace contextRef="#ctx0" brushRef="#br0" timeOffset="33817.15">22101 14287 0,'0'0'0,"-50"0"0,1 0 15,24 0-15,0 0 16,-24 25-16,24 50 15,25-26 1,0 1 0,0-25-1,25-25 1,24 49-16,-24-49 16,25 0-1,24-24 1,-24 24-16,-26-50 15,26 25-15,-50-24 0,25 24 16,-25 0-16,0-50 16,0 51 15,-50 24-31,25 0 16,1 0-16,-1 0 15,-25 0 1,75 0-1</inkml:trace>
  <inkml:trace contextRef="#ctx0" brushRef="#br0" timeOffset="34332.83">22994 14064 0,'0'50'63,"0"-25"-63,0 24 15,50 26-15,-50-26 16,0 1-16,0 0 16,0-1-16,0 1 15,0 24-15,-25-49 16,25 0-16,0 0 16,0-50 46</inkml:trace>
  <inkml:trace contextRef="#ctx0" brushRef="#br0" timeOffset="34704.58">22796 14387 0,'0'0'0,"24"0"63,26 0-48,24 0-15,-24 0 16,24 0-16,-24-25 16,0 25-16,-1 0 15,-24 0-15,25 0 0,-26-25 16</inkml:trace>
  <inkml:trace contextRef="#ctx0" brushRef="#br0" timeOffset="35634.3">17190 11807 0,'0'0'0,"24"0"78,26-50-78,0 26 16,-1-26-16,26 0 16,-26 1-16,1 24 15,0-25-15,-1 26 16,-24-1-16,0 25 78</inkml:trace>
  <inkml:trace contextRef="#ctx0" brushRef="#br0" timeOffset="38083.39">23862 14015 0,'0'-50'109,"0"25"-93,50 25-1,-1 0 1,-49-25-16,50 25 0,-25 0 16,24 0 15,-49 25-16,0 25-15,0-25 16,0-1-16,0 26 16,0 0-16,0-26 15,-24 1-15,24 25 16,-25 24-16,25-24 16,-75-25-16,75 24 15,-24-24-15,24 0 16,-50-25-16,50 50 15,-50-26-15,50 1 16,-25 25 0,25-25 15,25-25 63,25 0-94,0-25 15,24 25-15,-24-25 0,-1 25 16,-24-25 0,25 25-16,-26 0 15,1-49-15,25 49 16</inkml:trace>
  <inkml:trace contextRef="#ctx0" brushRef="#br0" timeOffset="38940.74">25028 13717 0,'-25'25'63,"25"24"-63,0-24 15,-25 0-15,25 25 16,0-26-16,-49-24 16,49 50-16,-25 0 15,0-26 1,-25-24-1</inkml:trace>
  <inkml:trace contextRef="#ctx0" brushRef="#br0" timeOffset="39200.75">24829 13767 0,'0'24'47,"50"26"-31,0 0-1,-50-1 1,49-49-16,-49 50 16,25-25-1,-25-1 1</inkml:trace>
  <inkml:trace contextRef="#ctx0" brushRef="#br0" timeOffset="39494.55">24904 13990 0,'-25'0'16,"50"0"78,25-25-94,-26 25 15,1-25-15,25 25 16,-25-25 0,-1 25-16,26-49 15,-25 49 1</inkml:trace>
  <inkml:trace contextRef="#ctx0" brushRef="#br0" timeOffset="40215.48">25772 13891 0,'-74'49'47,"49"-24"-47,-25 25 15,25-1-15,25 26 16,-74 24-16,74 0 15,-50 0-15,50 1 16,0-26-16,-24 0 16,24-24-16,0-25 15,0 0-15,0 49 16,49-74-16,-24 0 16,25 25-16,-1-25 15,1 0-15,24-25 16,1 25-16,24-74 15,-49 49-15,-26-25 16,26 1 0</inkml:trace>
  <inkml:trace contextRef="#ctx0" brushRef="#br0" timeOffset="42888.45">26442 13915 0,'0'0'0,"0"25"62,0 25-62,0 24 16,0 1-16,0-1 16,0 0-16,0 1 15,0-25-15,0-1 16,0 1-16,0-25 15,0 24 1,0-98 31,0-1-31</inkml:trace>
  <inkml:trace contextRef="#ctx0" brushRef="#br0" timeOffset="43412.28">26715 13990 0,'24'0'62,"1"0"-62,25-25 16,-1 25-16,1-50 16,-25 50-16,0 0 15,24-24-15,-24 24 16,-25 74 31,0-49-47,0 24 0,0-24 15,0 25 1,0-1-16,0 1 0,0 24 16,0-24-16,0-25 15,-50 0-15,50 24 16,0-24-1</inkml:trace>
  <inkml:trace contextRef="#ctx0" brushRef="#br0" timeOffset="43742.98">26839 14337 0,'0'0'0,"-25"0"31,99 0 16,1-25-47,-26 25 16,1-49-16,0 49 15,-26-25-15,26 25 16,-25-50-16,24 50 15</inkml:trace>
  <inkml:trace contextRef="#ctx0" brushRef="#br0" timeOffset="44322.21">27632 14064 0,'0'0'0,"-24"0"47,24 50-47,-50-50 15,50 49-15,-50-49 16,50 50-16,-24 0 15,24-26 1,0 1 0,49 25 15,1-50-15,-1 0-1,1 0-15,-50-25 16,25 25-1,-25-50-15,49 50 0,-49-74 16,0 49 0,0 0-1,-24 25 1,24-24-16,-50 24 16,0 0-1,26 0-15,-26 0 31,50 24-31</inkml:trace>
  <inkml:trace contextRef="#ctx0" brushRef="#br0" timeOffset="44792.75">28302 14114 0,'-25'0'15,"-24"0"1,49 25-16,-50-25 16,50 49-16,-49-49 15,49 50-15,-50-25 16,50 49-16,0-49 15,0 0 1,25-25 0,24 25-1,-24-25-15,0 0 16,25 0-16,-26 0 16,1 0-16,25 0 15,-25-50-15,-25 25 16,49-25-16,-49 26 15,50-26-15,-50 25 16,0 0-16,-25-24 16,0 49-16,0-50 15,-24 50 1,24 0-16,0 0 0,-24 25 16,49 0-1</inkml:trace>
  <inkml:trace contextRef="#ctx0" brushRef="#br0" timeOffset="46089.93">28649 14163 0,'75'0'78,"-50"0"-78,-1 0 16,1 0-16,25 0 16,-1 0-1,1 0 1,-25 0 0,24 0 15,-49-24-16</inkml:trace>
  <inkml:trace contextRef="#ctx0" brushRef="#br0" timeOffset="49625.62">29468 13915 0,'0'25'47,"0"0"-31,0 0-16,0 24 15,0 26 1,50-1-16,-50 1 0,0-1 16,0 1-16,0-26 15,0 1-15,0-1 16,0-24-16,0 25 15,0-25 1,49-25 15,-49-75-15,25 26-16</inkml:trace>
  <inkml:trace contextRef="#ctx0" brushRef="#br0" timeOffset="50427.67">29790 14039 0,'0'-24'62,"0"-1"-31,0 0-15,50 25-16,0 0 16,-50-50-16,24 50 15,1 0 1,25 25 0,-50 25-1,0-25 1,0-1-16,-25-24 15,25 75-15,-25-50 0,-24 24 16,24 1 0,25-25-1,-25-25 1,50 0 46,0 0-46,24 0 0,1 0-1,-25 0 1,-25 24-16,0 1 16,0 50-1,0-50 1,0-1-1,-25 26 1,-25-25 15,1-25-31,24 49 16,-25-49 0,25 0-1,25-24 1,0-1-16,0 0 0</inkml:trace>
  <inkml:trace contextRef="#ctx0" brushRef="#br0" timeOffset="50868.08">30336 14039 0,'0'0'0,"-25"0"16,25 25 0,-49-25-16,49 50 15,-50-50-15,50 49 16,-25-49-16,25 50 0,0-25 16,0 24-1,25-49 1,-25 25-1,50-25-15,-1 0 16,1 0 0,0 0-1,-50-49 1,49 49-16,-49-75 16,0 26-1,0 24-15,-25 25 31,25-25-31,-49 25 16,-1 0-16,25 0 16</inkml:trace>
  <inkml:trace contextRef="#ctx0" brushRef="#br0" timeOffset="51297.89">30882 14039 0,'-50'0'15,"1"25"1,-26 50-16,75-26 15,0-24 1,0 25 0,25-26-1,25-24 1,-26 25 0,26-25-16,0 0 15,-1 0 1,-49-49-16,25 24 15,-25-25-15,0 25 16,0-24 0,0-1-1,-25 50-15,25-49 16,-49 49-16,24 0 16,25 49 15</inkml:trace>
  <inkml:trace contextRef="#ctx0" brushRef="#br0" timeOffset="51957.14">30956 13692 0,'0'0'0,"-49"0"16,73 0 62,51 0-62,-50 50-1,24-25-15,-24 24 16,25 26-16,-26-26 0,-24 1 16,50-1-16,-50 1 15,50 24-15,-50-24 16,0-25-16,0 0 15,0 24-15,0 1 16,0-25-16,0 0 16,0 24-16,-25-24 15,25 0-15,-99 24 16,74 1-16,0-50 16,-25 50-16,1-1 15,24-49 1,-25 0-1,50-25 1,0-24-16</inkml:trace>
  <inkml:trace contextRef="#ctx0" brushRef="#br0" timeOffset="53663.46">18653 14684 0,'-25'0'16,"50"0"-16,-74 0 15,73 0 63,26 0-78,24 0 16,-24 0-16,-25 0 16,0 0-16,24 0 15,-24 0-15,0 0 16</inkml:trace>
  <inkml:trace contextRef="#ctx0" brushRef="#br0" timeOffset="53942.75">18678 15106 0,'-25'25'16,"50"-25"78,49 0-94,-24 0 0,0 0 15,-1-50-15,1 50 16,-1-25-16,-24 25 15,0 0-15</inkml:trace>
  <inkml:trace contextRef="#ctx0" brushRef="#br0" timeOffset="54450.25">18876 16644 0,'50'0'79,"0"-74"-64,24 74-15,0-50 16,1 50-16,-26-50 0,-24 50 15</inkml:trace>
  <inkml:trace contextRef="#ctx0" brushRef="#br0" timeOffset="54683.74">18976 16743 0,'-25'0'16,"50"0"31,24 0-47,26 0 16,-26 0-16,1-74 15,-1 74-15,-24-25 16,0 25-16,-25-25 15</inkml:trace>
  <inkml:trace contextRef="#ctx0" brushRef="#br0" timeOffset="55714.63">20687 15825 0,'0'25'16,"-50"0"0,50 25-16,0-1 15,-24 26-15,24-26 16,0 1-16,0-25 16,0 24-16,0-24 15,0 25 1,0-26-1,24-24-15,76 0 16,-51 0 0</inkml:trace>
  <inkml:trace contextRef="#ctx0" brushRef="#br0" timeOffset="56084.45">21134 15949 0,'-25'25'16,"-25"25"0,25-1-1,25 1 1,0 0 0,50-26-1,0-24 1,-26 0-1,1 0-15,0 0 0,49 0 16,-74-49 0,25-1-16,-25 25 15,0 1-15,0-26 16,0 0 0,-74 50-1,49 0 1,25 25-1,-25-25-15,25 25 16</inkml:trace>
  <inkml:trace contextRef="#ctx0" brushRef="#br0" timeOffset="56545.45">21506 15925 0,'0'-50'16,"49"0"-1,26 1 1,-51 49-16,1 0 15,25-25-15,-25 25 16,0 0 0,-25 25-16,0 49 15,0-24 1,0 24-16,0 1 16,0-1-16,-75 25 15,25-49-15,50-1 16,-49 1-16,49-25 15,-50 0-15,75-25 63,25 0-63,-1 0 0,1-25 16,0 0-16,24-25 15,0 1-15,1 24 16</inkml:trace>
  <inkml:trace contextRef="#ctx0" brushRef="#br0" timeOffset="56895.23">22448 16049 0,'-74'0'16,"49"0"-16,0 0 15,-24 24-15,-26 51 16,75-50-1,-25-25-15,25 24 16,25-24 0,0 50-1,25-50-15,-26 0 16,1 0-16,25 0 16,-50-25-16,49 25 15,-49-49-15,50 49 16,-50-50-16,0 25 15,25 25-15,-25-49 16,0-26 0,-50 75-16,25-25 15,1 25-15,-26 0 16,0 0 0</inkml:trace>
  <inkml:trace contextRef="#ctx0" brushRef="#br0" timeOffset="57330.45">22944 15652 0,'0'49'78,"0"1"-78,0 0 15,25-26-15,-25 26 16,0 0-16,0-26 16,0 1-16,50 25 0,-50-25 15,0-1 1,0 1-16,0 25 16,25-25 15</inkml:trace>
  <inkml:trace contextRef="#ctx0" brushRef="#br0" timeOffset="57645.04">22870 15999 0,'50'0'78,"-1"-50"-62,1 50-16,24-24 15,-49 24-15,0-50 16,24 50-16,-24 0 16,-25-25-16,25 25 15</inkml:trace>
  <inkml:trace contextRef="#ctx0" brushRef="#br0" timeOffset="60343.17">24135 15652 0,'-25'0'31,"-24"0"-31,24 0 16,0 25-16,-25-25 16,26 49-16,-26-24 15,0 25 1,50-26 0,25-24-1,0 25 1,25-25-16,-1 0 15,1 0-15,24 50 16,-24-50-16,-1 0 16,-24 49-16,25-49 15,-50 50-15,25-50 16,-25 50-16,0-1 16,0 1-1,0-25-15,0-1 0,-75 51 16,26-75-1,49 25 1,-50-25-16,0 0 16,50-50-1,0 25-15,0 0 16,0-24-16,0 24 16,0 0-16,0-24 15,50 49 1,-50-50-16,50 50 15,-1-25-15,-24 25 16,-25-25-16,50 25 16,-50-49-16,0 24 47,-50 25-32,-24 0 1</inkml:trace>
  <inkml:trace contextRef="#ctx0" brushRef="#br0" timeOffset="61146.4">24805 15925 0,'0'0'0,"-50"0"31,0 0-15,50 24-1,-49-24-15,49 25 16,-50 25-1,50-1 1,25 26-16,25-50 16,-26-25-1,26 0-15,-25 0 16,0 0-16,24 0 16,-24-50 15,-25 0-16,0-24 1,-74 49 0,24 25-1,50-25-15,0-24 47,25 49-47,24-25 0,1 25 16,0-50-16,-1 50 15,1 0-15,0-24 16,-1 24-16,-24 0 16,25 0-1,-50 24 17,0 1-32,-50 25 15,50-25-15,0-1 16,0 26-1,0-25 1,25-25 0,24 0-16,-24 0 0,0 0 15,25 0 1,-1-25 0,-24-49-1,-25-1 1,0 50-16,0 1 15,0-1-15,-25-25 16,0 50-16,-24-25 16,-1 25-16,1 0 15,24 0-15,25 25 16,0 0 0,0 0-16</inkml:trace>
  <inkml:trace contextRef="#ctx0" brushRef="#br0" timeOffset="62361.1">26070 15925 0,'25'0'63,"24"-50"-48,-24 50-15,0 0 16,24-25-16,1 25 16,0 0-16,-26 0 15</inkml:trace>
  <inkml:trace contextRef="#ctx0" brushRef="#br0" timeOffset="62601.64">26119 16173 0,'25'0'47,"25"0"-47,-25 0 15,24-50-15,-24 50 16,0-25-16,24 25 16,-24 0-16,-25-25 15</inkml:trace>
  <inkml:trace contextRef="#ctx0" brushRef="#br0" timeOffset="64247.37">27310 15627 0,'0'74'78,"0"-24"-78,0 24 16,0 1-16,0-1 0,0-24 15,0-1 1,0 1-16,0-25 0,0 24 15,25 1 17,0-50-17,24 0-15,1-50 16</inkml:trace>
  <inkml:trace contextRef="#ctx0" brushRef="#br0" timeOffset="64924.87">27831 15677 0,'0'0'0,"-25"0"31,0 0-15,0 0-1,-24 0-15,-1 49 16,25 1-1,25-25 1,0 24 0,0 1-1,0-25 1,75-25 0,-50 0-16,24 0 15,-24 0-15,0 0 0,0 0 16,-25 24-16,49-24 15,-49 25 1,25-25-16,-25 50 16,0-1-1,0 1 1,-25 0 0,0-1-1,-24-49 1,24 0-1,-25 0 1,50-49-16,0 24 16,0-25-1,25 25 1,0-24 0,25-1-1,24 1 1,-49-26-1,-25 26 1,0 24 0,0 0 15,-50 25-15,1 0-1,49 25 1</inkml:trace>
  <inkml:trace contextRef="#ctx0" brushRef="#br0" timeOffset="65503.67">28253 15751 0,'0'-25'15,"0"-24"1,0 24-1,0-25 1,49 25 0,-24 25-1,0 0-15,24 0 16,-24 0-16,0 0 16,-25 25-1,0 0-15,0 25 0,0-1 16,0 26-16,0-26 15,0 26-15,-50-1 16,1 0-16,24-24 16,25 0-16,-50-1 15,50 1-15,-49-50 16,49 25 0,49-25 30,-24 0-46,0-25 16,25 25-16,24-25 0,-24 25 16,-1-50-16,1 1 15,24 24-15,-24-25 16,-1 26-16</inkml:trace>
  <inkml:trace contextRef="#ctx0" brushRef="#br0" timeOffset="65882.67">28972 15801 0,'0'0'0,"-75"24"15,51 26 1,-26-50-16,0 50 16,26-1-16,24 1 31,0-25-16,49-25-15,-24 0 16,25 0-16,-26 0 16,51 0-1,-26-25 1,1-25 0,-50-24-1,0 24 1,0 25-16,-25 25 15,25-24-15,-49 24 16,24 0-16,-25 0 16,50 24 15</inkml:trace>
  <inkml:trace contextRef="#ctx0" brushRef="#br0" timeOffset="66060.45">29270 15850 0,'0'-25'31,"0"50"16</inkml:trace>
  <inkml:trace contextRef="#ctx0" brushRef="#br0" timeOffset="66426.48">29418 16148 0,'0'0'0,"-24"0"16,-26 25-16,-24-25 16,-50 74-16,-1-74 0,-48 99 15,-75-24 1,-50-1-16,-49 50 0,0 0 15,49-49-15,50-26 16,99 1-16,75-50 16,49 49-16,74-49 78,51-49-78,24-1 0</inkml:trace>
  <inkml:trace contextRef="#ctx0" brushRef="#br0" timeOffset="66774.45">28947 16470 0,'-74'0'47,"-1"25"-47,26-25 15,-26 50-15,-49-1 0,-49 1 16,-26 0-16,1 24 16,-50 25-16,49-24 15,26-1-15,24-24 16,74-50-16,75 24 15,75-48 64,-1 24-79,-24-75 15</inkml:trace>
  <inkml:trace contextRef="#ctx0" brushRef="#br0" timeOffset="71812.5">4762 8880 0,'25'0'94,"25"0"-79,0 0 1,-26 0-16,1 0 16,0 0-16,25 0 15,-26 25-15,26-25 16,0 0-16,24 0 0,-24 0 15,24 0 1,0 0-16,-24 0 0,0 0 16,-1 0-16,1 0 15,-1 0-15,26 0 16,-26 0-16,-24 0 16,0 0-16,25 0 15,-1 0-15,26 0 16,-50 0-16,-1 0 15,1 0-15,25 0 16,-25 0-16,24 0 16,1 0-16,-1 0 15,26 0-15,-26 0 16,1-25-16,0 25 16,-1 0-16,1 0 0,-1 0 15,1 0-15,-25 0 16,0 0-16,24 0 15,-24 0-15,0-25 16,25 25-16,-1 0 16,1 0-16,-1 0 15,1 0-15,0 0 16,-1 0-16,26 0 16,-26-49-16,1 49 15,24 0-15,1 0 0,-1 0 16,0 0-1,1 0-15,-26-25 0,1 25 16,0 0-16,24 0 16,-24 0-16,-1 0 15,1 0-15,-25 0 16,-25-50-16,49 50 16,-24 0 15,25 0 0,24 0-15,1 0-1,-51 0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09T08:52:13.401"/>
    </inkml:context>
    <inkml:brush xml:id="br0">
      <inkml:brushProperty name="width" value="0.05292" units="cm"/>
      <inkml:brushProperty name="height" value="0.05292" units="cm"/>
      <inkml:brushProperty name="color" value="#FF0000"/>
    </inkml:brush>
  </inkml:definitions>
  <inkml:trace contextRef="#ctx0" brushRef="#br0">3299 2307 0,'0'0'0,"25"74"94,0-74-78,24 25-16,26-25 15,24 0-15,50 50 0,24-50 16,26 0-16,-1 49 16,50-49-16,-25 0 15,1 50-15,24-50 16,-25 0-16,-49 0 16,-1 0-16,-49 0 15,-24 0-15,-26 49 16,0-49-16,-24 0 15,-25 0-15,0 0 16,24 0 125,1 0-141</inkml:trace>
  <inkml:trace contextRef="#ctx0" brushRef="#br0" timeOffset="11493.25">6896 6896 0,'0'0'0,"25"0"94,-1 0-94,26 0 15,0 0-15,-1 0 16,1 0-16,-1 0 15,1-25-15,0 25 16,-1 0-16,26-25 16</inkml:trace>
  <inkml:trace contextRef="#ctx0" brushRef="#br0" timeOffset="11805.13">7764 6871 0,'-25'0'15,"50"0"32,24 0-31,1 0-16,24-25 15,-24 25-15,25-25 0,-1 25 16,50-49-16,-25 49 16,50-50-16,-50 50 15</inkml:trace>
  <inkml:trace contextRef="#ctx0" brushRef="#br0" timeOffset="12211.84">9277 6846 0,'0'0'0,"-50"0"15,1 25-15,24-25 16,99 0 62,26 0-78,48 0 0,-24 0 16,0 0-16,25-25 15,-50 25-15,26-25 16,-51 25-16,-49 0 15</inkml:trace>
  <inkml:trace contextRef="#ctx0" brushRef="#br0" timeOffset="19842.25">19844 3497 0,'0'-49'0,"0"74"94,25 24-78,-25 1-16,49 49 15,-49-49-15,25-1 16,-25 1-16,50 0 15,-50-26-15,24 1 16,1-25 47,-25-49-48,50 24-15,-50-25 16,25 1-16,-25-26 15,49 1-15,-49-1 16,0 50-16,25 25 16,-25-24-16,0 48 62,0 1-62,50 25 16,-50-25-16,0-1 15,24 26-15,1 0 16,25-50 15,-25 0 1,24-50-17,-49 25-15,75-49 16,-75 24-16,24 1 15,-24-1-15,50 0 16,-50 1-16,25 49 94,-25 25-79,25-25-15</inkml:trace>
  <inkml:trace contextRef="#ctx0" brushRef="#br0" timeOffset="20032.7">20762 3398 0</inkml:trace>
  <inkml:trace contextRef="#ctx0" brushRef="#br0" timeOffset="20658.16">21307 3225 0,'0'0'0,"0"-25"16,-25 25-1,25-25 1,0 0-16,0-24 16,25-1-1,25 50-15,-25-50 16,24 50-16,1 0 15,-1 0-15,-24 0 16,25 0 0,-1 0-1,-49 50 1,0 24 0,0-24-16,0 24 0,-49-24 15,49 0-15,-50-1 16,50-24-1,-49 0-15,-26 49 16,50-49 0,25 0 31,0 24-32,0 1-15,0-25 16,0 0-16,0 24 15,50-24-15,-50 0 16,0 25 0,25-50-16,-25 24 15,25-24-15,-25 50 16</inkml:trace>
  <inkml:trace contextRef="#ctx0" brushRef="#br0" timeOffset="20829.93">21506 4043 0,'-25'0'15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ACA9-7EC3-4FAB-9314-CB9363634B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9939DE-38FF-40E9-8F1A-934AF2C6C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09BE4F-4D39-4A8E-8A23-E9CF0A3928A1}"/>
              </a:ext>
            </a:extLst>
          </p:cNvPr>
          <p:cNvSpPr>
            <a:spLocks noGrp="1"/>
          </p:cNvSpPr>
          <p:nvPr>
            <p:ph type="dt" sz="half" idx="10"/>
          </p:nvPr>
        </p:nvSpPr>
        <p:spPr/>
        <p:txBody>
          <a:bodyPr/>
          <a:lstStyle/>
          <a:p>
            <a:fld id="{629393D1-9AA8-41E1-B1B7-F1DB3EB6031C}" type="datetimeFigureOut">
              <a:rPr lang="en-US" smtClean="0"/>
              <a:t>9/10/2021</a:t>
            </a:fld>
            <a:endParaRPr lang="en-US"/>
          </a:p>
        </p:txBody>
      </p:sp>
      <p:sp>
        <p:nvSpPr>
          <p:cNvPr id="5" name="Footer Placeholder 4">
            <a:extLst>
              <a:ext uri="{FF2B5EF4-FFF2-40B4-BE49-F238E27FC236}">
                <a16:creationId xmlns:a16="http://schemas.microsoft.com/office/drawing/2014/main" id="{8AD1A392-FE71-4CBF-9DD4-9C946112D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F11F5-46CF-4D6B-ABCD-0780B40754D4}"/>
              </a:ext>
            </a:extLst>
          </p:cNvPr>
          <p:cNvSpPr>
            <a:spLocks noGrp="1"/>
          </p:cNvSpPr>
          <p:nvPr>
            <p:ph type="sldNum" sz="quarter" idx="12"/>
          </p:nvPr>
        </p:nvSpPr>
        <p:spPr/>
        <p:txBody>
          <a:bodyPr/>
          <a:lstStyle/>
          <a:p>
            <a:fld id="{0294A390-D784-4513-8EEF-F33451EAFF01}" type="slidenum">
              <a:rPr lang="en-US" smtClean="0"/>
              <a:t>‹#›</a:t>
            </a:fld>
            <a:endParaRPr lang="en-US"/>
          </a:p>
        </p:txBody>
      </p:sp>
    </p:spTree>
    <p:extLst>
      <p:ext uri="{BB962C8B-B14F-4D97-AF65-F5344CB8AC3E}">
        <p14:creationId xmlns:p14="http://schemas.microsoft.com/office/powerpoint/2010/main" val="380037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773F-89A1-4B12-B14C-6884DF1937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932FAF-5BCE-49F9-8551-30AF2B50D7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BB398-5225-49FF-9640-01A9B45A05F3}"/>
              </a:ext>
            </a:extLst>
          </p:cNvPr>
          <p:cNvSpPr>
            <a:spLocks noGrp="1"/>
          </p:cNvSpPr>
          <p:nvPr>
            <p:ph type="dt" sz="half" idx="10"/>
          </p:nvPr>
        </p:nvSpPr>
        <p:spPr/>
        <p:txBody>
          <a:bodyPr/>
          <a:lstStyle/>
          <a:p>
            <a:fld id="{629393D1-9AA8-41E1-B1B7-F1DB3EB6031C}" type="datetimeFigureOut">
              <a:rPr lang="en-US" smtClean="0"/>
              <a:t>9/10/2021</a:t>
            </a:fld>
            <a:endParaRPr lang="en-US"/>
          </a:p>
        </p:txBody>
      </p:sp>
      <p:sp>
        <p:nvSpPr>
          <p:cNvPr id="5" name="Footer Placeholder 4">
            <a:extLst>
              <a:ext uri="{FF2B5EF4-FFF2-40B4-BE49-F238E27FC236}">
                <a16:creationId xmlns:a16="http://schemas.microsoft.com/office/drawing/2014/main" id="{3B66E292-CA64-493F-B9D8-519596778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CAE08-90D9-44EA-8FB0-01B870D7EEA4}"/>
              </a:ext>
            </a:extLst>
          </p:cNvPr>
          <p:cNvSpPr>
            <a:spLocks noGrp="1"/>
          </p:cNvSpPr>
          <p:nvPr>
            <p:ph type="sldNum" sz="quarter" idx="12"/>
          </p:nvPr>
        </p:nvSpPr>
        <p:spPr/>
        <p:txBody>
          <a:bodyPr/>
          <a:lstStyle/>
          <a:p>
            <a:fld id="{0294A390-D784-4513-8EEF-F33451EAFF01}" type="slidenum">
              <a:rPr lang="en-US" smtClean="0"/>
              <a:t>‹#›</a:t>
            </a:fld>
            <a:endParaRPr lang="en-US"/>
          </a:p>
        </p:txBody>
      </p:sp>
    </p:spTree>
    <p:extLst>
      <p:ext uri="{BB962C8B-B14F-4D97-AF65-F5344CB8AC3E}">
        <p14:creationId xmlns:p14="http://schemas.microsoft.com/office/powerpoint/2010/main" val="114553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D95560-5A0F-4B22-AC30-FBED9FAB7A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2F5B3E-D987-419B-9E1F-BD7D2DC155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D047A-350D-42C3-B9E4-FE3DFF728894}"/>
              </a:ext>
            </a:extLst>
          </p:cNvPr>
          <p:cNvSpPr>
            <a:spLocks noGrp="1"/>
          </p:cNvSpPr>
          <p:nvPr>
            <p:ph type="dt" sz="half" idx="10"/>
          </p:nvPr>
        </p:nvSpPr>
        <p:spPr/>
        <p:txBody>
          <a:bodyPr/>
          <a:lstStyle/>
          <a:p>
            <a:fld id="{629393D1-9AA8-41E1-B1B7-F1DB3EB6031C}" type="datetimeFigureOut">
              <a:rPr lang="en-US" smtClean="0"/>
              <a:t>9/10/2021</a:t>
            </a:fld>
            <a:endParaRPr lang="en-US"/>
          </a:p>
        </p:txBody>
      </p:sp>
      <p:sp>
        <p:nvSpPr>
          <p:cNvPr id="5" name="Footer Placeholder 4">
            <a:extLst>
              <a:ext uri="{FF2B5EF4-FFF2-40B4-BE49-F238E27FC236}">
                <a16:creationId xmlns:a16="http://schemas.microsoft.com/office/drawing/2014/main" id="{96848AB7-29D2-4D0F-9525-E998E037D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D69F1-9AC3-4697-ACF5-D964B3A0D571}"/>
              </a:ext>
            </a:extLst>
          </p:cNvPr>
          <p:cNvSpPr>
            <a:spLocks noGrp="1"/>
          </p:cNvSpPr>
          <p:nvPr>
            <p:ph type="sldNum" sz="quarter" idx="12"/>
          </p:nvPr>
        </p:nvSpPr>
        <p:spPr/>
        <p:txBody>
          <a:bodyPr/>
          <a:lstStyle/>
          <a:p>
            <a:fld id="{0294A390-D784-4513-8EEF-F33451EAFF01}" type="slidenum">
              <a:rPr lang="en-US" smtClean="0"/>
              <a:t>‹#›</a:t>
            </a:fld>
            <a:endParaRPr lang="en-US"/>
          </a:p>
        </p:txBody>
      </p:sp>
    </p:spTree>
    <p:extLst>
      <p:ext uri="{BB962C8B-B14F-4D97-AF65-F5344CB8AC3E}">
        <p14:creationId xmlns:p14="http://schemas.microsoft.com/office/powerpoint/2010/main" val="398345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1F20-4614-4A1B-957B-4B27B810C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569FB2-839A-47DD-986B-E1643ABB6F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412BD-0F1B-4024-89F1-110BB95C4454}"/>
              </a:ext>
            </a:extLst>
          </p:cNvPr>
          <p:cNvSpPr>
            <a:spLocks noGrp="1"/>
          </p:cNvSpPr>
          <p:nvPr>
            <p:ph type="dt" sz="half" idx="10"/>
          </p:nvPr>
        </p:nvSpPr>
        <p:spPr/>
        <p:txBody>
          <a:bodyPr/>
          <a:lstStyle/>
          <a:p>
            <a:fld id="{629393D1-9AA8-41E1-B1B7-F1DB3EB6031C}" type="datetimeFigureOut">
              <a:rPr lang="en-US" smtClean="0"/>
              <a:t>9/10/2021</a:t>
            </a:fld>
            <a:endParaRPr lang="en-US"/>
          </a:p>
        </p:txBody>
      </p:sp>
      <p:sp>
        <p:nvSpPr>
          <p:cNvPr id="5" name="Footer Placeholder 4">
            <a:extLst>
              <a:ext uri="{FF2B5EF4-FFF2-40B4-BE49-F238E27FC236}">
                <a16:creationId xmlns:a16="http://schemas.microsoft.com/office/drawing/2014/main" id="{7E0E0E40-E689-4638-9D11-CDC108BCE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55275-9519-4D65-8114-C544DBC6E466}"/>
              </a:ext>
            </a:extLst>
          </p:cNvPr>
          <p:cNvSpPr>
            <a:spLocks noGrp="1"/>
          </p:cNvSpPr>
          <p:nvPr>
            <p:ph type="sldNum" sz="quarter" idx="12"/>
          </p:nvPr>
        </p:nvSpPr>
        <p:spPr/>
        <p:txBody>
          <a:bodyPr/>
          <a:lstStyle/>
          <a:p>
            <a:fld id="{0294A390-D784-4513-8EEF-F33451EAFF01}" type="slidenum">
              <a:rPr lang="en-US" smtClean="0"/>
              <a:t>‹#›</a:t>
            </a:fld>
            <a:endParaRPr lang="en-US"/>
          </a:p>
        </p:txBody>
      </p:sp>
    </p:spTree>
    <p:extLst>
      <p:ext uri="{BB962C8B-B14F-4D97-AF65-F5344CB8AC3E}">
        <p14:creationId xmlns:p14="http://schemas.microsoft.com/office/powerpoint/2010/main" val="385317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DDD9-FFED-424C-8BCE-64A6E33313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2ECCE-9552-443F-9F68-19CB0388CD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704366-ECCC-4EFB-85C7-3B2741F76B61}"/>
              </a:ext>
            </a:extLst>
          </p:cNvPr>
          <p:cNvSpPr>
            <a:spLocks noGrp="1"/>
          </p:cNvSpPr>
          <p:nvPr>
            <p:ph type="dt" sz="half" idx="10"/>
          </p:nvPr>
        </p:nvSpPr>
        <p:spPr/>
        <p:txBody>
          <a:bodyPr/>
          <a:lstStyle/>
          <a:p>
            <a:fld id="{629393D1-9AA8-41E1-B1B7-F1DB3EB6031C}" type="datetimeFigureOut">
              <a:rPr lang="en-US" smtClean="0"/>
              <a:t>9/10/2021</a:t>
            </a:fld>
            <a:endParaRPr lang="en-US"/>
          </a:p>
        </p:txBody>
      </p:sp>
      <p:sp>
        <p:nvSpPr>
          <p:cNvPr id="5" name="Footer Placeholder 4">
            <a:extLst>
              <a:ext uri="{FF2B5EF4-FFF2-40B4-BE49-F238E27FC236}">
                <a16:creationId xmlns:a16="http://schemas.microsoft.com/office/drawing/2014/main" id="{6D3E13BE-587B-42B6-82BE-9D49E56A6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8CC90-5A0A-4995-8B85-81725870B3D5}"/>
              </a:ext>
            </a:extLst>
          </p:cNvPr>
          <p:cNvSpPr>
            <a:spLocks noGrp="1"/>
          </p:cNvSpPr>
          <p:nvPr>
            <p:ph type="sldNum" sz="quarter" idx="12"/>
          </p:nvPr>
        </p:nvSpPr>
        <p:spPr/>
        <p:txBody>
          <a:bodyPr/>
          <a:lstStyle/>
          <a:p>
            <a:fld id="{0294A390-D784-4513-8EEF-F33451EAFF01}" type="slidenum">
              <a:rPr lang="en-US" smtClean="0"/>
              <a:t>‹#›</a:t>
            </a:fld>
            <a:endParaRPr lang="en-US"/>
          </a:p>
        </p:txBody>
      </p:sp>
    </p:spTree>
    <p:extLst>
      <p:ext uri="{BB962C8B-B14F-4D97-AF65-F5344CB8AC3E}">
        <p14:creationId xmlns:p14="http://schemas.microsoft.com/office/powerpoint/2010/main" val="344534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6D57-8F4E-4EC4-988C-0F57B28C9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88BB8-C7B6-411E-AF0A-06807B8391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5CA51F-DE83-48CE-AD86-AE505903A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21029B-97F4-46AD-98CD-E2FF4E5B8575}"/>
              </a:ext>
            </a:extLst>
          </p:cNvPr>
          <p:cNvSpPr>
            <a:spLocks noGrp="1"/>
          </p:cNvSpPr>
          <p:nvPr>
            <p:ph type="dt" sz="half" idx="10"/>
          </p:nvPr>
        </p:nvSpPr>
        <p:spPr/>
        <p:txBody>
          <a:bodyPr/>
          <a:lstStyle/>
          <a:p>
            <a:fld id="{629393D1-9AA8-41E1-B1B7-F1DB3EB6031C}" type="datetimeFigureOut">
              <a:rPr lang="en-US" smtClean="0"/>
              <a:t>9/10/2021</a:t>
            </a:fld>
            <a:endParaRPr lang="en-US"/>
          </a:p>
        </p:txBody>
      </p:sp>
      <p:sp>
        <p:nvSpPr>
          <p:cNvPr id="6" name="Footer Placeholder 5">
            <a:extLst>
              <a:ext uri="{FF2B5EF4-FFF2-40B4-BE49-F238E27FC236}">
                <a16:creationId xmlns:a16="http://schemas.microsoft.com/office/drawing/2014/main" id="{478D9403-1357-4DCE-9295-45C0F9EB66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0F1F8-6A19-46A2-B41F-AFCF820D7047}"/>
              </a:ext>
            </a:extLst>
          </p:cNvPr>
          <p:cNvSpPr>
            <a:spLocks noGrp="1"/>
          </p:cNvSpPr>
          <p:nvPr>
            <p:ph type="sldNum" sz="quarter" idx="12"/>
          </p:nvPr>
        </p:nvSpPr>
        <p:spPr/>
        <p:txBody>
          <a:bodyPr/>
          <a:lstStyle/>
          <a:p>
            <a:fld id="{0294A390-D784-4513-8EEF-F33451EAFF01}" type="slidenum">
              <a:rPr lang="en-US" smtClean="0"/>
              <a:t>‹#›</a:t>
            </a:fld>
            <a:endParaRPr lang="en-US"/>
          </a:p>
        </p:txBody>
      </p:sp>
    </p:spTree>
    <p:extLst>
      <p:ext uri="{BB962C8B-B14F-4D97-AF65-F5344CB8AC3E}">
        <p14:creationId xmlns:p14="http://schemas.microsoft.com/office/powerpoint/2010/main" val="366952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14BD-52E4-4716-836D-19E9AA9DC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54F14A-63AD-4D8B-8467-9F44C11669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0C710-C1D1-40C3-92D5-E2ACB96592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3CA7F4-BD24-4312-B8E4-43A752263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1B9097-86BF-4FDF-BBEA-BF18EE5352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7E2E80-50C3-44DA-A1AD-1CD3F11F11E6}"/>
              </a:ext>
            </a:extLst>
          </p:cNvPr>
          <p:cNvSpPr>
            <a:spLocks noGrp="1"/>
          </p:cNvSpPr>
          <p:nvPr>
            <p:ph type="dt" sz="half" idx="10"/>
          </p:nvPr>
        </p:nvSpPr>
        <p:spPr/>
        <p:txBody>
          <a:bodyPr/>
          <a:lstStyle/>
          <a:p>
            <a:fld id="{629393D1-9AA8-41E1-B1B7-F1DB3EB6031C}" type="datetimeFigureOut">
              <a:rPr lang="en-US" smtClean="0"/>
              <a:t>9/10/2021</a:t>
            </a:fld>
            <a:endParaRPr lang="en-US"/>
          </a:p>
        </p:txBody>
      </p:sp>
      <p:sp>
        <p:nvSpPr>
          <p:cNvPr id="8" name="Footer Placeholder 7">
            <a:extLst>
              <a:ext uri="{FF2B5EF4-FFF2-40B4-BE49-F238E27FC236}">
                <a16:creationId xmlns:a16="http://schemas.microsoft.com/office/drawing/2014/main" id="{5780EDF7-968D-4AFF-BDE4-5225FB6AD4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6DCDE0-FE7A-448C-AE61-8BE62826AED0}"/>
              </a:ext>
            </a:extLst>
          </p:cNvPr>
          <p:cNvSpPr>
            <a:spLocks noGrp="1"/>
          </p:cNvSpPr>
          <p:nvPr>
            <p:ph type="sldNum" sz="quarter" idx="12"/>
          </p:nvPr>
        </p:nvSpPr>
        <p:spPr/>
        <p:txBody>
          <a:bodyPr/>
          <a:lstStyle/>
          <a:p>
            <a:fld id="{0294A390-D784-4513-8EEF-F33451EAFF01}" type="slidenum">
              <a:rPr lang="en-US" smtClean="0"/>
              <a:t>‹#›</a:t>
            </a:fld>
            <a:endParaRPr lang="en-US"/>
          </a:p>
        </p:txBody>
      </p:sp>
    </p:spTree>
    <p:extLst>
      <p:ext uri="{BB962C8B-B14F-4D97-AF65-F5344CB8AC3E}">
        <p14:creationId xmlns:p14="http://schemas.microsoft.com/office/powerpoint/2010/main" val="54219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7DB1-2A47-4B40-B4F5-AE07792C01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6EA29E-4299-4E53-9FE2-399B75487A2B}"/>
              </a:ext>
            </a:extLst>
          </p:cNvPr>
          <p:cNvSpPr>
            <a:spLocks noGrp="1"/>
          </p:cNvSpPr>
          <p:nvPr>
            <p:ph type="dt" sz="half" idx="10"/>
          </p:nvPr>
        </p:nvSpPr>
        <p:spPr/>
        <p:txBody>
          <a:bodyPr/>
          <a:lstStyle/>
          <a:p>
            <a:fld id="{629393D1-9AA8-41E1-B1B7-F1DB3EB6031C}" type="datetimeFigureOut">
              <a:rPr lang="en-US" smtClean="0"/>
              <a:t>9/10/2021</a:t>
            </a:fld>
            <a:endParaRPr lang="en-US"/>
          </a:p>
        </p:txBody>
      </p:sp>
      <p:sp>
        <p:nvSpPr>
          <p:cNvPr id="4" name="Footer Placeholder 3">
            <a:extLst>
              <a:ext uri="{FF2B5EF4-FFF2-40B4-BE49-F238E27FC236}">
                <a16:creationId xmlns:a16="http://schemas.microsoft.com/office/drawing/2014/main" id="{419C1AB1-6890-4754-BDCF-4D23906CD0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7116F3-D50B-42A9-AF10-A224A11CB876}"/>
              </a:ext>
            </a:extLst>
          </p:cNvPr>
          <p:cNvSpPr>
            <a:spLocks noGrp="1"/>
          </p:cNvSpPr>
          <p:nvPr>
            <p:ph type="sldNum" sz="quarter" idx="12"/>
          </p:nvPr>
        </p:nvSpPr>
        <p:spPr/>
        <p:txBody>
          <a:bodyPr/>
          <a:lstStyle/>
          <a:p>
            <a:fld id="{0294A390-D784-4513-8EEF-F33451EAFF01}" type="slidenum">
              <a:rPr lang="en-US" smtClean="0"/>
              <a:t>‹#›</a:t>
            </a:fld>
            <a:endParaRPr lang="en-US"/>
          </a:p>
        </p:txBody>
      </p:sp>
    </p:spTree>
    <p:extLst>
      <p:ext uri="{BB962C8B-B14F-4D97-AF65-F5344CB8AC3E}">
        <p14:creationId xmlns:p14="http://schemas.microsoft.com/office/powerpoint/2010/main" val="385906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3059FB-7CCF-4885-9489-79351163E4B3}"/>
              </a:ext>
            </a:extLst>
          </p:cNvPr>
          <p:cNvSpPr>
            <a:spLocks noGrp="1"/>
          </p:cNvSpPr>
          <p:nvPr>
            <p:ph type="dt" sz="half" idx="10"/>
          </p:nvPr>
        </p:nvSpPr>
        <p:spPr/>
        <p:txBody>
          <a:bodyPr/>
          <a:lstStyle/>
          <a:p>
            <a:fld id="{629393D1-9AA8-41E1-B1B7-F1DB3EB6031C}" type="datetimeFigureOut">
              <a:rPr lang="en-US" smtClean="0"/>
              <a:t>9/10/2021</a:t>
            </a:fld>
            <a:endParaRPr lang="en-US"/>
          </a:p>
        </p:txBody>
      </p:sp>
      <p:sp>
        <p:nvSpPr>
          <p:cNvPr id="3" name="Footer Placeholder 2">
            <a:extLst>
              <a:ext uri="{FF2B5EF4-FFF2-40B4-BE49-F238E27FC236}">
                <a16:creationId xmlns:a16="http://schemas.microsoft.com/office/drawing/2014/main" id="{2804C453-6C1F-4FD1-81CD-1C24CCCC32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6DAF13-690F-43EF-85A3-7470C4D3F035}"/>
              </a:ext>
            </a:extLst>
          </p:cNvPr>
          <p:cNvSpPr>
            <a:spLocks noGrp="1"/>
          </p:cNvSpPr>
          <p:nvPr>
            <p:ph type="sldNum" sz="quarter" idx="12"/>
          </p:nvPr>
        </p:nvSpPr>
        <p:spPr/>
        <p:txBody>
          <a:bodyPr/>
          <a:lstStyle/>
          <a:p>
            <a:fld id="{0294A390-D784-4513-8EEF-F33451EAFF01}" type="slidenum">
              <a:rPr lang="en-US" smtClean="0"/>
              <a:t>‹#›</a:t>
            </a:fld>
            <a:endParaRPr lang="en-US"/>
          </a:p>
        </p:txBody>
      </p:sp>
    </p:spTree>
    <p:extLst>
      <p:ext uri="{BB962C8B-B14F-4D97-AF65-F5344CB8AC3E}">
        <p14:creationId xmlns:p14="http://schemas.microsoft.com/office/powerpoint/2010/main" val="227618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97D9-95CA-46A4-8408-6B7E02AE6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53FF02-9EEF-4FA3-8922-2D6AF33ECD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AF45D-20D2-4234-9C8D-CCE6B16C3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E0F81-9192-4D59-871C-82FF34B049DA}"/>
              </a:ext>
            </a:extLst>
          </p:cNvPr>
          <p:cNvSpPr>
            <a:spLocks noGrp="1"/>
          </p:cNvSpPr>
          <p:nvPr>
            <p:ph type="dt" sz="half" idx="10"/>
          </p:nvPr>
        </p:nvSpPr>
        <p:spPr/>
        <p:txBody>
          <a:bodyPr/>
          <a:lstStyle/>
          <a:p>
            <a:fld id="{629393D1-9AA8-41E1-B1B7-F1DB3EB6031C}" type="datetimeFigureOut">
              <a:rPr lang="en-US" smtClean="0"/>
              <a:t>9/10/2021</a:t>
            </a:fld>
            <a:endParaRPr lang="en-US"/>
          </a:p>
        </p:txBody>
      </p:sp>
      <p:sp>
        <p:nvSpPr>
          <p:cNvPr id="6" name="Footer Placeholder 5">
            <a:extLst>
              <a:ext uri="{FF2B5EF4-FFF2-40B4-BE49-F238E27FC236}">
                <a16:creationId xmlns:a16="http://schemas.microsoft.com/office/drawing/2014/main" id="{4F1EBC9B-228E-47C7-94CA-5A07B0D29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0DD6B-155F-4BDD-B635-3B7625408B23}"/>
              </a:ext>
            </a:extLst>
          </p:cNvPr>
          <p:cNvSpPr>
            <a:spLocks noGrp="1"/>
          </p:cNvSpPr>
          <p:nvPr>
            <p:ph type="sldNum" sz="quarter" idx="12"/>
          </p:nvPr>
        </p:nvSpPr>
        <p:spPr/>
        <p:txBody>
          <a:bodyPr/>
          <a:lstStyle/>
          <a:p>
            <a:fld id="{0294A390-D784-4513-8EEF-F33451EAFF01}" type="slidenum">
              <a:rPr lang="en-US" smtClean="0"/>
              <a:t>‹#›</a:t>
            </a:fld>
            <a:endParaRPr lang="en-US"/>
          </a:p>
        </p:txBody>
      </p:sp>
    </p:spTree>
    <p:extLst>
      <p:ext uri="{BB962C8B-B14F-4D97-AF65-F5344CB8AC3E}">
        <p14:creationId xmlns:p14="http://schemas.microsoft.com/office/powerpoint/2010/main" val="241575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0B01-6D39-4404-A744-86EBB72EE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30A05E-A636-4C8E-94B0-03B2A6F960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3539BA-CEF8-4833-AB88-56F9977CC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0D71B-3098-4409-98B9-A75A8307CA01}"/>
              </a:ext>
            </a:extLst>
          </p:cNvPr>
          <p:cNvSpPr>
            <a:spLocks noGrp="1"/>
          </p:cNvSpPr>
          <p:nvPr>
            <p:ph type="dt" sz="half" idx="10"/>
          </p:nvPr>
        </p:nvSpPr>
        <p:spPr/>
        <p:txBody>
          <a:bodyPr/>
          <a:lstStyle/>
          <a:p>
            <a:fld id="{629393D1-9AA8-41E1-B1B7-F1DB3EB6031C}" type="datetimeFigureOut">
              <a:rPr lang="en-US" smtClean="0"/>
              <a:t>9/10/2021</a:t>
            </a:fld>
            <a:endParaRPr lang="en-US"/>
          </a:p>
        </p:txBody>
      </p:sp>
      <p:sp>
        <p:nvSpPr>
          <p:cNvPr id="6" name="Footer Placeholder 5">
            <a:extLst>
              <a:ext uri="{FF2B5EF4-FFF2-40B4-BE49-F238E27FC236}">
                <a16:creationId xmlns:a16="http://schemas.microsoft.com/office/drawing/2014/main" id="{FCEA6955-316E-48F1-BD96-7DCFE464B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9D2B4-AD0C-465E-831A-18FB47DCFFD5}"/>
              </a:ext>
            </a:extLst>
          </p:cNvPr>
          <p:cNvSpPr>
            <a:spLocks noGrp="1"/>
          </p:cNvSpPr>
          <p:nvPr>
            <p:ph type="sldNum" sz="quarter" idx="12"/>
          </p:nvPr>
        </p:nvSpPr>
        <p:spPr/>
        <p:txBody>
          <a:bodyPr/>
          <a:lstStyle/>
          <a:p>
            <a:fld id="{0294A390-D784-4513-8EEF-F33451EAFF01}" type="slidenum">
              <a:rPr lang="en-US" smtClean="0"/>
              <a:t>‹#›</a:t>
            </a:fld>
            <a:endParaRPr lang="en-US"/>
          </a:p>
        </p:txBody>
      </p:sp>
    </p:spTree>
    <p:extLst>
      <p:ext uri="{BB962C8B-B14F-4D97-AF65-F5344CB8AC3E}">
        <p14:creationId xmlns:p14="http://schemas.microsoft.com/office/powerpoint/2010/main" val="231574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EEB69-7901-47C1-9319-09E25ED9FA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A35A06-4C0F-4DB3-A13D-667AEB0DA0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59483-BDAC-4A39-B323-F61A42734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393D1-9AA8-41E1-B1B7-F1DB3EB6031C}" type="datetimeFigureOut">
              <a:rPr lang="en-US" smtClean="0"/>
              <a:t>9/10/2021</a:t>
            </a:fld>
            <a:endParaRPr lang="en-US"/>
          </a:p>
        </p:txBody>
      </p:sp>
      <p:sp>
        <p:nvSpPr>
          <p:cNvPr id="5" name="Footer Placeholder 4">
            <a:extLst>
              <a:ext uri="{FF2B5EF4-FFF2-40B4-BE49-F238E27FC236}">
                <a16:creationId xmlns:a16="http://schemas.microsoft.com/office/drawing/2014/main" id="{BEAE9F6C-F92E-445E-89D1-26E0F9BD2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A166DC-1778-495E-B264-E32ED8D84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4A390-D784-4513-8EEF-F33451EAFF01}" type="slidenum">
              <a:rPr lang="en-US" smtClean="0"/>
              <a:t>‹#›</a:t>
            </a:fld>
            <a:endParaRPr lang="en-US"/>
          </a:p>
        </p:txBody>
      </p:sp>
    </p:spTree>
    <p:extLst>
      <p:ext uri="{BB962C8B-B14F-4D97-AF65-F5344CB8AC3E}">
        <p14:creationId xmlns:p14="http://schemas.microsoft.com/office/powerpoint/2010/main" val="52362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B2F01-AE98-4A23-802C-E168797BF6F0}"/>
              </a:ext>
            </a:extLst>
          </p:cNvPr>
          <p:cNvSpPr/>
          <p:nvPr/>
        </p:nvSpPr>
        <p:spPr>
          <a:xfrm>
            <a:off x="2461709" y="2967335"/>
            <a:ext cx="726859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Multi Dimensional Arrays</a:t>
            </a:r>
          </a:p>
        </p:txBody>
      </p:sp>
    </p:spTree>
    <p:extLst>
      <p:ext uri="{BB962C8B-B14F-4D97-AF65-F5344CB8AC3E}">
        <p14:creationId xmlns:p14="http://schemas.microsoft.com/office/powerpoint/2010/main" val="2564955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BA9A-0F4A-4232-BFDA-B05038D2E223}"/>
              </a:ext>
            </a:extLst>
          </p:cNvPr>
          <p:cNvSpPr>
            <a:spLocks noGrp="1"/>
          </p:cNvSpPr>
          <p:nvPr>
            <p:ph type="title"/>
          </p:nvPr>
        </p:nvSpPr>
        <p:spPr>
          <a:xfrm>
            <a:off x="648929" y="629266"/>
            <a:ext cx="3505495" cy="1622321"/>
          </a:xfrm>
        </p:spPr>
        <p:txBody>
          <a:bodyPr>
            <a:normAutofit/>
          </a:bodyPr>
          <a:lstStyle/>
          <a:p>
            <a:r>
              <a:rPr lang="en-US" sz="3400"/>
              <a:t>Address of element in column major order</a:t>
            </a:r>
          </a:p>
        </p:txBody>
      </p:sp>
      <p:sp>
        <p:nvSpPr>
          <p:cNvPr id="3" name="Content Placeholder 2">
            <a:extLst>
              <a:ext uri="{FF2B5EF4-FFF2-40B4-BE49-F238E27FC236}">
                <a16:creationId xmlns:a16="http://schemas.microsoft.com/office/drawing/2014/main" id="{FAB7DF92-D5CC-46D6-A55D-AA3385CFB78F}"/>
              </a:ext>
            </a:extLst>
          </p:cNvPr>
          <p:cNvSpPr>
            <a:spLocks noGrp="1"/>
          </p:cNvSpPr>
          <p:nvPr>
            <p:ph idx="1"/>
          </p:nvPr>
        </p:nvSpPr>
        <p:spPr>
          <a:xfrm>
            <a:off x="648931" y="2438400"/>
            <a:ext cx="3505494" cy="3785419"/>
          </a:xfrm>
        </p:spPr>
        <p:txBody>
          <a:bodyPr>
            <a:normAutofit/>
          </a:bodyPr>
          <a:lstStyle/>
          <a:p>
            <a:r>
              <a:rPr lang="en-US" sz="2000" b="0" i="0" dirty="0">
                <a:effectLst/>
                <a:latin typeface="urw-din"/>
              </a:rPr>
              <a:t>Given an array </a:t>
            </a:r>
            <a:r>
              <a:rPr lang="en-US" sz="2000" b="1" i="0" dirty="0" err="1">
                <a:effectLst/>
                <a:latin typeface="urw-din"/>
              </a:rPr>
              <a:t>arr</a:t>
            </a:r>
            <a:r>
              <a:rPr lang="en-US" sz="2000" b="1" i="0" dirty="0">
                <a:effectLst/>
                <a:latin typeface="urw-din"/>
              </a:rPr>
              <a:t>[1………10][1………15]</a:t>
            </a:r>
            <a:r>
              <a:rPr lang="en-US" sz="2000" b="0" i="0" dirty="0">
                <a:effectLst/>
                <a:latin typeface="urw-din"/>
              </a:rPr>
              <a:t> with base value </a:t>
            </a:r>
            <a:r>
              <a:rPr lang="en-US" sz="2000" b="1" i="0" dirty="0">
                <a:effectLst/>
                <a:latin typeface="urw-din"/>
              </a:rPr>
              <a:t>100</a:t>
            </a:r>
            <a:r>
              <a:rPr lang="en-US" sz="2000" b="0" i="0" dirty="0">
                <a:effectLst/>
                <a:latin typeface="urw-din"/>
              </a:rPr>
              <a:t> and the size of each element is </a:t>
            </a:r>
            <a:r>
              <a:rPr lang="en-US" sz="2000" b="1" i="0" dirty="0">
                <a:effectLst/>
                <a:latin typeface="urw-din"/>
              </a:rPr>
              <a:t>1 Byte</a:t>
            </a:r>
            <a:r>
              <a:rPr lang="en-US" sz="2000" b="0" i="0" dirty="0">
                <a:effectLst/>
                <a:latin typeface="urw-din"/>
              </a:rPr>
              <a:t> in memory find the address of </a:t>
            </a:r>
            <a:r>
              <a:rPr lang="en-US" sz="2000" b="1" i="0" dirty="0" err="1">
                <a:effectLst/>
                <a:latin typeface="urw-din"/>
              </a:rPr>
              <a:t>arr</a:t>
            </a:r>
            <a:r>
              <a:rPr lang="en-US" sz="2000" b="1" i="0" dirty="0">
                <a:effectLst/>
                <a:latin typeface="urw-din"/>
              </a:rPr>
              <a:t>[8][6]</a:t>
            </a:r>
            <a:r>
              <a:rPr lang="en-US" sz="2000" b="0" i="0" dirty="0">
                <a:effectLst/>
                <a:latin typeface="urw-din"/>
              </a:rPr>
              <a:t> with the help of column-major order.</a:t>
            </a:r>
            <a:endParaRPr lang="en-US"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B29FBEA-69D9-47B7-8E36-1FA7825508E1}"/>
              </a:ext>
            </a:extLst>
          </p:cNvPr>
          <p:cNvPicPr>
            <a:picLocks noChangeAspect="1"/>
          </p:cNvPicPr>
          <p:nvPr/>
        </p:nvPicPr>
        <p:blipFill>
          <a:blip r:embed="rId2"/>
          <a:stretch>
            <a:fillRect/>
          </a:stretch>
        </p:blipFill>
        <p:spPr>
          <a:xfrm>
            <a:off x="5237049" y="899829"/>
            <a:ext cx="6019331" cy="2016475"/>
          </a:xfrm>
          <a:prstGeom prst="rect">
            <a:avLst/>
          </a:prstGeom>
          <a:effectLst/>
        </p:spPr>
      </p:pic>
      <p:pic>
        <p:nvPicPr>
          <p:cNvPr id="7" name="Picture 6">
            <a:extLst>
              <a:ext uri="{FF2B5EF4-FFF2-40B4-BE49-F238E27FC236}">
                <a16:creationId xmlns:a16="http://schemas.microsoft.com/office/drawing/2014/main" id="{08EE0A1C-2453-4A5C-9CA4-14CA228AB155}"/>
              </a:ext>
            </a:extLst>
          </p:cNvPr>
          <p:cNvPicPr>
            <a:picLocks noChangeAspect="1"/>
          </p:cNvPicPr>
          <p:nvPr/>
        </p:nvPicPr>
        <p:blipFill>
          <a:blip r:embed="rId3"/>
          <a:stretch>
            <a:fillRect/>
          </a:stretch>
        </p:blipFill>
        <p:spPr>
          <a:xfrm>
            <a:off x="5237049" y="3062760"/>
            <a:ext cx="6019331" cy="2875253"/>
          </a:xfrm>
          <a:prstGeom prst="rect">
            <a:avLst/>
          </a:prstGeom>
        </p:spPr>
      </p:pic>
      <p:pic>
        <p:nvPicPr>
          <p:cNvPr id="9" name="Picture 8">
            <a:extLst>
              <a:ext uri="{FF2B5EF4-FFF2-40B4-BE49-F238E27FC236}">
                <a16:creationId xmlns:a16="http://schemas.microsoft.com/office/drawing/2014/main" id="{83AE8A31-4DAD-4802-A24E-EC3A109411FD}"/>
              </a:ext>
            </a:extLst>
          </p:cNvPr>
          <p:cNvPicPr>
            <a:picLocks noChangeAspect="1"/>
          </p:cNvPicPr>
          <p:nvPr/>
        </p:nvPicPr>
        <p:blipFill>
          <a:blip r:embed="rId4"/>
          <a:stretch>
            <a:fillRect/>
          </a:stretch>
        </p:blipFill>
        <p:spPr>
          <a:xfrm>
            <a:off x="484214" y="4706046"/>
            <a:ext cx="4054700" cy="1344509"/>
          </a:xfrm>
          <a:prstGeom prst="rect">
            <a:avLst/>
          </a:prstGeom>
        </p:spPr>
      </p:pic>
    </p:spTree>
    <p:extLst>
      <p:ext uri="{BB962C8B-B14F-4D97-AF65-F5344CB8AC3E}">
        <p14:creationId xmlns:p14="http://schemas.microsoft.com/office/powerpoint/2010/main" val="46219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BE6A-3DFF-4E88-8113-1808D418BC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E86DA0-823B-4B56-A3D5-692513B57A91}"/>
              </a:ext>
            </a:extLst>
          </p:cNvPr>
          <p:cNvSpPr>
            <a:spLocks noGrp="1"/>
          </p:cNvSpPr>
          <p:nvPr>
            <p:ph idx="1"/>
          </p:nvPr>
        </p:nvSpPr>
        <p:spPr/>
        <p:txBody>
          <a:bodyPr/>
          <a:lstStyle/>
          <a:p>
            <a:pPr marL="514350" indent="-514350">
              <a:buFont typeface="+mj-lt"/>
              <a:buAutoNum type="arabicPeriod"/>
            </a:pPr>
            <a:r>
              <a:rPr lang="en-US" dirty="0"/>
              <a:t>A[10…30, 55…75], Base address = 0, Size of element = 4 bytes, Find the location of A[15][68] by row major order.</a:t>
            </a:r>
          </a:p>
          <a:p>
            <a:pPr marL="514350" indent="-514350">
              <a:buFont typeface="+mj-lt"/>
              <a:buAutoNum type="arabicPeriod"/>
            </a:pPr>
            <a:endParaRPr lang="en-US" dirty="0"/>
          </a:p>
          <a:p>
            <a:pPr marL="514350" indent="-514350">
              <a:buFont typeface="+mj-lt"/>
              <a:buAutoNum type="arabicPeriod"/>
            </a:pPr>
            <a:r>
              <a:rPr lang="en-US" dirty="0"/>
              <a:t>A[-5…20, 20…70], Base address = 1020, Size of element = 8 bytes, Find the location of A[0][30] by column major order.</a:t>
            </a:r>
          </a:p>
          <a:p>
            <a:endParaRPr lang="en-US" dirty="0"/>
          </a:p>
        </p:txBody>
      </p:sp>
    </p:spTree>
    <p:extLst>
      <p:ext uri="{BB962C8B-B14F-4D97-AF65-F5344CB8AC3E}">
        <p14:creationId xmlns:p14="http://schemas.microsoft.com/office/powerpoint/2010/main" val="310891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D4B3D-2FB0-4D8B-89F1-0A64A1681F20}"/>
              </a:ext>
            </a:extLst>
          </p:cNvPr>
          <p:cNvSpPr>
            <a:spLocks noGrp="1"/>
          </p:cNvSpPr>
          <p:nvPr>
            <p:ph idx="1"/>
          </p:nvPr>
        </p:nvSpPr>
        <p:spPr>
          <a:xfrm>
            <a:off x="838200" y="562708"/>
            <a:ext cx="10515600" cy="5614255"/>
          </a:xfrm>
        </p:spPr>
        <p:txBody>
          <a:bodyPr>
            <a:normAutofit fontScale="70000" lnSpcReduction="20000"/>
          </a:bodyPr>
          <a:lstStyle/>
          <a:p>
            <a:pPr marL="0" indent="0">
              <a:lnSpc>
                <a:spcPct val="110000"/>
              </a:lnSpc>
              <a:buNone/>
            </a:pPr>
            <a:r>
              <a:rPr lang="en-US" sz="2400" dirty="0">
                <a:latin typeface="inter-regular"/>
              </a:rPr>
              <a:t>In three - dimensional array also address is calculated through two methods </a:t>
            </a:r>
            <a:r>
              <a:rPr lang="en-US" sz="2400" dirty="0" err="1">
                <a:latin typeface="inter-regular"/>
              </a:rPr>
              <a:t>i.e</a:t>
            </a:r>
            <a:r>
              <a:rPr lang="en-US" sz="2400" dirty="0">
                <a:latin typeface="inter-regular"/>
              </a:rPr>
              <a:t>; row-major order and column-major method.</a:t>
            </a:r>
            <a:br>
              <a:rPr lang="en-US" sz="2400" dirty="0">
                <a:latin typeface="inter-regular"/>
              </a:rPr>
            </a:br>
            <a:r>
              <a:rPr lang="en-US" sz="2400" dirty="0">
                <a:latin typeface="inter-regular"/>
              </a:rPr>
              <a:t>To calculate address of element X[ </a:t>
            </a:r>
            <a:r>
              <a:rPr lang="en-US" sz="2400" dirty="0" err="1">
                <a:latin typeface="inter-regular"/>
              </a:rPr>
              <a:t>i,j,k</a:t>
            </a:r>
            <a:r>
              <a:rPr lang="en-US" sz="2400" dirty="0">
                <a:latin typeface="inter-regular"/>
              </a:rPr>
              <a:t>] using row-major order :</a:t>
            </a:r>
            <a:br>
              <a:rPr lang="en-US" sz="2400" dirty="0">
                <a:latin typeface="inter-regular"/>
              </a:rPr>
            </a:br>
            <a:r>
              <a:rPr lang="en-US" sz="2400" dirty="0">
                <a:latin typeface="inter-regular"/>
              </a:rPr>
              <a:t>   </a:t>
            </a:r>
            <a:r>
              <a:rPr lang="en-US" sz="2400" b="1" dirty="0">
                <a:latin typeface="inter-regular"/>
              </a:rPr>
              <a:t> Location ( X[</a:t>
            </a:r>
            <a:r>
              <a:rPr lang="en-US" sz="2400" b="1" dirty="0" err="1">
                <a:latin typeface="inter-regular"/>
              </a:rPr>
              <a:t>i,j,k</a:t>
            </a:r>
            <a:r>
              <a:rPr lang="en-US" sz="2400" b="1" dirty="0">
                <a:latin typeface="inter-regular"/>
              </a:rPr>
              <a:t>] )=BA + MN (k-1) + N (i-1) + (j-1)</a:t>
            </a:r>
            <a:br>
              <a:rPr lang="en-US" sz="2400" b="1" dirty="0">
                <a:latin typeface="inter-regular"/>
              </a:rPr>
            </a:br>
            <a:r>
              <a:rPr lang="en-US" sz="2400" dirty="0">
                <a:latin typeface="inter-regular"/>
              </a:rPr>
              <a:t>To calculate address of element X[ </a:t>
            </a:r>
            <a:r>
              <a:rPr lang="en-US" sz="2400" dirty="0" err="1">
                <a:latin typeface="inter-regular"/>
              </a:rPr>
              <a:t>i,j,k</a:t>
            </a:r>
            <a:r>
              <a:rPr lang="en-US" sz="2400" dirty="0">
                <a:latin typeface="inter-regular"/>
              </a:rPr>
              <a:t>] using column-major order</a:t>
            </a:r>
            <a:br>
              <a:rPr lang="en-US" sz="2400" dirty="0">
                <a:latin typeface="inter-regular"/>
              </a:rPr>
            </a:br>
            <a:r>
              <a:rPr lang="en-US" sz="2400" b="1" dirty="0">
                <a:latin typeface="inter-regular"/>
              </a:rPr>
              <a:t>    Location ( X[</a:t>
            </a:r>
            <a:r>
              <a:rPr lang="en-US" sz="2400" b="1" dirty="0" err="1">
                <a:latin typeface="inter-regular"/>
              </a:rPr>
              <a:t>i,j,k</a:t>
            </a:r>
            <a:r>
              <a:rPr lang="en-US" sz="2400" b="1" dirty="0">
                <a:latin typeface="inter-regular"/>
              </a:rPr>
              <a:t>] )=BA + MN (k-1) + M (j-1) + (i-1)</a:t>
            </a:r>
            <a:br>
              <a:rPr lang="en-US" sz="2400" dirty="0">
                <a:latin typeface="inter-regular"/>
              </a:rPr>
            </a:br>
            <a:r>
              <a:rPr lang="en-US" sz="2400" dirty="0">
                <a:latin typeface="inter-regular"/>
              </a:rPr>
              <a:t>For example :</a:t>
            </a:r>
            <a:br>
              <a:rPr lang="en-US" sz="2400" dirty="0">
                <a:latin typeface="inter-regular"/>
              </a:rPr>
            </a:br>
            <a:r>
              <a:rPr lang="en-US" sz="2400" dirty="0">
                <a:latin typeface="inter-regular"/>
              </a:rPr>
              <a:t>Given an array [ 1..8, 1..5, 1..7 ] of integers. Calculate address of element A[5,3,6], by using rows and columns methods, if BA=900?</a:t>
            </a:r>
            <a:br>
              <a:rPr lang="en-US" sz="2400" dirty="0">
                <a:latin typeface="inter-regular"/>
              </a:rPr>
            </a:br>
            <a:r>
              <a:rPr lang="en-US" sz="2400" dirty="0">
                <a:latin typeface="inter-regular"/>
              </a:rPr>
              <a:t>Solution:- The dimensions of A are :</a:t>
            </a:r>
            <a:br>
              <a:rPr lang="en-US" sz="2400" dirty="0">
                <a:latin typeface="inter-regular"/>
              </a:rPr>
            </a:br>
            <a:r>
              <a:rPr lang="en-US" sz="2400" dirty="0">
                <a:latin typeface="inter-regular"/>
              </a:rPr>
              <a:t>          M=8 , N=5, R=7, </a:t>
            </a:r>
            <a:r>
              <a:rPr lang="en-US" sz="2400" dirty="0" err="1">
                <a:latin typeface="inter-regular"/>
              </a:rPr>
              <a:t>i</a:t>
            </a:r>
            <a:r>
              <a:rPr lang="en-US" sz="2400" dirty="0">
                <a:latin typeface="inter-regular"/>
              </a:rPr>
              <a:t>=5, j=3, k=6</a:t>
            </a:r>
            <a:br>
              <a:rPr lang="en-US" sz="2400" dirty="0">
                <a:latin typeface="inter-regular"/>
              </a:rPr>
            </a:br>
            <a:r>
              <a:rPr lang="en-US" sz="2400" dirty="0">
                <a:latin typeface="inter-regular"/>
              </a:rPr>
              <a:t>          Rows - wise : </a:t>
            </a:r>
            <a:br>
              <a:rPr lang="en-US" sz="2400" dirty="0">
                <a:latin typeface="inter-regular"/>
              </a:rPr>
            </a:br>
            <a:r>
              <a:rPr lang="en-US" sz="2400" dirty="0">
                <a:latin typeface="inter-regular"/>
              </a:rPr>
              <a:t>          Location (A[</a:t>
            </a:r>
            <a:r>
              <a:rPr lang="en-US" sz="2400" dirty="0" err="1">
                <a:latin typeface="inter-regular"/>
              </a:rPr>
              <a:t>i,j,k</a:t>
            </a:r>
            <a:r>
              <a:rPr lang="en-US" sz="2400" dirty="0">
                <a:latin typeface="inter-regular"/>
              </a:rPr>
              <a:t>]) = BA + MN(k-1) + N(i-1) + (j-1)</a:t>
            </a:r>
            <a:br>
              <a:rPr lang="en-US" sz="2400" dirty="0">
                <a:latin typeface="inter-regular"/>
              </a:rPr>
            </a:br>
            <a:r>
              <a:rPr lang="en-US" sz="2400" dirty="0">
                <a:latin typeface="inter-regular"/>
              </a:rPr>
              <a:t>          Location(A[5,3,6])= 900 + 8x5(6-1) + 5(5-1) + (3-1)</a:t>
            </a:r>
            <a:br>
              <a:rPr lang="en-US" sz="2400" dirty="0">
                <a:latin typeface="inter-regular"/>
              </a:rPr>
            </a:br>
            <a:r>
              <a:rPr lang="en-US" sz="2400" dirty="0">
                <a:latin typeface="inter-regular"/>
              </a:rPr>
              <a:t>                      = 900 + 40 x 5 +5 x 4 + 2</a:t>
            </a:r>
            <a:br>
              <a:rPr lang="en-US" sz="2400" dirty="0">
                <a:latin typeface="inter-regular"/>
              </a:rPr>
            </a:br>
            <a:r>
              <a:rPr lang="en-US" sz="2400" dirty="0">
                <a:latin typeface="inter-regular"/>
              </a:rPr>
              <a:t>                      = 900 + 200 +20 +2</a:t>
            </a:r>
            <a:br>
              <a:rPr lang="en-US" sz="2400" dirty="0">
                <a:latin typeface="inter-regular"/>
              </a:rPr>
            </a:br>
            <a:r>
              <a:rPr lang="en-US" sz="2400" dirty="0">
                <a:latin typeface="inter-regular"/>
              </a:rPr>
              <a:t>                      = 1122</a:t>
            </a:r>
            <a:br>
              <a:rPr lang="en-US" sz="2400" dirty="0">
                <a:latin typeface="inter-regular"/>
              </a:rPr>
            </a:br>
            <a:r>
              <a:rPr lang="en-US" sz="2400" dirty="0">
                <a:latin typeface="inter-regular"/>
              </a:rPr>
              <a:t>          Columns - wise : </a:t>
            </a:r>
            <a:br>
              <a:rPr lang="en-US" sz="2400" dirty="0">
                <a:latin typeface="inter-regular"/>
              </a:rPr>
            </a:br>
            <a:r>
              <a:rPr lang="en-US" sz="2400" dirty="0">
                <a:latin typeface="inter-regular"/>
              </a:rPr>
              <a:t>          Location (A[</a:t>
            </a:r>
            <a:r>
              <a:rPr lang="en-US" sz="2400" dirty="0" err="1">
                <a:latin typeface="inter-regular"/>
              </a:rPr>
              <a:t>i,j,k</a:t>
            </a:r>
            <a:r>
              <a:rPr lang="en-US" sz="2400" dirty="0">
                <a:latin typeface="inter-regular"/>
              </a:rPr>
              <a:t>]) = BA + MN(k-1) + M(j-1) + (i-1)</a:t>
            </a:r>
            <a:br>
              <a:rPr lang="en-US" sz="2400" dirty="0">
                <a:latin typeface="inter-regular"/>
              </a:rPr>
            </a:br>
            <a:r>
              <a:rPr lang="en-US" sz="2400" dirty="0">
                <a:latin typeface="inter-regular"/>
              </a:rPr>
              <a:t>          Location (A[5,3,6]) = 900 + 8x5(6-1) + 8(3-1) + (5-1)</a:t>
            </a:r>
            <a:br>
              <a:rPr lang="en-US" sz="2400" dirty="0">
                <a:latin typeface="inter-regular"/>
              </a:rPr>
            </a:br>
            <a:r>
              <a:rPr lang="en-US" sz="2400" dirty="0">
                <a:latin typeface="inter-regular"/>
              </a:rPr>
              <a:t>                      = 900 + 40 x 5 +8 x 2 + 4</a:t>
            </a:r>
            <a:br>
              <a:rPr lang="en-US" sz="2400" dirty="0">
                <a:latin typeface="inter-regular"/>
              </a:rPr>
            </a:br>
            <a:r>
              <a:rPr lang="en-US" sz="2400" dirty="0">
                <a:latin typeface="inter-regular"/>
              </a:rPr>
              <a:t>                      = 900 + 200 +16 +4</a:t>
            </a:r>
            <a:br>
              <a:rPr lang="en-US" sz="2400" dirty="0">
                <a:latin typeface="inter-regular"/>
              </a:rPr>
            </a:br>
            <a:r>
              <a:rPr lang="en-US" sz="2400" dirty="0">
                <a:latin typeface="inter-regular"/>
              </a:rPr>
              <a:t>                      = 1120</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97C527C-D596-4F08-822A-29FB690FCFF8}"/>
                  </a:ext>
                </a:extLst>
              </p14:cNvPr>
              <p14:cNvContentPartPr/>
              <p14:nvPr/>
            </p14:nvContentPartPr>
            <p14:xfrm>
              <a:off x="1187640" y="830520"/>
              <a:ext cx="6608160" cy="1652400"/>
            </p14:xfrm>
          </p:contentPart>
        </mc:Choice>
        <mc:Fallback xmlns="">
          <p:pic>
            <p:nvPicPr>
              <p:cNvPr id="2" name="Ink 1">
                <a:extLst>
                  <a:ext uri="{FF2B5EF4-FFF2-40B4-BE49-F238E27FC236}">
                    <a16:creationId xmlns:a16="http://schemas.microsoft.com/office/drawing/2014/main" id="{597C527C-D596-4F08-822A-29FB690FCFF8}"/>
                  </a:ext>
                </a:extLst>
              </p:cNvPr>
              <p:cNvPicPr/>
              <p:nvPr/>
            </p:nvPicPr>
            <p:blipFill>
              <a:blip r:embed="rId3"/>
              <a:stretch>
                <a:fillRect/>
              </a:stretch>
            </p:blipFill>
            <p:spPr>
              <a:xfrm>
                <a:off x="1178280" y="821160"/>
                <a:ext cx="6626880" cy="1671120"/>
              </a:xfrm>
              <a:prstGeom prst="rect">
                <a:avLst/>
              </a:prstGeom>
            </p:spPr>
          </p:pic>
        </mc:Fallback>
      </mc:AlternateContent>
    </p:spTree>
    <p:extLst>
      <p:ext uri="{BB962C8B-B14F-4D97-AF65-F5344CB8AC3E}">
        <p14:creationId xmlns:p14="http://schemas.microsoft.com/office/powerpoint/2010/main" val="222712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C6FBE6-EBC2-45B6-A914-5B80DE5F8CE4}"/>
              </a:ext>
            </a:extLst>
          </p:cNvPr>
          <p:cNvPicPr>
            <a:picLocks noChangeAspect="1"/>
          </p:cNvPicPr>
          <p:nvPr/>
        </p:nvPicPr>
        <p:blipFill>
          <a:blip r:embed="rId2"/>
          <a:stretch>
            <a:fillRect/>
          </a:stretch>
        </p:blipFill>
        <p:spPr>
          <a:xfrm>
            <a:off x="2833687" y="1782713"/>
            <a:ext cx="6524625" cy="3095625"/>
          </a:xfrm>
          <a:prstGeom prst="rect">
            <a:avLst/>
          </a:prstGeom>
        </p:spPr>
      </p:pic>
    </p:spTree>
    <p:extLst>
      <p:ext uri="{BB962C8B-B14F-4D97-AF65-F5344CB8AC3E}">
        <p14:creationId xmlns:p14="http://schemas.microsoft.com/office/powerpoint/2010/main" val="254373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9AF6-95F6-4820-AB1D-BB1E61A7CA1C}"/>
              </a:ext>
            </a:extLst>
          </p:cNvPr>
          <p:cNvSpPr>
            <a:spLocks noGrp="1"/>
          </p:cNvSpPr>
          <p:nvPr>
            <p:ph type="title"/>
          </p:nvPr>
        </p:nvSpPr>
        <p:spPr>
          <a:xfrm>
            <a:off x="648929" y="629266"/>
            <a:ext cx="4944152" cy="1622321"/>
          </a:xfrm>
        </p:spPr>
        <p:txBody>
          <a:bodyPr>
            <a:normAutofit/>
          </a:bodyPr>
          <a:lstStyle/>
          <a:p>
            <a:r>
              <a:rPr lang="en-US"/>
              <a:t>Multi-dimensional array</a:t>
            </a:r>
            <a:endParaRPr lang="en-US" dirty="0"/>
          </a:p>
        </p:txBody>
      </p:sp>
      <p:sp>
        <p:nvSpPr>
          <p:cNvPr id="3" name="Content Placeholder 2">
            <a:extLst>
              <a:ext uri="{FF2B5EF4-FFF2-40B4-BE49-F238E27FC236}">
                <a16:creationId xmlns:a16="http://schemas.microsoft.com/office/drawing/2014/main" id="{FEDFE719-2FAD-43CF-B926-8012EF3A6BE1}"/>
              </a:ext>
            </a:extLst>
          </p:cNvPr>
          <p:cNvSpPr>
            <a:spLocks noGrp="1"/>
          </p:cNvSpPr>
          <p:nvPr>
            <p:ph idx="1"/>
          </p:nvPr>
        </p:nvSpPr>
        <p:spPr>
          <a:xfrm>
            <a:off x="648930" y="2438400"/>
            <a:ext cx="4944151" cy="3785419"/>
          </a:xfrm>
        </p:spPr>
        <p:txBody>
          <a:bodyPr>
            <a:normAutofit/>
          </a:bodyPr>
          <a:lstStyle/>
          <a:p>
            <a:r>
              <a:rPr lang="en-US" sz="1700" b="0" i="0" dirty="0">
                <a:effectLst/>
                <a:latin typeface="Open Sans" panose="020B0606030504020204" pitchFamily="34" charset="0"/>
              </a:rPr>
              <a:t>A multi-dimensional </a:t>
            </a:r>
            <a:r>
              <a:rPr lang="en-US" sz="1700" b="1" i="0" dirty="0">
                <a:effectLst/>
                <a:latin typeface="Open Sans" panose="020B0606030504020204" pitchFamily="34" charset="0"/>
              </a:rPr>
              <a:t>array</a:t>
            </a:r>
            <a:r>
              <a:rPr lang="en-US" sz="1700" b="0" i="0" dirty="0">
                <a:effectLst/>
                <a:latin typeface="Open Sans" panose="020B0606030504020204" pitchFamily="34" charset="0"/>
              </a:rPr>
              <a:t> is an array of arrays. 2-dimensional arrays are the most commonly used. They are used to store data in a tabular manner.</a:t>
            </a:r>
          </a:p>
          <a:p>
            <a:r>
              <a:rPr lang="en-US" sz="1700" b="0" i="0" dirty="0">
                <a:effectLst/>
                <a:latin typeface="Open Sans" panose="020B0606030504020204" pitchFamily="34" charset="0"/>
              </a:rPr>
              <a:t>Consider following 2D array, which is of the size 3×5. For an array of size N×M, the rows and columns are numbered from 0 to N−1 and columns are numbered from 0 to M−1, respectively. Any element of the array can be accessed by </a:t>
            </a:r>
            <a:r>
              <a:rPr lang="en-US" sz="1700" b="0" i="0" dirty="0" err="1">
                <a:effectLst/>
                <a:latin typeface="Open Sans" panose="020B0606030504020204" pitchFamily="34" charset="0"/>
              </a:rPr>
              <a:t>arr</a:t>
            </a:r>
            <a:r>
              <a:rPr lang="en-US" sz="1700" b="0" i="0" dirty="0">
                <a:effectLst/>
                <a:latin typeface="Open Sans" panose="020B0606030504020204" pitchFamily="34" charset="0"/>
              </a:rPr>
              <a:t>[</a:t>
            </a:r>
            <a:r>
              <a:rPr lang="en-US" sz="1700" b="0" i="0" dirty="0" err="1">
                <a:effectLst/>
                <a:latin typeface="Open Sans" panose="020B0606030504020204" pitchFamily="34" charset="0"/>
              </a:rPr>
              <a:t>i</a:t>
            </a:r>
            <a:r>
              <a:rPr lang="en-US" sz="1700" b="0" i="0" dirty="0">
                <a:effectLst/>
                <a:latin typeface="Open Sans" panose="020B0606030504020204" pitchFamily="34" charset="0"/>
              </a:rPr>
              <a:t>][j] where 0≤i&lt;N and 0≤j&lt;M. For example, in the following array, the value stored at </a:t>
            </a:r>
            <a:r>
              <a:rPr lang="en-US" sz="1700" b="0" i="0" dirty="0" err="1">
                <a:effectLst/>
                <a:latin typeface="Open Sans" panose="020B0606030504020204" pitchFamily="34" charset="0"/>
              </a:rPr>
              <a:t>arr</a:t>
            </a:r>
            <a:r>
              <a:rPr lang="en-US" sz="1700" b="0" i="0" dirty="0">
                <a:effectLst/>
                <a:latin typeface="Open Sans" panose="020B0606030504020204" pitchFamily="34" charset="0"/>
              </a:rPr>
              <a:t>[1][3] is 14.</a:t>
            </a:r>
            <a:endParaRPr lang="en-US" sz="1700" dirty="0"/>
          </a:p>
        </p:txBody>
      </p:sp>
      <p:pic>
        <p:nvPicPr>
          <p:cNvPr id="5" name="Picture 4" descr="Calendar&#10;&#10;Description automatically generated">
            <a:extLst>
              <a:ext uri="{FF2B5EF4-FFF2-40B4-BE49-F238E27FC236}">
                <a16:creationId xmlns:a16="http://schemas.microsoft.com/office/drawing/2014/main" id="{F786B9F2-7E6C-43B4-8FCC-CBEF1C1E594D}"/>
              </a:ext>
            </a:extLst>
          </p:cNvPr>
          <p:cNvPicPr>
            <a:picLocks noChangeAspect="1"/>
          </p:cNvPicPr>
          <p:nvPr/>
        </p:nvPicPr>
        <p:blipFill>
          <a:blip r:embed="rId2"/>
          <a:stretch>
            <a:fillRect/>
          </a:stretch>
        </p:blipFill>
        <p:spPr>
          <a:xfrm>
            <a:off x="6904709" y="1328507"/>
            <a:ext cx="4475531" cy="4197739"/>
          </a:xfrm>
          <a:prstGeom prst="rect">
            <a:avLst/>
          </a:prstGeom>
          <a:effectLst/>
        </p:spPr>
      </p:pic>
    </p:spTree>
    <p:extLst>
      <p:ext uri="{BB962C8B-B14F-4D97-AF65-F5344CB8AC3E}">
        <p14:creationId xmlns:p14="http://schemas.microsoft.com/office/powerpoint/2010/main" val="232197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6244-031A-42BF-95AA-42E3D9A7A43C}"/>
              </a:ext>
            </a:extLst>
          </p:cNvPr>
          <p:cNvSpPr>
            <a:spLocks noGrp="1"/>
          </p:cNvSpPr>
          <p:nvPr>
            <p:ph type="title"/>
          </p:nvPr>
        </p:nvSpPr>
        <p:spPr>
          <a:xfrm>
            <a:off x="648929" y="629266"/>
            <a:ext cx="4944152" cy="1622321"/>
          </a:xfrm>
        </p:spPr>
        <p:txBody>
          <a:bodyPr>
            <a:normAutofit/>
          </a:bodyPr>
          <a:lstStyle/>
          <a:p>
            <a:r>
              <a:rPr lang="en-US" dirty="0"/>
              <a:t>Declaration and Initialization</a:t>
            </a:r>
          </a:p>
        </p:txBody>
      </p:sp>
      <p:sp>
        <p:nvSpPr>
          <p:cNvPr id="3" name="Content Placeholder 2">
            <a:extLst>
              <a:ext uri="{FF2B5EF4-FFF2-40B4-BE49-F238E27FC236}">
                <a16:creationId xmlns:a16="http://schemas.microsoft.com/office/drawing/2014/main" id="{3CBCD40B-05CC-43F3-BAD4-1A1DBF741B6C}"/>
              </a:ext>
            </a:extLst>
          </p:cNvPr>
          <p:cNvSpPr>
            <a:spLocks noGrp="1"/>
          </p:cNvSpPr>
          <p:nvPr>
            <p:ph idx="1"/>
          </p:nvPr>
        </p:nvSpPr>
        <p:spPr>
          <a:xfrm>
            <a:off x="648930" y="2438400"/>
            <a:ext cx="4944151" cy="3785419"/>
          </a:xfrm>
        </p:spPr>
        <p:txBody>
          <a:bodyPr>
            <a:normAutofit/>
          </a:bodyPr>
          <a:lstStyle/>
          <a:p>
            <a:r>
              <a:rPr lang="en-US" sz="1500" b="0" i="0">
                <a:effectLst/>
                <a:latin typeface="Open Sans" panose="020B0606030504020204" pitchFamily="34" charset="0"/>
              </a:rPr>
              <a:t>To declare a 2D array, you must specify the following:</a:t>
            </a:r>
            <a:br>
              <a:rPr lang="en-US" sz="1500"/>
            </a:br>
            <a:r>
              <a:rPr lang="en-US" sz="1500" b="0" i="0">
                <a:effectLst/>
                <a:latin typeface="Open Sans" panose="020B0606030504020204" pitchFamily="34" charset="0"/>
              </a:rPr>
              <a:t>Row-size: Defines the number of rows</a:t>
            </a:r>
            <a:br>
              <a:rPr lang="en-US" sz="1500"/>
            </a:br>
            <a:r>
              <a:rPr lang="en-US" sz="1500" b="0" i="0">
                <a:effectLst/>
                <a:latin typeface="Open Sans" panose="020B0606030504020204" pitchFamily="34" charset="0"/>
              </a:rPr>
              <a:t>Column-size: Defines the number of columns</a:t>
            </a:r>
          </a:p>
          <a:p>
            <a:pPr marL="0" indent="0">
              <a:buNone/>
            </a:pPr>
            <a:r>
              <a:rPr lang="en-US" sz="1500"/>
              <a:t>type  arr[row_size][column_size];</a:t>
            </a:r>
          </a:p>
          <a:p>
            <a:pPr marL="0" indent="0">
              <a:buNone/>
            </a:pPr>
            <a:r>
              <a:rPr lang="en-US" sz="1500"/>
              <a:t>int array[3][5];  </a:t>
            </a:r>
          </a:p>
          <a:p>
            <a:r>
              <a:rPr lang="en-US" sz="1500" b="0" i="0">
                <a:effectLst/>
                <a:latin typeface="Open Sans" panose="020B0606030504020204" pitchFamily="34" charset="0"/>
              </a:rPr>
              <a:t>An array can either be initialized during or after declaration. The format of initializing an array during declaration is as follows:</a:t>
            </a:r>
          </a:p>
          <a:p>
            <a:pPr marL="0" indent="0">
              <a:buNone/>
            </a:pPr>
            <a:r>
              <a:rPr lang="en-US" sz="1500"/>
              <a:t>type  arr[row_size][column_size]={{element1},{element2}…};</a:t>
            </a:r>
          </a:p>
          <a:p>
            <a:pPr marL="0" indent="0">
              <a:buNone/>
            </a:pPr>
            <a:r>
              <a:rPr lang="en-US" sz="1500"/>
              <a:t>int array[3][5]={{5,12,17,9,3}, {13,4,8,14,1},{9,6,3,7,21}};  </a:t>
            </a:r>
          </a:p>
          <a:p>
            <a:endParaRPr lang="en-US" sz="1500"/>
          </a:p>
        </p:txBody>
      </p:sp>
      <p:pic>
        <p:nvPicPr>
          <p:cNvPr id="6" name="Picture 5" descr="Graphical user interface, text, application&#10;&#10;Description automatically generated">
            <a:extLst>
              <a:ext uri="{FF2B5EF4-FFF2-40B4-BE49-F238E27FC236}">
                <a16:creationId xmlns:a16="http://schemas.microsoft.com/office/drawing/2014/main" id="{BE37BDB4-B273-4D08-A9BA-FF31485F3202}"/>
              </a:ext>
            </a:extLst>
          </p:cNvPr>
          <p:cNvPicPr>
            <a:picLocks noChangeAspect="1"/>
          </p:cNvPicPr>
          <p:nvPr/>
        </p:nvPicPr>
        <p:blipFill>
          <a:blip r:embed="rId2"/>
          <a:stretch>
            <a:fillRect/>
          </a:stretch>
        </p:blipFill>
        <p:spPr>
          <a:xfrm>
            <a:off x="6904709" y="1838563"/>
            <a:ext cx="4475531" cy="3177627"/>
          </a:xfrm>
          <a:prstGeom prst="rect">
            <a:avLst/>
          </a:prstGeom>
          <a:effectLst/>
        </p:spPr>
      </p:pic>
    </p:spTree>
    <p:extLst>
      <p:ext uri="{BB962C8B-B14F-4D97-AF65-F5344CB8AC3E}">
        <p14:creationId xmlns:p14="http://schemas.microsoft.com/office/powerpoint/2010/main" val="163803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B8E6-7BE1-4460-B884-DFB3A5526E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A76AE2-DE17-4E64-AE8B-E6BECD7742E3}"/>
              </a:ext>
            </a:extLst>
          </p:cNvPr>
          <p:cNvSpPr>
            <a:spLocks noGrp="1"/>
          </p:cNvSpPr>
          <p:nvPr>
            <p:ph idx="1"/>
          </p:nvPr>
        </p:nvSpPr>
        <p:spPr/>
        <p:txBody>
          <a:bodyPr/>
          <a:lstStyle/>
          <a:p>
            <a:r>
              <a:rPr lang="en-US" b="0" i="0" dirty="0">
                <a:solidFill>
                  <a:srgbClr val="333333"/>
                </a:solidFill>
                <a:effectLst/>
                <a:latin typeface="inter-regular"/>
              </a:rPr>
              <a:t>The size of a two dimensional array is equal to the multiplication of number of rows and the number of columns present in the array. We do need to map two dimensional array to the one dimensional array in order to store them in the memory.</a:t>
            </a:r>
          </a:p>
          <a:p>
            <a:r>
              <a:rPr lang="en-US" b="0" i="0" dirty="0">
                <a:solidFill>
                  <a:srgbClr val="333333"/>
                </a:solidFill>
                <a:effectLst/>
                <a:latin typeface="inter-regular"/>
              </a:rPr>
              <a:t>There are two main techniques of storing 2D array elements into memory</a:t>
            </a:r>
            <a:r>
              <a:rPr lang="en-US" dirty="0">
                <a:solidFill>
                  <a:srgbClr val="333333"/>
                </a:solidFill>
                <a:latin typeface="inter-regular"/>
              </a:rPr>
              <a:t>:</a:t>
            </a:r>
          </a:p>
          <a:p>
            <a:pPr lvl="1"/>
            <a:r>
              <a:rPr lang="en-US" dirty="0">
                <a:solidFill>
                  <a:srgbClr val="333333"/>
                </a:solidFill>
                <a:latin typeface="inter-regular"/>
              </a:rPr>
              <a:t>Row major</a:t>
            </a:r>
          </a:p>
          <a:p>
            <a:pPr lvl="1"/>
            <a:r>
              <a:rPr lang="en-US" dirty="0">
                <a:solidFill>
                  <a:srgbClr val="333333"/>
                </a:solidFill>
                <a:latin typeface="inter-regular"/>
              </a:rPr>
              <a:t>Column Major</a:t>
            </a:r>
            <a:endParaRPr lang="en-US" dirty="0"/>
          </a:p>
        </p:txBody>
      </p:sp>
    </p:spTree>
    <p:extLst>
      <p:ext uri="{BB962C8B-B14F-4D97-AF65-F5344CB8AC3E}">
        <p14:creationId xmlns:p14="http://schemas.microsoft.com/office/powerpoint/2010/main" val="88680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5011E7-86A5-4182-A003-BB9EAE488F12}"/>
              </a:ext>
            </a:extLst>
          </p:cNvPr>
          <p:cNvPicPr>
            <a:picLocks noChangeAspect="1"/>
          </p:cNvPicPr>
          <p:nvPr/>
        </p:nvPicPr>
        <p:blipFill>
          <a:blip r:embed="rId2"/>
          <a:stretch>
            <a:fillRect/>
          </a:stretch>
        </p:blipFill>
        <p:spPr>
          <a:xfrm>
            <a:off x="4090987" y="607035"/>
            <a:ext cx="4010025" cy="2143125"/>
          </a:xfrm>
          <a:prstGeom prst="rect">
            <a:avLst/>
          </a:prstGeom>
        </p:spPr>
      </p:pic>
      <p:pic>
        <p:nvPicPr>
          <p:cNvPr id="7" name="Picture 6">
            <a:extLst>
              <a:ext uri="{FF2B5EF4-FFF2-40B4-BE49-F238E27FC236}">
                <a16:creationId xmlns:a16="http://schemas.microsoft.com/office/drawing/2014/main" id="{ECF20555-C7EB-4F40-B64D-3D3815220245}"/>
              </a:ext>
            </a:extLst>
          </p:cNvPr>
          <p:cNvPicPr>
            <a:picLocks noChangeAspect="1"/>
          </p:cNvPicPr>
          <p:nvPr/>
        </p:nvPicPr>
        <p:blipFill>
          <a:blip r:embed="rId3"/>
          <a:stretch>
            <a:fillRect/>
          </a:stretch>
        </p:blipFill>
        <p:spPr>
          <a:xfrm>
            <a:off x="929201" y="3341077"/>
            <a:ext cx="2343150" cy="1838325"/>
          </a:xfrm>
          <a:prstGeom prst="rect">
            <a:avLst/>
          </a:prstGeom>
        </p:spPr>
      </p:pic>
      <p:pic>
        <p:nvPicPr>
          <p:cNvPr id="9" name="Picture 8">
            <a:extLst>
              <a:ext uri="{FF2B5EF4-FFF2-40B4-BE49-F238E27FC236}">
                <a16:creationId xmlns:a16="http://schemas.microsoft.com/office/drawing/2014/main" id="{4E430BAC-C495-4833-B659-1F6D4CDED947}"/>
              </a:ext>
            </a:extLst>
          </p:cNvPr>
          <p:cNvPicPr>
            <a:picLocks noChangeAspect="1"/>
          </p:cNvPicPr>
          <p:nvPr/>
        </p:nvPicPr>
        <p:blipFill>
          <a:blip r:embed="rId4"/>
          <a:stretch>
            <a:fillRect/>
          </a:stretch>
        </p:blipFill>
        <p:spPr>
          <a:xfrm>
            <a:off x="26157" y="5395693"/>
            <a:ext cx="5534025" cy="371475"/>
          </a:xfrm>
          <a:prstGeom prst="rect">
            <a:avLst/>
          </a:prstGeom>
        </p:spPr>
      </p:pic>
      <p:pic>
        <p:nvPicPr>
          <p:cNvPr id="11" name="Picture 10">
            <a:extLst>
              <a:ext uri="{FF2B5EF4-FFF2-40B4-BE49-F238E27FC236}">
                <a16:creationId xmlns:a16="http://schemas.microsoft.com/office/drawing/2014/main" id="{F4D57835-7FB4-4F3B-B1DA-2E621A48118B}"/>
              </a:ext>
            </a:extLst>
          </p:cNvPr>
          <p:cNvPicPr>
            <a:picLocks noChangeAspect="1"/>
          </p:cNvPicPr>
          <p:nvPr/>
        </p:nvPicPr>
        <p:blipFill>
          <a:blip r:embed="rId5"/>
          <a:stretch>
            <a:fillRect/>
          </a:stretch>
        </p:blipFill>
        <p:spPr>
          <a:xfrm>
            <a:off x="7874317" y="3426802"/>
            <a:ext cx="2295525" cy="1752600"/>
          </a:xfrm>
          <a:prstGeom prst="rect">
            <a:avLst/>
          </a:prstGeom>
        </p:spPr>
      </p:pic>
      <p:pic>
        <p:nvPicPr>
          <p:cNvPr id="13" name="Picture 12">
            <a:extLst>
              <a:ext uri="{FF2B5EF4-FFF2-40B4-BE49-F238E27FC236}">
                <a16:creationId xmlns:a16="http://schemas.microsoft.com/office/drawing/2014/main" id="{E4D63301-64E3-433D-A2D3-953D1122D6B3}"/>
              </a:ext>
            </a:extLst>
          </p:cNvPr>
          <p:cNvPicPr>
            <a:picLocks noChangeAspect="1"/>
          </p:cNvPicPr>
          <p:nvPr/>
        </p:nvPicPr>
        <p:blipFill>
          <a:blip r:embed="rId6"/>
          <a:stretch>
            <a:fillRect/>
          </a:stretch>
        </p:blipFill>
        <p:spPr>
          <a:xfrm>
            <a:off x="6096000" y="5395692"/>
            <a:ext cx="5524500" cy="371475"/>
          </a:xfrm>
          <a:prstGeom prst="rect">
            <a:avLst/>
          </a:prstGeom>
        </p:spPr>
      </p:pic>
    </p:spTree>
    <p:extLst>
      <p:ext uri="{BB962C8B-B14F-4D97-AF65-F5344CB8AC3E}">
        <p14:creationId xmlns:p14="http://schemas.microsoft.com/office/powerpoint/2010/main" val="75201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A9D7-D412-417D-A770-CB2BF1E510BF}"/>
              </a:ext>
            </a:extLst>
          </p:cNvPr>
          <p:cNvSpPr>
            <a:spLocks noGrp="1"/>
          </p:cNvSpPr>
          <p:nvPr>
            <p:ph type="title"/>
          </p:nvPr>
        </p:nvSpPr>
        <p:spPr/>
        <p:txBody>
          <a:bodyPr/>
          <a:lstStyle/>
          <a:p>
            <a:r>
              <a:rPr lang="en-US" dirty="0"/>
              <a:t>Calculating the Address of the random element of a 1D array</a:t>
            </a:r>
          </a:p>
        </p:txBody>
      </p:sp>
      <p:sp>
        <p:nvSpPr>
          <p:cNvPr id="3" name="Content Placeholder 2">
            <a:extLst>
              <a:ext uri="{FF2B5EF4-FFF2-40B4-BE49-F238E27FC236}">
                <a16:creationId xmlns:a16="http://schemas.microsoft.com/office/drawing/2014/main" id="{E3EC18FB-28C3-4A9A-B4D6-5AB67DF81FF7}"/>
              </a:ext>
            </a:extLst>
          </p:cNvPr>
          <p:cNvSpPr>
            <a:spLocks noGrp="1"/>
          </p:cNvSpPr>
          <p:nvPr>
            <p:ph idx="1"/>
          </p:nvPr>
        </p:nvSpPr>
        <p:spPr/>
        <p:txBody>
          <a:bodyPr/>
          <a:lstStyle/>
          <a:p>
            <a:r>
              <a:rPr lang="en-US" b="0" i="0" dirty="0">
                <a:solidFill>
                  <a:srgbClr val="333333"/>
                </a:solidFill>
                <a:effectLst/>
                <a:latin typeface="Verdana" panose="020B0604030504040204" pitchFamily="34" charset="0"/>
              </a:rPr>
              <a:t>Array of an element of an array say “A[ I ]” is calculated using the following formula:</a:t>
            </a:r>
            <a:br>
              <a:rPr lang="en-US" dirty="0"/>
            </a:br>
            <a:r>
              <a:rPr lang="en-US" b="1" i="0" dirty="0">
                <a:solidFill>
                  <a:srgbClr val="333333"/>
                </a:solidFill>
                <a:effectLst/>
                <a:latin typeface="Verdana" panose="020B0604030504040204" pitchFamily="34" charset="0"/>
              </a:rPr>
              <a:t>Address of A [ I ] = B + W * ( I – LB )</a:t>
            </a:r>
            <a:br>
              <a:rPr lang="en-US" dirty="0"/>
            </a:br>
            <a:r>
              <a:rPr lang="en-US" b="0" i="0" dirty="0">
                <a:solidFill>
                  <a:srgbClr val="333333"/>
                </a:solidFill>
                <a:effectLst/>
                <a:latin typeface="Verdana" panose="020B0604030504040204" pitchFamily="34" charset="0"/>
              </a:rPr>
              <a:t>Where,</a:t>
            </a:r>
            <a:br>
              <a:rPr lang="en-US" dirty="0"/>
            </a:br>
            <a:r>
              <a:rPr lang="en-US" b="1" i="0" dirty="0">
                <a:solidFill>
                  <a:srgbClr val="333333"/>
                </a:solidFill>
                <a:effectLst/>
                <a:latin typeface="Verdana" panose="020B0604030504040204" pitchFamily="34" charset="0"/>
              </a:rPr>
              <a:t>B</a:t>
            </a:r>
            <a:r>
              <a:rPr lang="en-US" b="0" i="0" dirty="0">
                <a:solidFill>
                  <a:srgbClr val="333333"/>
                </a:solidFill>
                <a:effectLst/>
                <a:latin typeface="Verdana" panose="020B0604030504040204" pitchFamily="34" charset="0"/>
              </a:rPr>
              <a:t> = Base address</a:t>
            </a:r>
            <a:br>
              <a:rPr lang="en-US" dirty="0"/>
            </a:br>
            <a:r>
              <a:rPr lang="en-US" b="1" i="0" dirty="0">
                <a:solidFill>
                  <a:srgbClr val="333333"/>
                </a:solidFill>
                <a:effectLst/>
                <a:latin typeface="Verdana" panose="020B0604030504040204" pitchFamily="34" charset="0"/>
              </a:rPr>
              <a:t>W</a:t>
            </a:r>
            <a:r>
              <a:rPr lang="en-US" b="0" i="0" dirty="0">
                <a:solidFill>
                  <a:srgbClr val="333333"/>
                </a:solidFill>
                <a:effectLst/>
                <a:latin typeface="Verdana" panose="020B0604030504040204" pitchFamily="34" charset="0"/>
              </a:rPr>
              <a:t> = Storage Size of one element stored in the array (in byte)</a:t>
            </a:r>
            <a:br>
              <a:rPr lang="en-US" dirty="0"/>
            </a:br>
            <a:r>
              <a:rPr lang="en-US" b="1" i="0" dirty="0">
                <a:solidFill>
                  <a:srgbClr val="333333"/>
                </a:solidFill>
                <a:effectLst/>
                <a:latin typeface="Verdana" panose="020B0604030504040204" pitchFamily="34" charset="0"/>
              </a:rPr>
              <a:t>I</a:t>
            </a:r>
            <a:r>
              <a:rPr lang="en-US" b="0" i="0" dirty="0">
                <a:solidFill>
                  <a:srgbClr val="333333"/>
                </a:solidFill>
                <a:effectLst/>
                <a:latin typeface="Verdana" panose="020B0604030504040204" pitchFamily="34" charset="0"/>
              </a:rPr>
              <a:t> = Subscript of element whose address is to be found</a:t>
            </a:r>
            <a:br>
              <a:rPr lang="en-US" dirty="0"/>
            </a:br>
            <a:r>
              <a:rPr lang="en-US" b="1" i="0" dirty="0">
                <a:solidFill>
                  <a:srgbClr val="333333"/>
                </a:solidFill>
                <a:effectLst/>
                <a:latin typeface="Verdana" panose="020B0604030504040204" pitchFamily="34" charset="0"/>
              </a:rPr>
              <a:t>LB</a:t>
            </a:r>
            <a:r>
              <a:rPr lang="en-US" b="0" i="0" dirty="0">
                <a:solidFill>
                  <a:srgbClr val="333333"/>
                </a:solidFill>
                <a:effectLst/>
                <a:latin typeface="Verdana" panose="020B0604030504040204" pitchFamily="34" charset="0"/>
              </a:rPr>
              <a:t> = Lower limit / Lower Bound of subscript, if not specified assume 0 (zero)</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26E9FD2-550C-419D-9FD0-6A043CA4BA45}"/>
                  </a:ext>
                </a:extLst>
              </p14:cNvPr>
              <p14:cNvContentPartPr/>
              <p14:nvPr/>
            </p14:nvContentPartPr>
            <p14:xfrm>
              <a:off x="2241360" y="3044880"/>
              <a:ext cx="6188760" cy="1357920"/>
            </p14:xfrm>
          </p:contentPart>
        </mc:Choice>
        <mc:Fallback xmlns="">
          <p:pic>
            <p:nvPicPr>
              <p:cNvPr id="4" name="Ink 3">
                <a:extLst>
                  <a:ext uri="{FF2B5EF4-FFF2-40B4-BE49-F238E27FC236}">
                    <a16:creationId xmlns:a16="http://schemas.microsoft.com/office/drawing/2014/main" id="{B26E9FD2-550C-419D-9FD0-6A043CA4BA45}"/>
                  </a:ext>
                </a:extLst>
              </p:cNvPr>
              <p:cNvPicPr/>
              <p:nvPr/>
            </p:nvPicPr>
            <p:blipFill>
              <a:blip r:embed="rId3"/>
              <a:stretch>
                <a:fillRect/>
              </a:stretch>
            </p:blipFill>
            <p:spPr>
              <a:xfrm>
                <a:off x="2232000" y="3035520"/>
                <a:ext cx="6207480" cy="137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E57F15F-BAC7-4F25-B353-9C89219E7A90}"/>
                  </a:ext>
                </a:extLst>
              </p14:cNvPr>
              <p14:cNvContentPartPr/>
              <p14:nvPr/>
            </p14:nvContentPartPr>
            <p14:xfrm>
              <a:off x="1232280" y="776880"/>
              <a:ext cx="10242720" cy="4956480"/>
            </p14:xfrm>
          </p:contentPart>
        </mc:Choice>
        <mc:Fallback xmlns="">
          <p:pic>
            <p:nvPicPr>
              <p:cNvPr id="5" name="Ink 4">
                <a:extLst>
                  <a:ext uri="{FF2B5EF4-FFF2-40B4-BE49-F238E27FC236}">
                    <a16:creationId xmlns:a16="http://schemas.microsoft.com/office/drawing/2014/main" id="{9E57F15F-BAC7-4F25-B353-9C89219E7A90}"/>
                  </a:ext>
                </a:extLst>
              </p:cNvPr>
              <p:cNvPicPr/>
              <p:nvPr/>
            </p:nvPicPr>
            <p:blipFill>
              <a:blip r:embed="rId5"/>
              <a:stretch>
                <a:fillRect/>
              </a:stretch>
            </p:blipFill>
            <p:spPr>
              <a:xfrm>
                <a:off x="1222920" y="767520"/>
                <a:ext cx="10261440" cy="4975200"/>
              </a:xfrm>
              <a:prstGeom prst="rect">
                <a:avLst/>
              </a:prstGeom>
            </p:spPr>
          </p:pic>
        </mc:Fallback>
      </mc:AlternateContent>
    </p:spTree>
    <p:extLst>
      <p:ext uri="{BB962C8B-B14F-4D97-AF65-F5344CB8AC3E}">
        <p14:creationId xmlns:p14="http://schemas.microsoft.com/office/powerpoint/2010/main" val="158747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B0C7-1218-4794-87C4-4C0862A4396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237ADC2-8142-45B7-8CC1-EAA89828553E}"/>
              </a:ext>
            </a:extLst>
          </p:cNvPr>
          <p:cNvSpPr>
            <a:spLocks noGrp="1"/>
          </p:cNvSpPr>
          <p:nvPr>
            <p:ph idx="1"/>
          </p:nvPr>
        </p:nvSpPr>
        <p:spPr/>
        <p:txBody>
          <a:bodyPr>
            <a:normAutofit lnSpcReduction="10000"/>
          </a:bodyPr>
          <a:lstStyle/>
          <a:p>
            <a:r>
              <a:rPr lang="en-US" b="0" i="0" dirty="0">
                <a:solidFill>
                  <a:srgbClr val="333333"/>
                </a:solidFill>
                <a:effectLst/>
                <a:latin typeface="Verdana" panose="020B0604030504040204" pitchFamily="34" charset="0"/>
              </a:rPr>
              <a:t>Given the base address of an array </a:t>
            </a:r>
            <a:r>
              <a:rPr lang="en-US" b="1" i="0" dirty="0">
                <a:solidFill>
                  <a:srgbClr val="333333"/>
                </a:solidFill>
                <a:effectLst/>
                <a:latin typeface="Verdana" panose="020B0604030504040204" pitchFamily="34" charset="0"/>
              </a:rPr>
              <a:t>B[1300…..1900]</a:t>
            </a:r>
            <a:r>
              <a:rPr lang="en-US" b="0" i="0" dirty="0">
                <a:solidFill>
                  <a:srgbClr val="333333"/>
                </a:solidFill>
                <a:effectLst/>
                <a:latin typeface="Verdana" panose="020B0604030504040204" pitchFamily="34" charset="0"/>
              </a:rPr>
              <a:t> as 1020 and size of each element is 2 bytes in the memory. Find the address of </a:t>
            </a:r>
            <a:r>
              <a:rPr lang="en-US" b="1" i="0" dirty="0">
                <a:solidFill>
                  <a:srgbClr val="333333"/>
                </a:solidFill>
                <a:effectLst/>
                <a:latin typeface="Verdana" panose="020B0604030504040204" pitchFamily="34" charset="0"/>
              </a:rPr>
              <a:t>B[1700]</a:t>
            </a:r>
            <a:r>
              <a:rPr lang="en-US" b="0" i="0" dirty="0">
                <a:solidFill>
                  <a:srgbClr val="333333"/>
                </a:solidFill>
                <a:effectLst/>
                <a:latin typeface="Verdana" panose="020B0604030504040204" pitchFamily="34" charset="0"/>
              </a:rPr>
              <a:t>.</a:t>
            </a:r>
            <a:br>
              <a:rPr lang="en-US" dirty="0"/>
            </a:br>
            <a:r>
              <a:rPr lang="en-US" b="1" i="0" dirty="0">
                <a:solidFill>
                  <a:srgbClr val="333333"/>
                </a:solidFill>
                <a:effectLst/>
                <a:latin typeface="Verdana" panose="020B0604030504040204" pitchFamily="34" charset="0"/>
              </a:rPr>
              <a:t>Solution:</a:t>
            </a:r>
            <a:br>
              <a:rPr lang="en-US" dirty="0"/>
            </a:br>
            <a:r>
              <a:rPr lang="en-US" b="0" i="0" dirty="0">
                <a:solidFill>
                  <a:srgbClr val="333333"/>
                </a:solidFill>
                <a:effectLst/>
                <a:latin typeface="Verdana" panose="020B0604030504040204" pitchFamily="34" charset="0"/>
              </a:rPr>
              <a:t>The given values are: B = 1020, LB = 1300, W = 2, I = 1700</a:t>
            </a:r>
            <a:br>
              <a:rPr lang="en-US" dirty="0"/>
            </a:br>
            <a:r>
              <a:rPr lang="en-US" b="1" i="0" dirty="0">
                <a:solidFill>
                  <a:srgbClr val="333333"/>
                </a:solidFill>
                <a:effectLst/>
                <a:latin typeface="Verdana" panose="020B0604030504040204" pitchFamily="34" charset="0"/>
              </a:rPr>
              <a:t>Address of A [ I ] = B + W * ( I – LB )</a:t>
            </a:r>
            <a:br>
              <a:rPr lang="en-US" dirty="0"/>
            </a:br>
            <a:r>
              <a:rPr lang="en-US" b="0" i="0" dirty="0">
                <a:solidFill>
                  <a:srgbClr val="333333"/>
                </a:solidFill>
                <a:effectLst/>
                <a:latin typeface="Verdana" panose="020B0604030504040204" pitchFamily="34" charset="0"/>
              </a:rPr>
              <a:t>= 1020 + 2 * (1700 – 1300)</a:t>
            </a:r>
            <a:br>
              <a:rPr lang="en-US" dirty="0"/>
            </a:br>
            <a:r>
              <a:rPr lang="en-US" b="0" i="0" dirty="0">
                <a:solidFill>
                  <a:srgbClr val="333333"/>
                </a:solidFill>
                <a:effectLst/>
                <a:latin typeface="Verdana" panose="020B0604030504040204" pitchFamily="34" charset="0"/>
              </a:rPr>
              <a:t>= 1020 + 2 * 400</a:t>
            </a:r>
            <a:br>
              <a:rPr lang="en-US" dirty="0"/>
            </a:br>
            <a:r>
              <a:rPr lang="en-US" b="0" i="0" dirty="0">
                <a:solidFill>
                  <a:srgbClr val="333333"/>
                </a:solidFill>
                <a:effectLst/>
                <a:latin typeface="Verdana" panose="020B0604030504040204" pitchFamily="34" charset="0"/>
              </a:rPr>
              <a:t>= 1020 + 800</a:t>
            </a:r>
            <a:br>
              <a:rPr lang="en-US" dirty="0"/>
            </a:br>
            <a:r>
              <a:rPr lang="en-US" b="0" i="0" dirty="0">
                <a:solidFill>
                  <a:srgbClr val="333333"/>
                </a:solidFill>
                <a:effectLst/>
                <a:latin typeface="Verdana" panose="020B0604030504040204" pitchFamily="34" charset="0"/>
              </a:rPr>
              <a:t>= 1820 </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BEBD7F1-BD79-4FFC-A07E-B22D5DEEF7F3}"/>
                  </a:ext>
                </a:extLst>
              </p14:cNvPr>
              <p14:cNvContentPartPr/>
              <p14:nvPr/>
            </p14:nvContentPartPr>
            <p14:xfrm>
              <a:off x="1714320" y="330480"/>
              <a:ext cx="9546480" cy="5822280"/>
            </p14:xfrm>
          </p:contentPart>
        </mc:Choice>
        <mc:Fallback xmlns="">
          <p:pic>
            <p:nvPicPr>
              <p:cNvPr id="4" name="Ink 3">
                <a:extLst>
                  <a:ext uri="{FF2B5EF4-FFF2-40B4-BE49-F238E27FC236}">
                    <a16:creationId xmlns:a16="http://schemas.microsoft.com/office/drawing/2014/main" id="{9BEBD7F1-BD79-4FFC-A07E-B22D5DEEF7F3}"/>
                  </a:ext>
                </a:extLst>
              </p:cNvPr>
              <p:cNvPicPr/>
              <p:nvPr/>
            </p:nvPicPr>
            <p:blipFill>
              <a:blip r:embed="rId3"/>
              <a:stretch>
                <a:fillRect/>
              </a:stretch>
            </p:blipFill>
            <p:spPr>
              <a:xfrm>
                <a:off x="1704960" y="321120"/>
                <a:ext cx="9565200" cy="5841000"/>
              </a:xfrm>
              <a:prstGeom prst="rect">
                <a:avLst/>
              </a:prstGeom>
            </p:spPr>
          </p:pic>
        </mc:Fallback>
      </mc:AlternateContent>
    </p:spTree>
    <p:extLst>
      <p:ext uri="{BB962C8B-B14F-4D97-AF65-F5344CB8AC3E}">
        <p14:creationId xmlns:p14="http://schemas.microsoft.com/office/powerpoint/2010/main" val="276677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D4F8-44C7-4E50-B78D-DE3F59994A7E}"/>
              </a:ext>
            </a:extLst>
          </p:cNvPr>
          <p:cNvSpPr>
            <a:spLocks noGrp="1"/>
          </p:cNvSpPr>
          <p:nvPr>
            <p:ph type="title"/>
          </p:nvPr>
        </p:nvSpPr>
        <p:spPr>
          <a:xfrm>
            <a:off x="648929" y="629266"/>
            <a:ext cx="3505495" cy="1622321"/>
          </a:xfrm>
        </p:spPr>
        <p:txBody>
          <a:bodyPr>
            <a:normAutofit/>
          </a:bodyPr>
          <a:lstStyle/>
          <a:p>
            <a:r>
              <a:rPr lang="en-US" sz="3700" dirty="0"/>
              <a:t>Address of element in row major order</a:t>
            </a:r>
          </a:p>
        </p:txBody>
      </p:sp>
      <p:sp>
        <p:nvSpPr>
          <p:cNvPr id="3" name="Content Placeholder 2">
            <a:extLst>
              <a:ext uri="{FF2B5EF4-FFF2-40B4-BE49-F238E27FC236}">
                <a16:creationId xmlns:a16="http://schemas.microsoft.com/office/drawing/2014/main" id="{2F88954E-09B9-4EA5-B9B5-48BBFB4B2CDA}"/>
              </a:ext>
            </a:extLst>
          </p:cNvPr>
          <p:cNvSpPr>
            <a:spLocks noGrp="1"/>
          </p:cNvSpPr>
          <p:nvPr>
            <p:ph idx="1"/>
          </p:nvPr>
        </p:nvSpPr>
        <p:spPr>
          <a:xfrm>
            <a:off x="648931" y="2438400"/>
            <a:ext cx="3505494" cy="3785419"/>
          </a:xfrm>
        </p:spPr>
        <p:txBody>
          <a:bodyPr>
            <a:normAutofit/>
          </a:bodyPr>
          <a:lstStyle/>
          <a:p>
            <a:r>
              <a:rPr lang="en-US" sz="2000" b="0" i="0">
                <a:effectLst/>
                <a:latin typeface="urw-din"/>
              </a:rPr>
              <a:t> Given an array, </a:t>
            </a:r>
            <a:r>
              <a:rPr lang="en-US" sz="2000" b="1" i="0">
                <a:effectLst/>
                <a:latin typeface="urw-din"/>
              </a:rPr>
              <a:t>arr[1………10][1………15]</a:t>
            </a:r>
            <a:r>
              <a:rPr lang="en-US" sz="2000" b="0" i="0">
                <a:effectLst/>
                <a:latin typeface="urw-din"/>
              </a:rPr>
              <a:t> with base value </a:t>
            </a:r>
            <a:r>
              <a:rPr lang="en-US" sz="2000" b="1" i="0">
                <a:effectLst/>
                <a:latin typeface="urw-din"/>
              </a:rPr>
              <a:t>100</a:t>
            </a:r>
            <a:r>
              <a:rPr lang="en-US" sz="2000" b="0" i="0">
                <a:effectLst/>
                <a:latin typeface="urw-din"/>
              </a:rPr>
              <a:t> and the size of each element is </a:t>
            </a:r>
            <a:r>
              <a:rPr lang="en-US" sz="2000" b="1" i="0">
                <a:effectLst/>
                <a:latin typeface="urw-din"/>
              </a:rPr>
              <a:t>1 Byte</a:t>
            </a:r>
            <a:r>
              <a:rPr lang="en-US" sz="2000" b="0" i="0">
                <a:effectLst/>
                <a:latin typeface="urw-din"/>
              </a:rPr>
              <a:t> in memory. Find the address of </a:t>
            </a:r>
            <a:r>
              <a:rPr lang="en-US" sz="2000" b="1" i="0">
                <a:effectLst/>
                <a:latin typeface="urw-din"/>
              </a:rPr>
              <a:t>arr[8][6]</a:t>
            </a:r>
            <a:r>
              <a:rPr lang="en-US" sz="2000" b="0" i="0">
                <a:effectLst/>
                <a:latin typeface="urw-din"/>
              </a:rPr>
              <a:t> with the help of row-major order?</a:t>
            </a:r>
            <a:endParaRPr lang="en-US"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285618-FE98-40AC-B1D7-519D0C192273}"/>
              </a:ext>
            </a:extLst>
          </p:cNvPr>
          <p:cNvPicPr>
            <a:picLocks noChangeAspect="1"/>
          </p:cNvPicPr>
          <p:nvPr/>
        </p:nvPicPr>
        <p:blipFill>
          <a:blip r:embed="rId2"/>
          <a:stretch>
            <a:fillRect/>
          </a:stretch>
        </p:blipFill>
        <p:spPr>
          <a:xfrm>
            <a:off x="5265185" y="885761"/>
            <a:ext cx="6019331" cy="2016475"/>
          </a:xfrm>
          <a:prstGeom prst="rect">
            <a:avLst/>
          </a:prstGeom>
          <a:effectLst/>
        </p:spPr>
      </p:pic>
      <p:pic>
        <p:nvPicPr>
          <p:cNvPr id="7" name="Picture 6">
            <a:extLst>
              <a:ext uri="{FF2B5EF4-FFF2-40B4-BE49-F238E27FC236}">
                <a16:creationId xmlns:a16="http://schemas.microsoft.com/office/drawing/2014/main" id="{921D1DE0-D0D5-4E88-B17B-656B807ECEE5}"/>
              </a:ext>
            </a:extLst>
          </p:cNvPr>
          <p:cNvPicPr>
            <a:picLocks noChangeAspect="1"/>
          </p:cNvPicPr>
          <p:nvPr/>
        </p:nvPicPr>
        <p:blipFill>
          <a:blip r:embed="rId3"/>
          <a:stretch>
            <a:fillRect/>
          </a:stretch>
        </p:blipFill>
        <p:spPr>
          <a:xfrm>
            <a:off x="5265184" y="3037907"/>
            <a:ext cx="6019331" cy="2933700"/>
          </a:xfrm>
          <a:prstGeom prst="rect">
            <a:avLst/>
          </a:prstGeom>
        </p:spPr>
      </p:pic>
      <p:pic>
        <p:nvPicPr>
          <p:cNvPr id="9" name="Picture 8">
            <a:extLst>
              <a:ext uri="{FF2B5EF4-FFF2-40B4-BE49-F238E27FC236}">
                <a16:creationId xmlns:a16="http://schemas.microsoft.com/office/drawing/2014/main" id="{47834671-7586-4C0C-A364-A9B969901756}"/>
              </a:ext>
            </a:extLst>
          </p:cNvPr>
          <p:cNvPicPr>
            <a:picLocks noChangeAspect="1"/>
          </p:cNvPicPr>
          <p:nvPr/>
        </p:nvPicPr>
        <p:blipFill>
          <a:blip r:embed="rId4"/>
          <a:stretch>
            <a:fillRect/>
          </a:stretch>
        </p:blipFill>
        <p:spPr>
          <a:xfrm>
            <a:off x="484214" y="4813912"/>
            <a:ext cx="3832363" cy="1284304"/>
          </a:xfrm>
          <a:prstGeom prst="rect">
            <a:avLst/>
          </a:prstGeom>
        </p:spPr>
      </p:pic>
    </p:spTree>
    <p:extLst>
      <p:ext uri="{BB962C8B-B14F-4D97-AF65-F5344CB8AC3E}">
        <p14:creationId xmlns:p14="http://schemas.microsoft.com/office/powerpoint/2010/main" val="3955786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1221</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inter-regular</vt:lpstr>
      <vt:lpstr>Open Sans</vt:lpstr>
      <vt:lpstr>urw-din</vt:lpstr>
      <vt:lpstr>Verdana</vt:lpstr>
      <vt:lpstr>Office Theme</vt:lpstr>
      <vt:lpstr>PowerPoint Presentation</vt:lpstr>
      <vt:lpstr>PowerPoint Presentation</vt:lpstr>
      <vt:lpstr>Multi-dimensional array</vt:lpstr>
      <vt:lpstr>Declaration and Initialization</vt:lpstr>
      <vt:lpstr>PowerPoint Presentation</vt:lpstr>
      <vt:lpstr>PowerPoint Presentation</vt:lpstr>
      <vt:lpstr>Calculating the Address of the random element of a 1D array</vt:lpstr>
      <vt:lpstr>PowerPoint Presentation</vt:lpstr>
      <vt:lpstr>Address of element in row major order</vt:lpstr>
      <vt:lpstr>Address of element in column major order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Deevesh Choudhary [MU - Jaipur]</dc:creator>
  <cp:lastModifiedBy>Deevesh Choudhary [MU - Jaipur]</cp:lastModifiedBy>
  <cp:revision>6</cp:revision>
  <dcterms:created xsi:type="dcterms:W3CDTF">2021-09-08T10:00:54Z</dcterms:created>
  <dcterms:modified xsi:type="dcterms:W3CDTF">2021-09-10T05:17:07Z</dcterms:modified>
</cp:coreProperties>
</file>