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4" r:id="rId8"/>
    <p:sldId id="265"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14:23.605"/>
    </inkml:context>
    <inkml:brush xml:id="br0">
      <inkml:brushProperty name="width" value="0.05292" units="cm"/>
      <inkml:brushProperty name="height" value="0.05292" units="cm"/>
      <inkml:brushProperty name="color" value="#FF0000"/>
    </inkml:brush>
  </inkml:definitions>
  <inkml:trace contextRef="#ctx0" brushRef="#br0">13469 7665 0,'25'0'125,"49"0"-109,-24 0-16,-25 0 15,24 0-15,-24 0 16,25 0-16,-1 0 15,26 0-15,-26 0 16,1 0-16,24 0 16,-24 0-16,-25 0 15,-1 0-15,26 0 16,-25 0-16,24 49 16,1-49-16,0 0 15,24 0-15,-24 0 0,-1 25 16,1-25-16,0 0 15,-1 0 1,1 0-16,-25 0 0,-1 0 16,26 50-1,-25-50-15,0 0 0,-1 0 16,51 0-16,-26 0 16,1 0-16,0 0 15,-26 0-15,26 0 16,-25 0-16,24 24 15,-24-24 1,25 0-16,-25 0 16,0 0-16,-1 0 15,26 0-15,-25 0 0,0 0 16,24 0-16,-24 0 16,25 0-1,-26 0 1,26 0 15,-25 0-15,0 0-1,-1 0 63</inkml:trace>
  <inkml:trace contextRef="#ctx0" brushRef="#br0" timeOffset="2394.71">8062 8136 0,'24'0'110,"1"0"-95,25 0-15,-1 0 16,1 0-16,-25 0 16,0 0-16,24 0 15,1 0-15,24 0 16,-24 0-16,-1 0 15,1 0-15,0 0 16,-1 0-16,1 0 16,-1 0-16,26 0 0,-26 0 15,1 0-15,25 0 16,-26 0-16,1 0 16,-1 0-16,26 0 15,-26 0-15,26 0 16,-1 0-16,1 0 15,-26 0-15,1 0 16,-1 0-16,1 0 16,-25 0-16,24 0 15,-24 0-15,25 0 0,-25 0 16,24 0 0,1 0-16,0 0 15,-1 0-15,-24 0 0,25 0 16,-26 0-16,1 0 15,25 0-15,-1 0 16,-24 50 0,25-50-1,-25 0-15,49 0 16,-49 0-16,24 0 16,-24 0-16,25 0 15,-25 24-15,-1-24 0,26 0 16,-25 0-16,0 0 15,-1 0 1,51 0-16,-26 0 16,1 0-16,0 0 0,-1 0 15,1 0-15,0 50 16,24-50-16,-49 0 16,24 0-16,1 0 15,-25 0-15,49 0 16,-49 0-16,25 0 15,-26 0-15,26 0 16,0 0-16,-26 0 16,1 0-16,25 0 15,-25 0-15,-1 0 16,26 0-16,0 0 0,24 0 16,0 0-1,1 0-15,-1 0 0,-24 0 16,24 0-16,-24 0 15,0 0-15,-1 0 16,1 0-16,-1 0 16,1 0-16,-25 0 15,0 0-15,-1 0 16,26 0-16,0-25 16,-1 25-16,1 0 15,-1 0-15,1 0 16,24 0-16,-49 0 15,0 0-15,0 0 16,25 0-16,-26 0 0,1 0 16,25 0-16,-25 0 15,-1-25 204</inkml:trace>
  <inkml:trace contextRef="#ctx0" brushRef="#br0" timeOffset="5473.65">20563 9227 0,'50'0'94,"-1"0"-78,1 0-1,0 0 1,-26 0-16,26-49 16,0 49-16,24 0 15,-24 0-15,24 0 16,-24 0-16,24-25 15,0 25-15,1 0 16,-1 0-16,1 0 0,-1-50 16,0 50-1,1 0-15,-1-49 0,-24 49 16,0 0-16,-1 0 16,26 0-16,-51 0 15,1-25-15,25 25 16,-25 0-16,24 0 15,-24 0-15,25 0 16,24 0-16,-24 0 16,-1 0-16,1-25 15,-25 25-15,24 0 16,-24 0-16,0 0 16,0 0-16,24 0 15,-24 0-15,0 0 16,25 0 15,-26 0 16,1 0-16</inkml:trace>
  <inkml:trace contextRef="#ctx0" brushRef="#br0" timeOffset="6770.67">20786 9252 0,'0'25'78,"25"-25"-62,0 0 0,0 0-1,24 0 1,1 0-16,-25 0 16,0 0-16,-1 0 15,51 0-15,-26 0 16,1 0-16,0 0 15,-1 0-15,1 0 16,-1 0-16,26 0 16,-26 0-16,1 0 15,0 0-15,24 0 16,-24 0-16,-1 0 0,1 0 16,0 0-1,-26 0-15,26 0 16,0 0-1,-1 0 1,1 0 0,24 0-1,-49 0 1,0 0 0,0 0-1,24 0 1,1 0-16,-1 0 15,1 0 1,0 0 0,-1 0-1,-49 25 188</inkml:trace>
  <inkml:trace contextRef="#ctx0" brushRef="#br0" timeOffset="10499.37">19794 10096 0,'-25'0'0,"100"0"156,-26 0-125,-24 0-31,0 0 0,25 0 16,-26 0-16,1 0 16,0 0-16,25 0 15,-26 0-15,1 0 16,25 0-16,-25 0 16,24 0-16,1 0 15,-1 0-15,1 0 16,0 0-16,-1 0 15,-24 0-15,0 0 16,24 0-16,1 0 16,0 0-1,24 0 1,-49 0 0,25 0-1,-1 0-15,26 0 16,-1 0-1,-49 0-15,0 0 16,24 0 0,1 0-1,24 0 1,1 0 0,-51 0-16,26 0 15,0 0 1,-1 0-1,1 0-15,-25 0 16,-1 0-16,1 0 16,25-50-16,-25 50 15,24 0 1,1 0 0,0 0-1,-1 0 1,-24 0-16,0 0 15,49 0 1,-49 0-16,0 0 16,24 0-1,1 0-15,0 0 32,-1 0-32,1 0 15,-25 0 1,-1 0 15,26 0 16,-75-50 625</inkml:trace>
  <inkml:trace contextRef="#ctx0" brushRef="#br0" timeOffset="13986.47">19893 13171 0,'25'0'63,"25"0"-47,-25 0-1,-1 0-15,26 0 16,0 0-16,-1 0 15,1 0-15,-1 0 16,1 0-16,0 0 16,-1 0-16,1 0 0,-1 0 15,-24 0 1,25 0-16,-1 0 0,-24 0 16,0 0-16,25 0 15,24 0-15,-24 0 16,-1 0-16,1 0 15,0 0-15,-1 0 16,1 0-16,24 0 16,-49 0-16,0 0 15,49 0 1,-49 0-16,25 0 16,-26 0-16,1 0 15,0 0-15,25 0 16,-26 0-16,26 0 0,0-25 15,-26 25-15,26 0 16,-25 0 0,25 0-1,24-49 1,-49 49 0,0 0-16,24 0 15,-24 0-15,0 0 16,0 0-1,49 0-15,-49 0 16,24 0 0,1 0-1,-25 0 1,24 0 15</inkml:trace>
  <inkml:trace contextRef="#ctx0" brushRef="#br0" timeOffset="16411.71">18827 8731 0,'-25'0'0,"25"-49"32,-25 49-17,-24 0 48,49 24-63,-25-24 15,25 50-15,-25 0 16,25-26 0,0 26-16,0-25 15,0 0-15,-50 24 16,50 26-16,0-1 16,0-24-16,0-1 15,0 1-15,0 0 16,0-1-16,0 1 15,0-1-15,0 26 16,0-26-16,0-24 16,0 0-16,0 25 15,0-26-15,0 1 16,0 0-16,0 25 16,0-26-16,0 1 15,0 50-15,0-26 16,50-49-1,-50 50-15,0-25 16,0 24 0,0 1-16,25 24 15,-25-49 1,0 25 0,0-1-1,0 1-15,0-25 16,49-25-1,-49 49 1,0-24-16,0 25 16,0-25-16,0 24 15,0-24 1,25 25-16,-25-26 16,0 1-1,0 0 1,25-25 171,25 0-171</inkml:trace>
  <inkml:trace contextRef="#ctx0" brushRef="#br0" timeOffset="40542.41">15900 9847 0,'25'0'203,"-1"0"-203,26 0 16,0 0-16,-1 0 15,1 0-15,24 0 16,1 0-16,-26 0 16,26 0-16,-1 0 15,-24 0-15,-1 0 16,-24 0-16,25 0 15</inkml:trace>
  <inkml:trace contextRef="#ctx0" brushRef="#br0" timeOffset="42230.66">4341 10269 0,'25'0'110,"-1"0"-95,26 0 1,24 0 0,-24 0-16,0 0 15,-1 0-15,-24 0 16,25 0-16,-26 0 15,26 0-15,-25 0 0,0 0 16,24 0-16,-24 50 16,0-50-16,25 0 15,-26 0-15,26 0 16,0 0-16,-26 0 16,26 0-16,-25 0 15,0 0-15,49 25 16,-24-25-16,-1 0 15,1 0-15,-25 0 16,-1 0-16,51 0 16,-50 0-1,-1 0 17,1 0-17,50 0 1,-51 0-16,1 49 15,25-49-15,-25 0 16,0 0-16,-1 0 16,51 0-1,-50 0-15,24 0 16,-24 0-16,0 0 16,-25-49 124</inkml:trace>
  <inkml:trace contextRef="#ctx0" brushRef="#br0" timeOffset="48871.81">19844 6697 0,'-25'0'15,"50"0"48,24 0-48,-24 0-15,0-25 16,49 25-16,-49-24 16,0 24-16,25-50 15,-50 0-15,49 26 16,-49-26-1,25 50-15,-25-50 16,-25 1 0,0 49-16,1 0 15,-51 0-15,26 0 16,-1 25-16,0-1 16,1 1-16,24 50 15,25-26-15,-50 1 16,50-1-16,0 1 15,0 24-15,0-49 16,0 25 0,25-50-16,50 50 15,-26-50-15,1 0 16,24 0-16,1 0 16,-1-25-16,75-50 31,0 26-31</inkml:trace>
  <inkml:trace contextRef="#ctx0" brushRef="#br0" timeOffset="49145.27">20861 6375 0,'-75'49'47,"75"-24"-32,-24 0-15,24 25 0,0-1 16,-25-24-16,25 0 16,0 24-1,-50 1 1,25-50 15</inkml:trace>
  <inkml:trace contextRef="#ctx0" brushRef="#br0" timeOffset="49398.71">20662 6474 0,'0'0'0,"0"25"63,0 24-48,75 26 1,-50-50-16,-1-1 16,26 26-16,-25-50 15,-25 50-15,49-50 16,1 0-1,0 0 1</inkml:trace>
  <inkml:trace contextRef="#ctx0" brushRef="#br0" timeOffset="49646.72">21258 6474 0,'0'25'47,"0"0"-31,0-1-16,0 1 16,0 50-1,0-26-15,0-24 16</inkml:trace>
  <inkml:trace contextRef="#ctx0" brushRef="#br0" timeOffset="49805.24">21307 6251 0,'0'0'0,"-25"0"0,50 0 47</inkml:trace>
  <inkml:trace contextRef="#ctx0" brushRef="#br0" timeOffset="50127.48">21729 6102 0,'-25'50'32,"25"-26"-17,-50 26-15,50 0 16,-24 24-16,24-24 0,0-1 15,-50 1-15,50-1 16,0 1-16,0 0 16,0-26-16,0 1 15,25 25 1,24-50 0,-24 0-16,25 0 15,0 0-15,-1 0 16,1-25-16,-50 0 15</inkml:trace>
  <inkml:trace contextRef="#ctx0" brushRef="#br0" timeOffset="50374.21">21555 6474 0,'-25'0'16,"50"0"31,25 0-31,-1 0-16,26 0 0,-1 0 15,1 0-15,-1-50 16,-24 50-16</inkml:trace>
  <inkml:trace contextRef="#ctx0" brushRef="#br0" timeOffset="50522.98">22101 6400 0</inkml:trace>
  <inkml:trace contextRef="#ctx0" brushRef="#br0" timeOffset="50915.39">19621 7491 0,'74'0'31,"25"0"-31,124 0 16,50-50-16,25 1 15,0-1-15,-26 50 16,-48-99-16,-26 99 16,-49-74-16,-50 74 15,0-25-15,-49 25 16</inkml:trace>
  <inkml:trace contextRef="#ctx0" brushRef="#br0" timeOffset="51282.41">19918 7714 0,'0'0'0,"25"0"47,273-25-32,24-24-15,-24-1 0,-1-24 16,-24 24-16,-74 50 16,-26-74-16,-49 74 15,-24-25-15,-26 25 16,-49 0-16,-25-50 62</inkml:trace>
  <inkml:trace contextRef="#ctx0" brushRef="#br0" timeOffset="75828.44">20836 6524 0,'0'-50'47,"0"25"-1,-25 25 64,-24 99-95,49-74-15,-25 25 16,25-25-16,-50-1 0,50 26 16,-25 0-1,25-26 1,-49-24 0,49 50-16,0-25 46,-25-25-14</inkml:trace>
  <inkml:trace contextRef="#ctx0" brushRef="#br0" timeOffset="76556.69">20662 6400 0,'-25'0'16,"25"-25"-1,-24 25-15,24-25 47,-25 25-47,50 50 110,-1-1-110,26-49 15,-25 75-15,0-75 16,24 49-16,1 1 16,0-25-1,-26-1 1,-24 26-1,25-50 1,-25 25-16,50-25 31,-50 25-15,25-25 93</inkml:trace>
  <inkml:trace contextRef="#ctx0" brushRef="#br0" timeOffset="77464.74">19968 7392 0,'-50'0'16,"100"0"78,-25 0-79,24 0-15,1 0 0,24 0 16,1-25-16,-1 25 16,25-25-16,-24 25 15,-1-74-15,25 74 16,1-50-16,-26 50 15,25-25-15,-24 25 16,-1 0-16,0-49 16,1 49-16,-1 0 15,1 0-15,-1 0 16,-24-25-16,-1 25 16,-24 0-16,25 0 0,-26 0 15,1 0 79</inkml:trace>
  <inkml:trace contextRef="#ctx0" brushRef="#br0" timeOffset="78284.11">19844 7714 0,'74'0'140,"-24"0"-140,24 0 16,1 0-16,24 0 16,25-49-1,0 49-15,-25 0 0,25-50 16,-25 50 0,25 0-16,25-50 15,-50 50-15,25-49 0,-24 49 16,-26-25-16,0 25 15,-24 0-15,-25 0 16,-25-50-16,49 50 16,1 0 234</inkml:trace>
  <inkml:trace contextRef="#ctx0" brushRef="#br0" timeOffset="95012.36">6672 11559 0,'75'0'172,"-26"0"-156,1 0-1,-25 0 1,0 0 15,24 0 1,-24 0-32,0 0 15,25 0-15,-1 0 0,1 0 16,-1 0-1,-24 0-15,25 0 0,-1 0 16,1 0 0,-50-25-16,25 25 31,-25-25 0,25 25-31,24 0 16,1 0-1,-25 0-15,-1 0 16,26-49-16,-25 49 16,0 0-16,24 0 15,-24 0-15,0 0 16,0 0 0,24 0-1,-24 0 32,0 0-16,0 0-15,24 0 0,-24 0-1,0 0 1,25 0-16,-26 0 47,1 0 15,0 0-46,-25 25 15,50-25-15,-26 0 77</inkml:trace>
  <inkml:trace contextRef="#ctx0" brushRef="#br0" timeOffset="96571.28">7987 11658 0,'75'0'125,"-26"0"-110,-24 0 1,25 0-1,-1 0 1,1 0 0,-1 0-16,1 0 15,-25 0 1,0 0-16,24 0 16,1 0-16,-25 0 15,-1 0-15,26 0 16,-25 0-16,0 0 15,24 0-15,1 0 16,-25 0 0,-1 0-1,26 50 1,-25-50 0,24 0-1,-24 0 1,25 0-1,-25 0 1,0 0 0,24 0-1,1 0 1,24 0 0,-49 0-16,0 0 15,0 0-15,24 0 0,-24 0 16,0 25-1,49-25-15,-49 0 16,0 0 0,0 0 15,24 0-15,-24 0-1,0 0 1,0 0-1,24 0 1,-24 0-16,0 0 31,24 0-31,1 0 16,0 0 0,-26 0-16,1 0 15,25 0-15,0 0 16,-1 0-1,1 0 1,-25 0 0,24 0-1,-24 0 17,0 0-17,24 0 1,-24 0 15,0 0-15,25 0-16,-26 0 15,26 0 32,-50-25-47,25 25 31</inkml:trace>
  <inkml:trace contextRef="#ctx0" brushRef="#br0" timeOffset="111614.73">13742 11609 0,'25'0'94,"-1"0"-94,1 0 16,25 0-16,-25 0 15,-1 0-15,26 0 16,0 0-16,-1 0 16,26 0-16,-26 0 15,1 0-15,-1 0 16,1 0-16,-25 0 16,25 0-16,-26 0 15,1 0-15,25 0 16,-1 0-16,1 0 15,-25 0-15,0 0 16,24 0-16,-24 0 16,25 0-1,-26 0-15,26 0 16,-25 0 15</inkml:trace>
  <inkml:trace contextRef="#ctx0" brushRef="#br0" timeOffset="113639.39">4266 12030 0,'25'0'78,"25"0"-62,-1 0-1,-24 0-15,25 0 16,24 0-16,1 0 15,24 0-15,0 0 16,0 0-16,1 0 16,-1 0-16,25 0 15,-50 0-15,1 0 16,-26 0-16,-24 0 16,0 0-16,24 0 171</inkml:trace>
  <inkml:trace contextRef="#ctx0" brushRef="#br0" timeOffset="115684.38">7962 12030 0,'50'0'110,"24"0"-95,-49 0-15,0 0 16,0 0-16,24 0 0,-24 0 16,0 0-16,0 0 15,49 0-15,-49 0 16,25 0-16,-26 0 16,26 0-16,0 0 15,-26 0-15,1 0 16,25 0-16,-1 0 15,1 0-15,0 0 16,-1 0-16,1 0 16,-1 0-16,26 0 15,-25 0-15,-1 0 0,-24 0 16,0 0 0,24 0-16,-24 0 0,25 0 15,-1 0 1,1 0-1,24 0 1,-24 0 0,0 0-16,-26 0 15,26 0-15,-25 0 16,24 0-16,-24 0 16,0 0-16,25 0 15,24 0 1,-49 0-1,0 0-15,-1 0 16,26 0-16,-25 0 0,25 0 16,-26 0-1,26 0 1,-25 0 0,0 0-1,-1 0 1,26 0 31,-25 0-16,0 0 78</inkml:trace>
  <inkml:trace contextRef="#ctx0" brushRef="#br0" timeOffset="118012.97">10914 12105 0,'-25'0'0,"25"24"94,25-24-79,25 0 1,-26 0-16,26 0 16,0 0-16,-26 0 15,26 0-15,-25 0 16,25 0-16,-26 0 15,26 0-15,24 0 0,-49 0 16,0 0-16,0 0 16,49 0-1,-24 0 1,-25 0-16,-1 0 16,26 0-16,0 0 15,-26 0 1,1 0 15,25 0-15,-1 0-1,-24 0-15,0 0 16,0 0-16,24 0 16,-24 0-16,0 0 15,25 0-15,-26 0 16,1 0-16,0 0 15,50 0 1,-26 0 0,26 0-1,-51 0-15,1 0 16,25 0-16,-1 0 16,-24 0-16,0 0 0,25 0 15,-26 0-15,1 0 16,0 0-1,25 0-15,-26 0 0,1 0 16,0 0-16,25 0 16,-26 0-16,1-49 15,25 49-15,-25 0 16,24 0 0,1 0-1,-1 0 1,1 0-16,-25 0 15,0 0-15,24 0 16,-24 0-16,0 0 0,25 0 16,-1 0-1,1 0 32,-25 0-31,-1 0-16,26 0 15,-25 0-15,0 0 16,-1 0-16,26 0 16,24 0-1,-49 0 1,0 0-16,0 0 16,49 0-16,-49 0 15,0 0-15,0 0 0,49 0 16,-49 0-1,0 0 1,49 0 0,-49 0-1,24 0-15,-24 0 16,0 0-16,25 0 16,24 0 15,-49 0-16,0 0 1,0 0 0,24 0 46,-24 0-31</inkml:trace>
  <inkml:trace contextRef="#ctx0" brushRef="#br0" timeOffset="124700.26">5804 13022 0,'0'0'0,"25"0"110,0 0-95,0 0 1,24 0 0,-24 0-16,25 0 15,-25 0-15,-1 0 16,26 0-16,0 0 15,-26 0-15,26 0 16,0 0-16,-1 0 16,1 0-16,-1 0 15,26 0-15,-1 0 16,1 0-16,-1 0 16,-24 0-16,-1 0 15,1 0-15,24 0 16,-49 0-16,0 0 15,25 0-15,-1 0 16,1 0 0,-25 0-1,-1 0-15,1 0 16,25 0-16,-25 0 16,24 0-16,1 0 15,-1 0-15,-24 0 16,0 0-16,0 0 15,24 0-15,-24 0 16,0 0-16,25 0 16,-26 0-16,1 0 15,0 0-15,25 0 16,-26 0-16,26 0 16</inkml:trace>
  <inkml:trace contextRef="#ctx0" brushRef="#br0" timeOffset="128474.73">9872 13519 0,'75'0'141,"-51"0"-125,1 0-16,25 24 15,-25-24-15,0 0 16,-1 0-16,26 0 15,24 0-15,1 0 16,-26 0-16,26 0 16,-1 0-16,1 0 15,-1 0-15,-24 0 16,-1 0-16,-24 0 16,25 0-16,-26 0 0,1 0 15,0 0-15,25 0 16,-26 0-1,1 0 1,25 0 15,-25 0 16,-1 0 63,-24-49-95</inkml:trace>
  <inkml:trace contextRef="#ctx0" brushRef="#br0" timeOffset="141374.32">15081 13543 0,'-25'0'0,"50"25"156,25-25-140,-1 0-1,1 0-15,-25 0 0,0 0 16,24 0-16,-24 0 15,0 0-15,25 0 16,-1 0-16,26 0 16,-26 0-16,1 0 15,24 0-15,1 0 16,-1 0-16,0 0 16,1 0-1,-1 0-15,-24 0 0,-25 0 16,24 0-16,1 0 15,-25 0 1,-1 0 15,26 0 1,-25 0 14,0 0-14</inkml:trace>
  <inkml:trace contextRef="#ctx0" brushRef="#br0" timeOffset="142927.82">4266 13965 0,'0'25'31,"25"-25"-15,25 0-1,24 0-15,1 0 16,24 0-16,25 0 15,-25 0-15,0 0 16,1 0-16,-1-25 16,-25 25-16,1 0 15,-1 0-15,-49 0 16,24 0 0,1 0 62</inkml:trace>
  <inkml:trace contextRef="#ctx0" brushRef="#br0" timeOffset="144007.29">5804 14015 0,'25'0'78,"0"0"-78,25 0 16,-1 0-16,26 0 15,24 0 1,0 0-16,25 0 0,25-25 16,0 25-16,-50 0 15,0 0-15,0 0 16,25 0-16,-24 0 16,24-50-16,0 50 15,24 0-15,-24 0 16,25-49-16,-50 49 15,1 0-15,-1 0 16,-25 0-16,1 0 0,-1 0 16,1 0-1,24 0-15,0 0 0,0 0 16,0 0-16,-24 0 16,-1-25-16,-24 25 15,-25 0-15,24 0 16,-24 0 109</inkml:trace>
  <inkml:trace contextRef="#ctx0" brushRef="#br0" timeOffset="145705.74">9748 14089 0,'0'0'0,"25"0"109,49 0-109,-24 0 16,24 25-16,1-25 15,-1 0-15,1 0 16,-1 0-16,1 0 15,-26 0-15,1 0 16,-1 0-16,26 0 16,-1 0-16,1 0 15,-1 0-15,0 0 16,1 0-16,24 0 16,-25 0-16,1 0 15,-25 0-15,-1 0 0,26 0 16,-51 0-16,1 0 15,0 0-15,49 0 16,-49 0-16,0 0 16,0 0-16,24 0 15,-24 0-15,25 0 16,-1 0 0,1 0-1,0 0-15,-26 0 16,26 0-16,-25 0 15,24 0-15,26 0 16,-26 0-16,1 0 16,0 0-16,-1 0 15,1 0-15,0 0 16,-1 0-16,-24 0 16,25 0-1,-1 0 79,-24 0 31,-25-50-109</inkml:trace>
  <inkml:trace contextRef="#ctx0" brushRef="#br0" timeOffset="164633.73">4167 15751 0,'50'0'187,"24"0"-171,-49 0-16,0 0 15,0 0-15,24 0 16,1 0-16,-25 0 16,-1 0-16,26 0 15,-25 0-15,0 0 0,24 0 16,1 0-1,-25 0 17,24 0-17,-24 0-15,25 0 16,-1 0-16,-24 0 16,0 0-16,25 25 15,-26-25-15,26 0 16,-25 0-1,24 0 1,1 0 0,-25 0-1,0 0-15,24 0 0,1 49 16,-25-49 0,-1 0-1,26 0 1,-25 0-1,0 0 1,24 0 0,26 0-1,-26 0 1,1 0 0,-25 0-1,-1 0 16,26 0-31,0 0 16,-1 0 0,-24 0-1,25 0-15,-25 0 16,-1 0-16,1 0 16,25 0-16,-1 0 15,-24 0 1,0 0-1,25 0 1,-26 0 0,26 0-1,0 0 1,-1 0 0,1 0-1,-1 0 1,-24 0-16,0 0 15,25 0 1,-26 0 0,26 0-1,0 0 1,-26 0 0,26 0-16,-25 0 15,0 0-15,24 0 0,-24 0 16,25 0-1,-1 0 1,-24 0 0,25 0-1,-25 0 1,-1 0 0,1 0-1,25 0 1,-25 0-1,-1 0 1,26 0 15,-25 0-15,0 25 15,24-25-15</inkml:trace>
  <inkml:trace contextRef="#ctx0" brushRef="#br0" timeOffset="-193269.3">10071 18058 0,'-25'0'15,"25"-25"1,50 25 78,24 0-79,0 0-15,1 0 16,-1 0-16,25 0 16,1 0-16,-1 0 15,0 0-15,-25 0 16,1 0-16,-1 0 0,1 0 16,-1 25-16,1-25 15,-26 0-15,26 0 16,-26 25-16,1-25 15,24 0-15,1 0 16,-1 49-16,0-49 16,1 0-16,-50 0 15,-1 0-15,1 0 32,-25 25 30,50-25 1,-25 0-48,24 0 1,-24 0-16,25 0 15,-26 0-15,26 0 16,-25 0 0,25 0-16,-26 0 15,1 0-15,25 0 16,-1 0 0,-24 0-1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39:17.233"/>
    </inkml:context>
    <inkml:brush xml:id="br0">
      <inkml:brushProperty name="width" value="0.05292" units="cm"/>
      <inkml:brushProperty name="height" value="0.05292" units="cm"/>
      <inkml:brushProperty name="color" value="#FF0000"/>
    </inkml:brush>
  </inkml:definitions>
  <inkml:trace contextRef="#ctx0" brushRef="#br0">20464 7689 0,'-25'0'15,"50"0"-15,-100 0 16,51 25 0,98-25 31,50-49-32,0-1-15,25 50 16,0-50-16,-50 50 15,0-74-15,-24 74 16,24-74 0,-50 74-16,1-25 0,0 25 15,-26 0-15,-24-50 94,-24 50-78,24-25-1,-25 25-15,-25-24 16,1 24 0,49-50-16,-50 50 15,0 0 1,-24-25-1,49 25 1,75 0 62,-25 0-62,-1 0-16,51 0 15,-26 0-15,1 50 16,-25-50-16,-25 25 16,49-25-16,-49 24 15,50 26 1,-50-25 0,0 24-1,0 1-15,0-25 16,0 0-16,-25 24 15,25 1 1,-49-1 0,24-24-16,-25 25 15,25-50 17,25 25-32</inkml:trace>
  <inkml:trace contextRef="#ctx0" brushRef="#br0" timeOffset="135802.2">18058 10517 0,'0'0'0,"0"25"16,74-25 62,-24-50-63,-1 1-15,1-1 16,24 1-16,-24-1 16,-25 0-16,24 26 15,-24-1-15,-25-25 16,50 50-16,-50 25 62</inkml:trace>
  <inkml:trace contextRef="#ctx0" brushRef="#br0" timeOffset="136382">20563 10641 0,'50'0'62,"-1"-49"-46,51 24-16,-51-25 16,-24 25-16,25-24 15,-26 24-15,26-25 16,-25 26-16,24-1 16,-24 25-1,-25-50 1,25 75-1</inkml:trace>
  <inkml:trace contextRef="#ctx0" brushRef="#br0" timeOffset="137301.12">23217 10740 0,'25'0'78,"25"-24"-63,-26-1-15,26-25 16,-25 25-16,24-24 16,-24 24-16,0 25 15,-25-50-15,50 50 16,-26 0 31</inkml:trace>
  <inkml:trace contextRef="#ctx0" brushRef="#br0" timeOffset="137984.01">27310 10964 0,'25'0'94,"24"0"-94,-24 0 16,25-75-16,-1 26 15,1 24-15,0-25 16,-1 25-16,-24-24 16,25 24-1</inkml:trace>
  <inkml:trace contextRef="#ctx0" brushRef="#br0" timeOffset="138598.7">29542 10939 0,'0'-25'63,"50"25"-63,-50-50 15,50 50-15,-50-49 16,49-1-16,-49 25 15,25-24-15,-25 24 16,50 0-16,-26 25 63</inkml:trace>
  <inkml:trace contextRef="#ctx0" brushRef="#br0" timeOffset="142804.4">25474 7863 0,'-24'0'47,"73"0"110,1 0-142,-25 0 1,-1 0-16,51 0 15,-26 0 1,26 0 0,-50 0-16,24 0 15,1 0 1,-25 0 0,24 0-16,-24 0 0,0 0 15,25 0-15,-26 0 16,51 0-1,-50-25-15,49 25 16,-24 0 0,-26 0-16,1 0 15,0 0-15,25 0 16,-26 0-16,26 0 16,0 0-1,-1 0 1,1 0-1,24 0 1,-49 0 0,0 0-16,0 0 0,24 0 15,-24 0-15,25 0 16,-1 0 0,26 0-1,-26 0 1,-24 0-16,0 0 15,25 0 1,-1 0 0,-24 0-1,0 0-15,0 0 32,24 0-32,-24 0 15,0 0 16,0 0 16,-25-49 250</inkml:trace>
  <inkml:trace contextRef="#ctx0" brushRef="#br0" timeOffset="186685.13">17066 15478 0,'24'0'78</inkml:trace>
  <inkml:trace contextRef="#ctx0" brushRef="#br0" timeOffset="187563.79">16594 16148 0,'25'0'110,"25"0"-95,24 0-15,-24 0 16,24 0-16,1-25 15,-1 25-15,0 0 16,1 0-16,-1-50 16,50 50-1,-74 0-15,-1 0 0,-24 0 16,-50 0 109</inkml:trace>
  <inkml:trace contextRef="#ctx0" brushRef="#br0" timeOffset="188072.63">16743 16173 0,'50'0'47,"-1"0"-32,26-25-15,-1 25 16,1 0-16,-26 0 15,1-25-15,-25 25 16,24 0-16,1 0 16,-25 0 15</inkml:trace>
  <inkml:trace contextRef="#ctx0" brushRef="#br0" timeOffset="191516.68">18306 10666 0,'0'-74'125,"49"49"-109,-24-25-16,25-24 15,-50 24-15,49-24 16,-49 24-16,0 1 16,0-1-16,25 50 15,-25-50-15,0 26 32,50 24-1,-25 0-16,24 24-15,-24-24 16</inkml:trace>
  <inkml:trace contextRef="#ctx0" brushRef="#br0" timeOffset="192534.99">20737 10815 0,'25'0'78,"24"-25"-63,1 25-15,24-74 16,-24 49-16,-1-25 16,26 25-16,-26-24 15,1 24-15,-25 25 16,-25-50-16,49 50 16,-49-24-1,25 24 32,-25 24-47</inkml:trace>
  <inkml:trace contextRef="#ctx0" brushRef="#br0" timeOffset="193346.46">23515 10840 0,'49'-50'125,"1"0"-109,-50 1-16,50 24 15,-50 0-15,49-24 0,1 24 16,-50-25-16,25 50 16,-25-25-16,0 75 47,0-25-32</inkml:trace>
  <inkml:trace contextRef="#ctx0" brushRef="#br0" timeOffset="194477.68">27632 11063 0,'-24'0'0,"24"-25"78,0-25-62,74 26-16,-24-26 0,-26 25 16,26-24-16,-25 24 15,0 0 1,24 25-16,-49-74 16,50 74-16,-25 0 15</inkml:trace>
  <inkml:trace contextRef="#ctx0" brushRef="#br0" timeOffset="195115.19">29815 11013 0,'0'-49'78,"50"-1"-62,-1 25-1,26-49-15,24-25 16,-25 24-16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43:36.307"/>
    </inkml:context>
    <inkml:brush xml:id="br0">
      <inkml:brushProperty name="width" value="0.05292" units="cm"/>
      <inkml:brushProperty name="height" value="0.05292" units="cm"/>
      <inkml:brushProperty name="color" value="#FF0000"/>
    </inkml:brush>
  </inkml:definitions>
  <inkml:trace contextRef="#ctx0" brushRef="#br0">10765 6226 0,'0'0'0,"50"0"94,-1 0-94,51 0 0,73 0 15,1-25-15,24 25 16,26-49-16,-1 49 15,-25 0-15,-24-50 16,0 50-16,-26 0 16,-48 0-16,-1 0 15,-25 0-15,1 0 16,-51-25-16,26 25 109,-25 0-109,0 0 16,-1 0-16</inkml:trace>
  <inkml:trace contextRef="#ctx0" brushRef="#br0" timeOffset="1105.69">16619 6201 0,'0'50'78,"50"-50"-78,24 0 16,1 0-16,-1 0 15,25 0-15,0 0 16,1 0-16,24 0 16,-25 0-16,0 0 0,0 0 15,1 0-15,-1 0 16,0 0-16,50 0 16,-25 0-16,25 0 15,-75 25-15,0-25 16,-24 0-16,-25 0 15,25 0 1</inkml:trace>
  <inkml:trace contextRef="#ctx0" brushRef="#br0" timeOffset="3626.18">4118 7516 0,'24'0'15,"26"0"16,-25 0 1,0 0 30,-25-25 1,24 25-63,51 0 15,-1 0 1,-24 0-16,-1 0 0,26 0 16,-1 0-16,1 0 15,-1 0-15,1 0 16,-1 0-16,-24-25 15,-1 25-15,26 0 16,-1 0-16,0 0 16,1 0-16,-1 0 15,1-49-15,-1 49 16,0 0-16,-24 0 16,24 0-16,1 0 15,-25 0-15,-1 0 16,1 0-16,24-50 15,1 50-15,-1 0 0,25 0 16,50-50-16,25 50 16,-26 0-16,1-24 15,0 24 1,-25 0-16,0-50 0,-25 50 16,1 0-16,48-50 15,-48 50-15,-1 0 16,-25-49-16,26 49 15,-1 0-15,0 0 16,-25 0-16,26-25 16,-51 25-16,26 0 15,-26 0-15,26 0 16,-1 0-16,0 0 16,26 0-16,-1 0 15,0 0-15,0 0 16,-24 0-16,-1 0 0,1 0 15,-1 0-15,0 0 16,-24 0-16,0 0 16,24 0-16,-24 0 15,-1 0-15,1 0 16,-1 0-16,1 0 16,25 0-16,-1 0 15,0 0-15,1 0 16,-1 0-16,1 0 15,-1 0-15,0 0 16,1 0-16,-1 0 0,1 0 16,-1 0-16,0 0 15,-24 0-15,-25 0 16,0 0-16,-1 0 16,26 0-16,-25 0 31</inkml:trace>
  <inkml:trace contextRef="#ctx0" brushRef="#br0" timeOffset="11354.7">17835 8111 0,'0'-49'16,"0"73"218,-50-24 1</inkml:trace>
  <inkml:trace contextRef="#ctx0" brushRef="#br0" timeOffset="32635.2">17934 9773 0,'-25'0'31,"25"25"79,50-25-95,-26 0 1,26 0-16,24 0 16,1 0-16,-1 0 15,1 0-15,24 0 16,0 0-16,-24 0 15,-1 0-15,0 0 16,-24 0-16,0 0 16,-1 0-16,1 0 15,-1 0-15,1 0 0,0 0 16,24 0-16,-24 0 16,-1 0-1,1 0-15,-1 0 0,1 0 16,24 0-16,-49 0 15,0 0-15,0 0 16,25 0-16,-1 0 16,1 0-16,-1 0 15,1 0-15,0 0 16,24-50-16,-24 50 16,-1 0-16,-24 0 15,0 0-15,24 0 16,-24 0-16,0 0 15,25 0-15,-26 0 0,1 0 16,25 0-16,-1 0 16,26 0-16,-26 25 15,1-25-15,0 0 16,-1 0-16,1 0 16,0 0-16,-1 0 15,1 0-15,-1 0 16,1 0-16,0 0 15,-1 0-15,26 0 16,-1 0-16,-24 0 16,24 0-16,0 0 15,-24 0-15,-25 0 0,0 0 16,24 0-16,-24 0 16,25 0-1,-26 0-15,26 0 16,-25 0-16,0 0 15,24 0-15,1 0 16,0 0-16,-26 0 16,1 0-16,25 0 15,-25 0-15,-1 0 16,1 0-16,50 0 16,-26 0-16,1 0 15,-1 0-15,1 0 0,0 0 16,-1 0-16,1 0 15,24 0-15,-49 0 16,25 0-16,-26 0 16,26 0-16,0 0 15,-1 0-15,1 0 16,0 0-16,-1 0 16,1 0-16,24 0 15,-24 0-15,-1 0 16,-24 0-16,25 0 15,-25 0-15,24 0 16,-24 0-16,25 0 16,-26 0-16,51 0 15,-26 0-15,1 0 0,-25 0 16,0 0-16,24 0 16,-24 0-16,25 0 15,-1 0 1,1 0-1,-25 0-15,24 0 16,-24 0-16,25 0 16,-1 0-16,1 0 15,-25 0-15,0 0 16,24 0-16,-24 0 16,25 0-16,-1 0 0,26 0 15,-26 0 1,1 0-16,-1 0 0,-24 0 15,0 0 1,25 0 47,-75 0 515,50 0-203,-1 0-344,51 0-15,-50 0-1,-1 0-15,26 0 0,-25 0 16,0 0-16,24 0 15,-24 0-15,0 0 16,0 0-16,24 0 16,1 0-1,0 0 1,-1 0 0,-49 25-1,50-25-15,-1 0 16,1 0-1,-25 0 1,0 0 0,24 0-1,26 0 1,-26 49 0,-24-49-16,0 0 15,49 0 1,-49 0-16,0 0 15,24 25-15,-24-25 16,0 0-16,25 0 16,24 0-1,-49 0 1,25 25 0,-26-25-16,26 0 15,0 0 1,-26 0-16,1 0 15,-25 50 1,75-50-16,-26 0 16,-24 0-16,25 0 15,-26 0-15,26 0 16,0 0-16,-26 0 16,26 0-16,-25 0 15,24 0-15,-24 0 16,0 0-16,25 0 15,24 0-15,0 0 16,1 0-16,-1 0 16,-24 0-16,0 0 0,-26 0 15,1 0-15,50 0 32,-51 0-32,26 0 15,-25 0-15,24 0 16,1 0-16,0-25 15,-26 25-15,1 0 16,25 0-16,-25 0 16,-1 0-16,26 0 15,0 0-15,-1 0 16,1 0-16,24 0 16,1-25-16,-1 25 15,-24 0-15,-1 0 0,26 0 16,-26 0-16,1-50 15,0 50-15,-1 0 16,1-24-16,-1 24 16,-24 0-16,25 0 15,-25 0-15,49 0 16,-49 0-16,0 0 16,-1 0-16,26-50 15,-25 50-15,446 25 110,-421-25-110,-1 0 15,1 0 1,0 0-1,-1 0 1,1 0 0,-25 0-1,-1 0 17,26 25-32,-25-25 31,0 0-16,-1 0 1,26 0 0,-25 0 31,0 0-32,24 0 16,-24 0 1,-25 24-17,25-24-15,0 0 16,24 0 0,-24 0-1,25 0 1,-25 0-1,-25 50 1,49-50-16,26 0 16,-51 0-1,1 0-15,0 0 16,25 0 0,-26 0-1,1 0-15,25 0 16,-1 0-1,-24 0 1,0 0 0,-25-25-1,50 25 1,-26 0 0,1 0-1,0 0 16,25 0-15,-1 0 0,-24 0 15,-50 0 110</inkml:trace>
  <inkml:trace contextRef="#ctx0" brushRef="#br0" timeOffset="48148.61">20836 10840 0,'50'0'62,"-26"0"-46,1 0 0,50 0-1,-1 0 1,0 0-16,1 0 15,-1 0-15,1-50 16,24 50-16,0 0 16,-25-50-16,1 50 15,-1 0-15,-24 0 16,24-24-16,-24 24 16,0 0-16,-1 0 0,26 0 15,-1-50 1,0 50-16,1 0 0,-1 0 15,1 0-15,-26 0 16,1 0-16,24 0 16,-24 0-16,0 0 15,-1 0-15,1 0 16,-1 0-16,26 0 16,-1 0-16,1 0 15,-1 0-15,25-25 16,-24 25-16,-1 0 15,0 0-15,1 0 16,-1 0-16,1 0 16,-26 0-16,-24 0 0,25 0 15,-1 0 1,1 0-16,0 0 0,24 0 16,-24 0-16,-1 0 15,1 0-15,-1 0 16,1 0-16,0 0 15,-1 0-15,-24 0 16,0 0-16,24 0 16,1 0-16,0 0 15,-1 0-15,1 0 16,-1 0-16,1 0 16,25 0-16,-26 0 15,1 0-15,-1 0 0,1 0 16,0 0-1,-1 0-15,26 0 0,-26 50 16,1-50-16,-1 0 16,1 0-16,0 0 15,-1 0-15,26 0 16,-26 0-16,26 0 16,-26 25-16,1-25 15,0 0-15,-1 0 16,26 0-16,-26 0 15,1 0-15,-1 0 16,1 0-16,-25 0 16,24 0-16,-24 0 0,0 0 15,0 0-15,24 0 16,-24 0-16,0 0 16,25 0-16,24 0 15,-24 0-15,-1 0 16,1 0-16,-1 0 15,1 0-15,0 0 16,24 0-16,-24 0 16,-25 0-16,-1 0 15,26 0-15,0 0 16,-26 0-16,26 0 16,0 0-16,-1 0 15,1 0-15,24 0 16,-24 0-16,-1 0 15,26 0-15,-26 0 16,1 0-16,0 0 0,-1 0 16,26 0-16,-26 0 15,1 0-15,0 0 16,-1 0-16,1 0 16,-1 0-16,1 0 15,-25 0-15,24 0 16,-49 24 78</inkml:trace>
  <inkml:trace contextRef="#ctx0" brushRef="#br0" timeOffset="50014.03">3820 11906 0,'-25'0'0,"100"-49"109,-1 49-109,0 0 16,26 0-16,-26 0 16,0 0-16,-24 0 15,24 0-15,1 0 16,24 0-16,0 0 16,0 0-16,1 0 15,49 0-15,-50 0 16,0 0-16,0 0 15,-24 24-15,-1-24 0,0 0 16,-24 0 0,0 0-16,-1 25 15,-24-25-15,0 0 0,24 0 16,-24 0-16,0 0 16,25 0-1,-1 0-15,-24 0 16,0 50-1,25-50 17,-26 0-17,1 0 1,25 0 15,-25 0-15,-1 0-1,1 0 1,25 0 0</inkml:trace>
  <inkml:trace contextRef="#ctx0" brushRef="#br0" timeOffset="66293.8">3721 13196 0,'-25'0'0,"50"0"109,24 0-109,1 0 16,24 0-16,1 0 15,24 0-15,25 0 16,0 0-16,25 0 0,-50 0 16,25 0-16,25-50 15,0 50-15,-50 0 16,0 0-16,0 0 15,25 0-15,0 0 16,-24-49-16,-1 49 16,0 0-16,50 0 15,-25 0-15,0-50 16,-25 50-16,-24 0 16,-1 0-16,0 0 0,-24 0 15,0 0 1,-1 0-16,1 0 15,24-25-15,1 25 0,-1 0 16,1 0-16,-1 0 16,25-49-16,0 49 15,1 0-15,-1 0 16,25-50-16,-50 50 16,1 0-16,-1 0 15,0 0-15,-24 0 16,0 0-16,24 0 15,1 0-15,24 0 16,0 0-16,0 0 16,0 0-16,25-25 15,-49 25-15,-1 0 0,1 0 16,-26 0 0,1 0-16,0 0 0,-1 0 15,1 0-15,24 0 16,-24 0-16,24 0 15,1 0-15,24 0 16,0 0-16,-25 0 16,1 0-16,-1 0 15,1 0-15,-1 0 16,1 0-16,-26 0 16,1 0-16,24 0 15,-24 0-15,-1 0 16,1 0-16,0 0 15,-1 0-15,1 0 16,-1 0-16,26 0 0,-26 0 16,1 0-1,0 0-15,-1 0 0,1 0 16,-1 0-16,26 0 16,-26 50-16,1-50 15,0 0-15,-1 0 16,1 0-16,24 0 15,-24 0-15,0 0 16,-1 0-16,1 0 16,-1 0-16,1 0 15,0 0-15,24 0 0,-24 0 16,-1 0 0,1 0-16,-1 0 0,1 0 15,24 25-15,-24-25 16,0 0-16,-1 0 15,1 0-15,0 0 16,-1 0-16,1 0 16,24 0-16,-24 0 15,-1 0-15,1 0 16,24 0-16,1 0 16,-1 0-16,25 0 15,1 0-15,-1 0 16,0 0-16,0 0 15,-24 0-15,-1 0 16,-49 0-16,0 0 31,-25 49-15,25-49 15,-25 25-15</inkml:trace>
  <inkml:trace contextRef="#ctx0" brushRef="#br0" timeOffset="68587.99">15205 11881 0,'0'0'0,"25"0"141,49 0-125,1 0-16,24-24 0,0 24 15,-24 0-15,-1 0 16,1 0-16,24 0 15,-50 0-15,1 0 16,0 0-16,-1 0 16,50 0-16,1 0 15,-1 0-15,0 0 16,0 0-16,1 0 16,-1 0-16,0 0 15,-25 0-15,1 0 16,-1 0-16,50-25 15,-49 25-15,-1 0 0,0 0 16,-24 0-16,25 0 16,-1-25-16,0 25 15,1 0-15,-1 0 16,1 0-16,-1 0 16,0 0-16,1 0 15,-1 0-15,-24 0 16,-1 0-16,26 0 15,-1 0-15,26 0 16,-26 0-16,0 0 16,26 0-16,24-50 15,-25 50-15,-25 0 0,1 0 16,-1 0-16,0-49 16,1 49-1,-1 0-15,-24 0 0,0 0 16,-26 0-16,51 0 15,-26 0 1,1 0-16,0 0 0,-1 0 16,1 0-16,-1-25 15,-24 25-15,0 0 16,0 0-16,49 0 16,-24 0-1,-25 0-15,-1 0 16,26 0-16,-25 0 15,0 0-15,24 0 16,1 0-16,-25 0 0,-1 0 16,1 0-16,25 0 15,-25 0-15,-1 0 16,26 0-16,-25 0 16,0 0-16,0 0 15,24 0-15,-24 0 16,25 0-1,-26 0-15,26 0 16,-25 0-16,0 0 16,24 0-16,1 0 15,-25 0-15,-1 0 0,26 0 16,-25 0-16,0 50 16,24-50-16,-24 0 15,0 0-15,0 0 16,24 0-16,-24 0 15,0 0-15,24 0 16,-24 0-16,0 0 16,0 0-16,24 0 15,-24 0-15,0 0 16,25 24-16,-25-24 16,-1 0-16,26 0 15,0 0 1,-26 0-1,1 0 17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45:09.110"/>
    </inkml:context>
    <inkml:brush xml:id="br0">
      <inkml:brushProperty name="width" value="0.05292" units="cm"/>
      <inkml:brushProperty name="height" value="0.05292" units="cm"/>
      <inkml:brushProperty name="color" value="#FF0000"/>
    </inkml:brush>
  </inkml:definitions>
  <inkml:trace contextRef="#ctx0" brushRef="#br0">12750 6201 0,'24'0'125,"26"0"-110,0 0 1,-26 0 0,1 0-16,25 0 15,24 0-15,-24 0 16,-1 0-16,1 0 16,0 0-16,-1 0 15,1 0-15,-25 0 0,0 0 16,-1 0-16,26 0 15,0 0-15,-1 0 16,1 0-16,-1 0 16,1 0-16,24 0 15,-24 0-15,0 0 16,-26 0-16,1 0 16,25 0-16,-25 0 15,-1 0-15,1 0 16,50 0-16,-26 0 15,26 0-15,-1 0 16,1 0-16,-26 0 16,1 0-16,-1 0 0,1 0 15,0 0 1,24 0-16,-24 0 16,-1 0-16,1 0 15,24 0-15,1 0 0,-1 0 16,25 0-16,0 0 15,1 0-15,-26 0 16,1 0-16,-1 0 16,0 0-16,1 25 15,-1-25-15,-24 0 16,24 0-16,1 0 16,-1 0-16,25 0 15,0 0-15,1 0 16,-26 0-16,25 0 15,1 0-15,-1 0 16,0 0-16,0 0 0,0 0 16,25 0-16,-24 0 15,-1 0-15,0 0 16,25 0-16,50 0 16,-1-25-16,-49 25 15,25 0-15,-25 0 16,-25 0-16,26 0 15,-51 0-15,0 0 16,26 0-16,-1 0 16,-25 0-16,25 0 15,1 0-15,24 0 0,-25 0 16,0 0 0,-24 0-16,-1 0 0,0 0 15,1 0-15,-1 0 16,1 0-16,-26 0 15,1 0-15,24 0 16,1 0-16,-1 0 16,0 0-16,-24 0 15,0 0-15,-1 0 16,1 0-16,-1 0 16,26 0-16,-1 0 15,-49 25-15,25-25 0,-1 0 16,1 0-1,24 0-15,-24 0 16,0 0-16,-26 0 0,1 0 16,25 0-16,-1 0 15,1 0-15,0 0 16,-1 0-16,1 0 16,24 25-16,-24-25 15,-25 0-15,-1 0 16,26 0-16,-25 0 15,25 0-15,-1 0 16,1 0-16,-1 0 16,26 0-16,-1 0 0,-24 0 15,-1 0-15,26 0 16,-1 0-16,1 0 16,-26 0-16,1 0 15,24 0-15,1 0 16,-1 0-16,-24 0 15,-1 0-15,26 0 16,-1 0-16,-24 0 16,74 0-1,-50 0-15,-24 0 16,-25 0-16,24-50 16,26 50-16,-51 0 0,1 0 15,25 0 1,-1-25-16,-24 25 15,25 0 1,-25 0 0,49 0-16,0 0 15,-24 0-15,25 0 16,24 0-16,25 0 16,-50 0-16,1 0 15,24-49-15,0 49 16,-25 0-16,1 0 15,-1 0-15,1 0 16,24-25-16,0 25 0,50 0 16,-25 0-1,25 0-15,-25-50 0,25 50 16,-50 0-16,0 0 16,0 0-16,-24 0 15,-1 0-15,-24 0 16,-1 0-16,1 0 15,-25 0-15,0 0 16,-1 0 15,51 0-15,-50 0 0,24 0-16,-24 0 15,25 0-15,-26 0 0,1 0 16,0 0-1,25 0-15,-1 0 0,1 0 16,-1 0-16,1 0 16,0 0-16,24 0 15,1 0-15,-26 0 16,26 0-16,-51 0 16,1 0-16,25 0 31,-75 0 94,0 0-110</inkml:trace>
  <inkml:trace contextRef="#ctx0" brushRef="#br0" timeOffset="4404.14">19323 7367 0,'25'0'110,"24"25"-95,-24-25-15,25 0 16,-1 0-16,1 0 16,24 0-16,1 0 15,-1 0-15,1 0 16,-1 0-16,0 0 15,1 0-15,-1 0 0,1 0 16,24 0-16,0 0 16,25 0-16,-25 0 15,1 0-15,-1 0 16,-25 0-16,1 0 16,-1 0-16,-24 0 15,-1 0-15,26 0 16,-26 0-16,1 0 0,-1 0 15,1 0-15,0 0 16,-26 0-16,51 0 16,-26 0-16,1 0 15,0 0-15,-1 0 16,1 0-16,0 0 16,24 0-16,0 0 15,1 0-15,-26 0 16,1 0-16,24 0 15,1 0-15,-1-50 16,1 50-16,-1 0 16,0 0-16,1 0 15,-1-49-15,1 49 0,-1 0 16,1 0 0,-1-25-16,0 25 0,1 0 15,-1 0-15,1 0 16,-1 0-16,-24 0 15,24-50-15,-24 50 16,-1 0-16,1 0 16,-1 0-16,1 0 15,0 0-15,-1-25 16,-24 25-16,25 0 16,-1 0-16,-24 0 15,0 0-15,0 0 16,24 0-16,-24 0 15,25 0-15,-1 0 16,1 0 15,-25 0 1,0 0-17</inkml:trace>
  <inkml:trace contextRef="#ctx0" brushRef="#br0" timeOffset="14686.21">22101 8359 0,'0'-25'31,"25"25"47,0 0-62,24 0-16,26 0 15,24-49-15,50 49 16,-25 0-16,0 0 0,49 0 15,-24 0-15,-25 0 16,0 0-16,0 0 16,-25 0-16,1 0 15,-26 25-15,25-25 16,1 0-16,48 0 16,-48 49-16,-1-49 15,25 0-15,-25 0 16,0 0-16,0 50 15,1-50-15,-26 0 16,1 0-16,-1 0 0,-24 0 16,-26 0-1,1 0-15,25 0 0,-25 0 16,-1 0-16,26 0 16,0 0-16,24 0 15,0 0-15,26 25 16,-26-25-16,0 0 15,1 0-15,-1 0 16,1 0-16,-1 0 16,50 49-16,-25-49 15,1 0-15,-1 0 16,25 0-16,-25 0 16,-25 0-16,1 0 0,-1 0 15,-24 0 1,-1 0-16,-24 0 0,0 0 15,25 0 1032,-50-49-1047</inkml:trace>
  <inkml:trace contextRef="#ctx0" brushRef="#br0" timeOffset="17969.25">13692 9550 0,'25'0'141,"49"0"-141,-24 0 15,24 0-15,26 0 16,-1 0-16,0 0 15,50 0-15,0 0 16,24 49-16,-24-49 16,-25 0-16,50 0 15,-1 0-15,-24 0 16,25 0-16,0 50 16,-1-50-16,-49 0 15,25 0-15,25 0 0,-50 0 16,-25 0-16,0 0 15,-24 0-15,-1 0 16,-24 0-16,-1 0 16,1 0-16,-25 0 15</inkml:trace>
  <inkml:trace contextRef="#ctx0" brushRef="#br0" timeOffset="20066.16">26789 9550 0,'0'25'46,"74"-25"-46,26 0 16,98 0-16,25 0 16,25 0-16,0 0 0,25 0 15,-49 0-15,-1 0 16,0 0-16,-25 49 16,1-49-16,-75 0 15,-25 0-15,25 0 16,-49 50-16,-26-50 15,-24 0-15,25 0 16,-26 0 31</inkml:trace>
  <inkml:trace contextRef="#ctx0" brushRef="#br0" timeOffset="21140.91">3547 10641 0,'0'25'46,"25"-25"-46,0 0 0,24 25 16,26-25-16,24 0 16,75 49-16,74-49 15,-25 0-15,25 0 16,74-24-16,1 24 16,-1-50-16,-24 50 15,49-74-15,-74 74 16,0-50-16,-25 50 15,-50 0-15,-74-50 16,0 50-16,-49 0 16,-50 0-16,-25-24 93,0-1-77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20:06.410"/>
    </inkml:context>
    <inkml:brush xml:id="br0">
      <inkml:brushProperty name="width" value="0.05292" units="cm"/>
      <inkml:brushProperty name="height" value="0.05292" units="cm"/>
      <inkml:brushProperty name="color" value="#FF0000"/>
    </inkml:brush>
  </inkml:definitions>
  <inkml:trace contextRef="#ctx0" brushRef="#br0">19348 12105 0,'-25'0'31,"25"24"-16,-50-24 1,25 50 15,75-100 79,49 1-110,0-26 15,26 1-15,-26 0 16,-25 24-16,50 0 16,-49 1-16,-26 24 15,1 25-15,-50-25 16,25 25-16</inkml:trace>
  <inkml:trace contextRef="#ctx0" brushRef="#br0" timeOffset="6279.27">29096 12229 0,'-75'0'47,"51"0"-31,-26 0-1,-49 0 1,74 0-16,-25 0 15,26 0-15,-1 0 16,0 0-16,-25 0 16,26 25-16,-26-25 15,0 0-15,1 24 16,-1-24 0,50 50-1,-49-50-15,49 50 16,-25-50-16,25 24 15,-50-24-15,50 25 16,-25-25-16,25 25 0,-24-25 16,24 74-1,-50-49-15,50 0 16,-25 49 0,25-24-1,0 0 1,0-1-1,0 1 1,0-1 0,0 1-1,0-25 1,0 24 0,0 1-1,0-25 1,0 24-1,50-49 1,-50 25-16,25-25 16,-25 25-1,24-25 1,-24 50-16,25-50 16,50 25-1,-51-25-15,1 0 16,25 49-16,-25-49 15,-1 0-15,26 25 16,-25-25-16,0 0 16,24 25-16,-24-25 0,0 0 15,24 0-15,1 0 16,0 0-16,-1 49 16,-24-49-16,25 0 15,-1 0-15,-24 0 16,0 0-16,25 0 15,24 0-15,-24 0 16,-1 0-16,1 0 16,-1 0-16,1 0 15,0 0-15,-1 0 16,-24 0-16,0 0 16,0 0-16,24 0 0,1 0 15,-1 0 1,-24 0-16,25 0 0,-25 0 15,24 0-15,-24 0 16,25 0-16,-26 0 16,1 0-16,0 0 15,49 0 1,-24 0-16,-25 0 16,0 0-16,24 0 15,1 0-15,-25 0 16,0 0-16,24-24 15,-24 24-15,0 0 16,0 0-16,24 0 16,-24 0-16,0 0 15,24 0-15,1 0 16,-25 0 0,24 0-1,-24 0-15,25 0 16,-25 0-16,-1 0 15,26 0-15,-25 0 16,0 0-16,-1 0 16,51 0-1,-26 0-15,1 0 16,25 0 0,-51 0-1,1 0-15,25 0 0,-25 0 16,24 0-1,-24 0 1,25 0 0,-1 0-1,1 0 1,-1 0 0,-24 0-1,25 0 1,-25 0-1,-1 0 1,1 0 0,25 0-16,-25 0 31,-1 0 0,26 0-15,-25 0-1,0 0 1,-1 0 0,26 0-1,-25 0 1,0 0 0,-1 0 15,-24-25-16,75 25-15,-50 0 32,0 0-17,-25-25 1,24 25 0,26 0 15,-50-25-16,25 25 1,-25-49 0,25 49-1,-25-25 1,49 0 0,-49-25 15,25 50-16,-25-25-15,0 1 32,0-1-17,0-25 1,0 25-16,25 25 16,-25-24-1,0-26-15,0 0 16,0 26-1,0-1 1,0-25 0,0 25-1,0-24 17,0 24-17,0-25 1,0 1-1,-25 24 17,25 0-17,-50 25 1,26-49 15,-1 49-15,-50-25-1,26 25 1,24 0 0,0-50-16,-49 50 15,49 0 1,0 0-16,-25-25 16,26 25-16,-1 0 0,0 0 15,-25 0-15,26 0 16,-1-49-16,-25 49 15,25 0-15,1 0 16,-26 0 0,-24-25-1,24 25 1,25 0-16,0 0 16,-24 0-16,24 0 15,0 0-15,0 0 16,-24 0-16,24 0 15,0 0 1,-24 0 0,-1 0-16,0 0 15,25 0 1,1 0-16,-26 0 16,25 0-16,0 0 15,-24 0-15,-1 0 16,1 0-1,-1 0 1,25 0 0,0 0-16,-24 0 15,24 0-15,0 0 16,-24 0-16,24 0 16,-25 0-16,25 0 31,-24 0-16,-1 0 1,1 0 0,24 0-16,0 0 15,-49 0 1,24 0 0,0 0-1,1 0 1,24 0-1,-25 0 1,1 0-16,24 0 16,0 0-1,-25 0 17,1 0-17,24 0 1,0 0-16,0 0 15,-24 0-15,-1 0 16,1 0 0,24 0-1,-25 0 1,25 0 0,1 0-1,-1 0 1,-25 0-1,25 0 1,1 0 0,-26 0-1,25 0 1,0 0 0,1 0 15,-26 0 0,25 0 0,0 0-15,1 0 0,-51 0-1,25 0 1,26 0-1,-1 0 126,-25 0-63,75 0 16,0 0-94,24 0 16</inkml:trace>
  <inkml:trace contextRef="#ctx0" brushRef="#br0" timeOffset="8978.93">16421 11534 0,'25'0'78,"-1"25"-62,26-25-16,24 0 15,1 0-15,-1 0 16,1 0-16,-26 0 16,26 0-16,-1 0 15,0 0-15,1 0 16,-1 0-16,1 0 15,-1 0-15,0 0 16,1 0-16,-25 0 16,-1 0-16,-24 0 15,0 0-15,24 0 16,-24 0 0,0 0 15,0 0 31,24 0 48</inkml:trace>
  <inkml:trace contextRef="#ctx0" brushRef="#br0" timeOffset="11900.53">31899 13246 0,'0'25'47,"49"-25"-16,-24 0-15,0 0-16,25 0 16,-1 0-1,-24 0 1,-25-25-16,25 25 0,-50 0 78,-25 0-62,26 0-16,-76 25 15,51-25 1,24 0-1,75 0 48,-1 0-47</inkml:trace>
  <inkml:trace contextRef="#ctx0" brushRef="#br0" timeOffset="13674.27">18529 12427 0,'0'0'0,"25"0"78,25 0-62,-26 0 0,26 0-16,0 0 0,-1 0 15,1 0-15,-1 0 16,-24 0-16,0 0 16,25 0-1,-100 0 48,25 0-63,0 0 15,1 0-15,-26 0 0,25 0 16,-49 0 0,24 50-1,25-50 1,-24 0 15,74 0 47,24 0-62,-24 0-16,25 0 15,-26 0 1,26 0 0,-25 0 46</inkml:trace>
  <inkml:trace contextRef="#ctx0" brushRef="#br0" timeOffset="20882.2">14585 3746 0,'-49'-50'31,"-1"50"-15,0-25-1,1 25 1,-1 0 0,50-25-16,-50 25 15,26 0 1,-26 0 0,0 0-1,-24 50 1,74 0-1,-25-1-15,25 1 16,-49-1-16,49 26 16,-25-1-16,25 1 15,0-1-15,0 0 16,-50 1-16,50-1 16,0 1-16,0-1 0,0 25 15,0-24-15,0-26 16,0 26-16,0-1 15,0-24-15,0-1 16,0 1-16,0 24 16,0 1-16,0-26 15,0 1-15,0 24 16,0 1-16,0-26 16,0 1-16,0 24 0,0-24 15,0 0-15,0-1 16,0 1-16,25 0 15,-25-26-15,0 1 16,0 25-16,0-25 16,0-1-16,0 26 15,0-25-15,0 0 16,0-1-16,0 26 16,-25-25-16,25 24 15,0 1-15,0 0 16,0-26-16,0 1 15,0 0-15,0 25 16,0-26-16,0 1 16,0 25-16,0-25 15,0-1-15,0 1 0,0 25 16,0-25 0,0-1-16,-25 26 0,25-25 15,0 0-15,0 0 16,0 24-16,0-24 15,-49 0-15,49 24 16,0-24-16,-25 0 16,25 25-16,0-1 15,0 1-15,-25-25 16,25 24-16,0 1 0,0-1 16,0 1-1,0-25-15,-49 49 0,49-49 16,0 25-1,0 49-15,-25-50 0,25 1 16,0 24-16,0-24 16,0 0-16,0-1 15,-50 1-15,50 0 16,0-1-16,0 26 16,0-26-16,-25 1 15,25 24-15,0 1 16,0-1-16,0 0 15,0-24-15,0 0 16,0-1-16,0 26 16,0-51-16,0 1 0,0 0 15,0 25 1,0 24-16,0-49 16,0 0-16,0 24 15,0 1 1,0-25-16,0 0 15,0-1-15,-49 26 16,49-25-16,0 0 16,0 49-1,-25-49 1,25 0 0,0 24-1,-50-49-15,50 25 0,0 0 16,0 0 15,-24-25-31,24 49 31,0-24 16,-25 0-16,74-25 79,1-25-110,-25 25 15,24 0-15,1-25 16,49 25-16,-49 0 16,-25 0-16,24 0 15,-24 0 1,49 0 0,-24 0-1,-25 0-15,0 0 16,24 0-16,-24 0 15,0 0-15,24 0 16,1 0-16,25 0 16,24 0-16,-25 0 15,-24 0-15,-25 0 16,-25 50-16,49-50 16,-74 0 77</inkml:trace>
  <inkml:trace contextRef="#ctx0" brushRef="#br0" timeOffset="25688.21">19472 8954 0,'-25'0'46,"50"0"48,-1 0-78,26 0-16,0 0 15,-1 0 1,1 0-16,0 0 16,24 0-16,0 0 0,1 0 15,24-24-15,-25 24 16,1 0 0,-1 0-16,1 0 0,-26 0 15,1 0-15,-1-50 16,1 50-16,0 0 15,24 0-15,-49 0 16,25 0-16,-1 0 16,-24 0-16,25 0 15,-26 0-15,1 0 16,0 0-16,25 0 16,-26 0-16,1 0 0,25 0 15,24 0-15,-49 0 16,0 0-1,49 0-15,-49 0 16,25 0-16,-26 0 16,1 0-16,25 0 15,-1 0-15,-24 0 16,0 0-16,25 0 16,-26 0-16,1 0 15,0 0-15,25 0 16,-25 0-16,-1 0 15,26 0 1,0 0 0,24 0-16,-49 0 15,0 0 17,-1 0-1,26 0 0,-50-25 1563</inkml:trace>
  <inkml:trace contextRef="#ctx0" brushRef="#br0" timeOffset="40383.83">27285 17140 0,'0'0'0,"-25"0"31,100 0 47,-26 0-62,1 0-16,24 0 16,1 0-16,-1 0 15,1 0-15,-1 0 16,25 0-16,-24 0 15,-1 0-15,-24 0 16,-1 0-16,1 0 16,0 0-16,-1 0 15,26 0-15,-26 0 16,26 0-16,-26 0 16,1 0-16,-1 0 15,1 0-15,0 0 16,-1 0-16,1 0 0,-25 0 15,-1 0-15,1 0 16,25 0-16,-25 0 16,24 0-16,1 0 15,0 0-15,24 0 16,-24 0-16,-1 0 16,1 0-16,-1 0 15,1 0-15,0 0 16,24 0-16,-24 0 15,-1 0-15,1 0 16,-1 0-16,26 0 16,-1 0-16,1 25 15,-26-25-15,26 0 16,-26 0-16,1 0 0,0 0 16,-1 0-1,1 0-15,-1 0 0,1 0 16,0 0-16,-26 0 15,1 0-15,25 0 16,-25 0-16,24 0 16,-24 0-1,25 0 32,24 0-16,-49 0-31,24 0 0,1 0 16,0 0-16,-1 0 16,26 0-16,-1 0 15,1 0-15,-1 0 16,-24 0-16,-1 0 16,1 0-16,-1 0 15,1 25-15,0-25 16,24 0-16,-24 0 15,-1 0-15,1 0 16,-1 0-16,1 0 16,0 0-16,-26 0 15,1 0-15,0 0 16,25 0 140,-26 0-140,1 0 15,0 0-31,25 0 16,-25 0 15,-1 0 63,26 0-63</inkml:trace>
  <inkml:trace contextRef="#ctx0" brushRef="#br0" timeOffset="44646.48">14511 4490 0,'49'0'78,"-24"0"-78,25 24 16,-1-24-16,1 0 16,24 0-16,1 25 15,-1-25-15,1 0 16,-26 0-16,1 50 16,24-50-16,1 0 15,-1 0-15,1 0 16,-1 0-16,0 0 15,-24 0-15,24 0 16,-24 25-16,24-25 16,1 0-16,-26 0 15,1 0-15,0 0 0,24 0 16,0 0-16,1 49 16,-1-49-16,1 0 15,-1 0-15,-24 50 16,-1-50-16,26 0 15,-50 0-15,-1 0 16,1 0-16,25 25 16,-25-25-16,-1 0 15,51 0-15,-50 0 16,24 0-16,1 24 16,-1-24-16,1 0 15,24 0-15,-24 0 0,0 0 16,-1 50-16,1-50 15,-1 0 1,26 0-16,-25 0 0,-1 0 16,1 25-16,-1-25 15,1 0-15,24 0 16,1 0-16,24 50 16,-49-50-16,-1 0 15,1 0-15,-1 0 16,1 49-16,0-49 15,24 0-15,-24 0 16,-1 0-16,1 0 16,0 0-16,-1 0 15,1 0-15,24 0 16,1 0-16,-26 0 0,1 0 16,-1 0-16,1 0 15,0 0-15,-1 0 16,1 0-16,-25 0 15,24-25 1,1 25 0,-1 0-16,-24 0 15,0 0-15,25-24 16,-26 24-16,1 0 16,0 0-16,25 0 15,-25 0-15,-1 0 16,26-50-16,-25 50 0,0 0 15,-1 0-15,51 0 16,-26 0-16,1-25 16,-25 25-16,24 0 15,-24 0-15,0 0 16,0 0-16,24 0 16,1 0-16,-25 0 15,24 0-15,1 0 16,0 0-16,24 0 15,-24 0-15,-1 0 16,1 0-16,-1 0 16,-24 0-16,25 0 15,-25 0-15,0 0 0,24 0 16,-24 0-16,25 0 16,-1 0-1,1 0-15,-1 0 0,26 0 16,-26 0-16,-24 0 15,0 0-15,25 0 16,-26 0-16,1 0 16,0 0-16,25 0 15,-26 0-15,1 0 16,25 0 0,-1 0-1,-24 0 95,-25 25-95</inkml:trace>
  <inkml:trace contextRef="#ctx0" brushRef="#br0" timeOffset="61864.4">16098 7838 0,'25'0'62,"0"0"-46,24 0-1,-24 0 1,0-49 0,25 49-1,-50-25 1,24 25-1,-24-25 1,0-25 15,-49 50 1,24 0-32,-25 25 15,1 0 1,-1 25-1,25-26 1,25 1 15,0 25-15,0-25 0,0-1-1,50-24-15,-50 50 16,74-50-1,-49 0-15,0 0 0,25 0 16,-1 0-16,1 0 16,-25-25-16</inkml:trace>
  <inkml:trace contextRef="#ctx0" brushRef="#br0" timeOffset="62224.52">16669 7565 0,'0'25'47,"-25"-25"-31,25 75-16,0-51 15,0 26-15,-50-25 16,50 0 0,0 24-16,0 1 15,0-25 1,0-1-1,25-24 1</inkml:trace>
  <inkml:trace contextRef="#ctx0" brushRef="#br0" timeOffset="62705.26">16917 7689 0,'0'0'0,"-75"0"16,51 0 0,-1 0-1,25 50 1,0-25 15,0 0-15,25-25-1,24 0 1,-49 24-16,50-24 16,-25 0-1,-25 50 1,0-25-1,0 0 1,-25 24 15,-25-49-15,1 0 0,24 0-16,0 0 15,-25 0 1,50-25-1</inkml:trace>
  <inkml:trace contextRef="#ctx0" brushRef="#br0" timeOffset="63299.24">17115 7838 0,'25'0'47,"-25"-25"-47,25 25 0,0 0 15,24-24 1,-24 24 0,-25-50 15,-50 50 31,1 0-46,-1 0 0,1 25-1,24 0-15,-25 24 32,50-24-32,0 25 15,0-26 1,25 26-1,0-50 1,-25 25 0,49-25-16,26 0 15,-26 0 1,1 0 0,0 0-1</inkml:trace>
  <inkml:trace contextRef="#ctx0" brushRef="#br0" timeOffset="71127.82">31973 11757 0,'0'0'0,"25"0"78,0 0-78,0 0 15,24 0-15,-24-24 16,0 24-16,24 0 16,-24 0-16,0-50 15</inkml:trace>
  <inkml:trace contextRef="#ctx0" brushRef="#br0" timeOffset="71749.14">32023 11807 0,'-50'0'16,"50"25"15,-25-25-15,25 49-16,0-24 15,0 0 1,50-25 109,0 0-109,-1 0-16,-24 0 31,-25 50-31,0-26 15,0 26 1,0 0 0,0-1-16,-50-49 15,50 50-15,-24-50 16,24 50-16,-25-50 16,-25 24-1,1-24-15,24 0 16,0 0-16,-25 0 15,1 0 1</inkml:trace>
  <inkml:trace contextRef="#ctx0" brushRef="#br0" timeOffset="81895.42">1910 1637 0,'-25'-25'16,"75"25"78,-1 0-79,1 0-15,0 0 16,-1 0-16,26 0 16,-51 0-16,1 0 15</inkml:trace>
  <inkml:trace contextRef="#ctx0" brushRef="#br0" timeOffset="82607.19">1860 1712 0,'0'24'62,"0"26"-46,0 0-16,0-26 15,0 26 1,0 0 0,0-26-1,25-24 79,0 0-94,25 0 16,-1 0-1,-24 0 1,-25 50 15,0 0-15,0-26-1,-25 26 1,0-25 0,-24 0-1,-1-25 1,25 49-16,1-49 16,-26 0-16,25 0 0,25 25 15,-49-25-15,24 0 16,25-25 15,0 0-31,0-24 16</inkml:trace>
  <inkml:trace contextRef="#ctx0" brushRef="#br0" timeOffset="83119.08">3001 1513 0,'-24'25'47,"-1"24"-31,25 1-16,-50-25 15,50 0-15,-25 24 16,25 1-1,-49-50-15,49 25 16,-25-25-16,0 0 16</inkml:trace>
  <inkml:trace contextRef="#ctx0" brushRef="#br0" timeOffset="83341.07">2828 1637 0,'0'0'0,"0"25"78,25 0-78,-25 0 16,0 24-16,0-24 0,0 0 15,0 24 1,0 1-1</inkml:trace>
  <inkml:trace contextRef="#ctx0" brushRef="#br0" timeOffset="83596.89">2803 1761 0,'25'0'94,"0"0"-79,-1 0-15,26 0 16,-25-49-16</inkml:trace>
  <inkml:trace contextRef="#ctx0" brushRef="#br0" timeOffset="84467.03">3497 1860 0,'0'0'0,"25"0"31,25 0-15,49-24-1,-49-26-15,-1 50 16,-24-50-16,25 1 15,-50-1 1,25 50-16,-25-50 16,0 1-1,-75 49 17,50 49-17,-24 1-15,24 0 16,25-1-16,-50 26 15,50-26-15,-49 26 16,49-26-16,-50 26 16,50-1-16,-25-24 15,25 24-15,0-24 16,-25-25-16,25-1 0,0 26 16,0-25-1,-49 0 1</inkml:trace>
  <inkml:trace contextRef="#ctx0" brushRef="#br0" timeOffset="85083.48">3349 2307 0,'-25'0'0,"50"-50"31,24 50-15,26 0-16,-1-25 16,50 25-16,-25 0 15,1-49-15,-26 49 16,0 0-16,-24 0 15,0-50-15,-26 50 16,-73 0 47,-1 0-63,1 0 15,49 25 1,-50-25-16,50 25 15,-25-25-15,25 25 16,0-1 0,25-24-1,25 0 1,-26 0 0,26 0-1,24 0 1,-74-24-16,50 24 15,-50-25-15,-50 25 63,50 49-47,-24 1-16,24-25 15,0 0 1,24-25-1,26 0-15</inkml:trace>
  <inkml:trace contextRef="#ctx0" brushRef="#br0" timeOffset="85405.43">4688 1935 0,'-25'0'16,"0"0"-1,-24 25 1,-1 49 0,1-24-1,49-26-15,0 26 16,-25 24-1,25-49 1,0 0 0,25-25-1,49 0 1,-49 0-16,0 0 16</inkml:trace>
  <inkml:trace contextRef="#ctx0" brushRef="#br0" timeOffset="85795.31">5085 1712 0,'0'24'31,"0"1"-15,-50 25-16,50-1 16,-74 1-16,74 0 15,-25-1-15,25 26 16,0-26-16,-49-24 15,49 0-15,0 24 0,0 1 32,0-25-32,24-25 15,26 0 1,-25 0-16,0 0 16,24 0-16,-49-50 15</inkml:trace>
  <inkml:trace contextRef="#ctx0" brushRef="#br0" timeOffset="86020.05">4812 2034 0,'50'0'63,"-25"0"-63,49 0 15,-24 0-15,-1 0 16,1 0-16</inkml:trace>
  <inkml:trace contextRef="#ctx0" brushRef="#br0" timeOffset="86686.95">5606 1687 0,'-25'0'16,"-25"25"0,1-1-16,24 1 15,25 50-15,-50-26 16,50 1-16,-49-1 15,49 1-15,0 0 16,-25-26-16,25 1 16,0 25-16,25-1 15,24-24 1,-24-25-16,50 0 16,-26 0-16,26 0 15,-1 0-15,-24 0 16</inkml:trace>
  <inkml:trace contextRef="#ctx0" brushRef="#br0" timeOffset="87136.28">6077 1712 0,'0'49'16,"-49"1"0,49-25-1,-25-1-15,25 26 16,-25 0-1,-25-50-15,50 74 16,0-49 0,0 0 15,50-25-31,0 0 16,24 0-16,0 0 0,-24 0 15,-25 0-15,0 0 16,24 0-16,-24 0 31</inkml:trace>
  <inkml:trace contextRef="#ctx0" brushRef="#br0" timeOffset="87480.6">6300 1910 0,'0'25'62,"-24"0"-62,24 24 16,0 1-16,0-1 16,-50-24-16,50 25 15,0-1-15,-25-24 16,25 0-16,0 25 16,0-1-1,-25-49 1,25-25 31</inkml:trace>
  <inkml:trace contextRef="#ctx0" brushRef="#br0" timeOffset="88156.12">6623 1712 0,'25'0'78,"-1"24"-62,-24 26 0,50 0-1,-50-26-15,0 1 16,0 0-16,0 25 15,0-26-15,0 1 16,0 25-16,0-25 16,-25-1-16,25 26 15,0-25-15,-25 0 0,-24 24 16,49 1 0,-25-50-1,25 25 1,-50-25-16,1 0 15,-1 0 1,50 24 0,-74-24-16,49 0 31</inkml:trace>
  <inkml:trace contextRef="#ctx0" brushRef="#br0" timeOffset="91839.82">4936 2480 0,'0'0'0,"0"25"94,0 25-79,0-25-15,0 24 16,0 1-16,-49 0 16,49-1-16,-25 1 15,25-1-15,0 26 16,-50-26-16,50 1 0,0 0 15,-25-1-15,25 1 16,0-1-16,-49-24 16,49 0-16,0 49 15,-25-49 1,25 25 0,0-1-1,-25-49-15,25 75 16,0-26-1,0-24 1,0 0 31,0-50 31</inkml:trace>
  <inkml:trace contextRef="#ctx0" brushRef="#br0" timeOffset="93225.43">4514 3969 0,'-24'0'31,"-1"0"-16,25 25-15,-25-25 16,25 74-16,-25-74 0,25 50 16,-49-26-1,49 1 1,0 25 0,74-50 15,0 0-16,1 0-15,24 0 16,-25 0-16,1 0 16,-50 0-16,0 0 15,-50 0 79</inkml:trace>
  <inkml:trace contextRef="#ctx0" brushRef="#br0" timeOffset="93593.46">4787 4043 0,'-25'50'47,"25"-1"-31,0 1-16,-49 0 15,49-1-15,0 1 16,0 24-16,-25-24 16,25-1-16,0-24 15,0 25-15,0-25 16,-50-25 0,50 24-1,25-73 16,0-1-15</inkml:trace>
  <inkml:trace contextRef="#ctx0" brushRef="#br0" timeOffset="94033.59">5507 3919 0,'-25'0'47,"0"75"-31,25-51-16,-25 1 0,25 25 15,-49-25-15,24 24 16,25-24 0,-75-25-1,51 50 1</inkml:trace>
  <inkml:trace contextRef="#ctx0" brushRef="#br0" timeOffset="94281.9">5333 3969 0,'0'0'16,"0"25"31,0 24-32,50-24-15,-50 0 16,0 24 0,0 1-16,24-25 15,-24 0 17</inkml:trace>
  <inkml:trace contextRef="#ctx0" brushRef="#br0" timeOffset="94515.56">5283 4118 0,'0'0'0,"25"0"78,0 0-63,0 0-15,24 0 0,-24 0 16</inkml:trace>
  <inkml:trace contextRef="#ctx0" brushRef="#br0" timeOffset="95084.44">5730 4242 0,'49'0'31,"1"0"-15,0 0 0,-25 0-1,24-25-15,1-25 16,-25 25-1,-25-24 1,0 24 0,-50 25 15,0 0-15,1 0-1,49 50-15,-50-26 16,50 26-16,-25-25 15,25 0-15,0-1 16,-49 51-16,49-26 16,0 1-16,0 0 15,-25-1-15,25 1 16,0-25-16,-50 24 16,50 1-1,0-1 1</inkml:trace>
  <inkml:trace contextRef="#ctx0" brushRef="#br0" timeOffset="95693.14">5631 4539 0,'24'-25'47,"26"25"-31,24 0-16,-24 0 0,0 0 16,-1-49-16,1 49 15,-25 0-15,24 0 16,-49-25 31,-24 25-32,-26 0 1,0 0 0,50 50-1,-24-50-15,24 24 16,0 1-1,0 0 1,49-25 15,1 0-15,24 0 0,-74-25-16,50 25 15,-50-49-15,25 49 16,-25-50-1,24 50-15,-48 0 32,-1 25-17,25 24 1,0-24 0,0 25-1,25-50 1</inkml:trace>
  <inkml:trace contextRef="#ctx0" brushRef="#br0" timeOffset="95979.46">6449 4390 0,'0'0'0,"-25"0"15,-24 0-15,-1 0 16,50 75 15,-25-50-31,25 24 16,0 1 0,0-1-1,50-49 1,-50 25-1,74-25-15,1 0 16,-50 0 0</inkml:trace>
  <inkml:trace contextRef="#ctx0" brushRef="#br0" timeOffset="96345.07">6970 4118 0,'-25'49'47,"25"-24"-47,-24 25 15,24-26-15,-25 1 16,25 25-16,-50-1 16,50 1-16,0-25 15,-25 24-15,25 1 16,0-25 15,25-25-15,25 0-16,-1 0 15,-24-25 1</inkml:trace>
  <inkml:trace contextRef="#ctx0" brushRef="#br0" timeOffset="96593.49">6672 4341 0,'50'0'47,"-25"0"-32,0 0-15,-1 0 0,26 0 16,-25 0-16,0 0 15,24 0-15,1-25 16</inkml:trace>
  <inkml:trace contextRef="#ctx0" brushRef="#br0" timeOffset="96937.93">7342 4142 0,'-25'0'16,"-24"0"-1,24 75 1,25-50-1,-50-1-15,50 26 16,0 0-16,-49-1 16,49-24-16,0 25 15,0-1 1,0-24 0,74-25-16,-49 0 15,25 0-15,-1 0 16,1 0-16</inkml:trace>
  <inkml:trace contextRef="#ctx0" brushRef="#br0" timeOffset="97612.36">7590 4266 0,'0'-24'0,"25"24"63,25 0-48,-1 0 1,-24 0 0,-25 24 31,0 26-32,0-25 1,0 0-1,-25-25-15,-24 0 16,49 24-16,-25-24 16,25 50 31,74-50-16,-74 25-31,25-25 15,-25 25 1,25-25 0,-25 49-16,0 1 15,0-25 17,-50-25-32,1 0 15,-26 0 1,50 0-1</inkml:trace>
  <inkml:trace contextRef="#ctx0" brushRef="#br0" timeOffset="98041.09">7987 4142 0,'25'0'31,"-25"25"0,0 25-15,0-25-16,0 24 0,0-24 15,0 0-15,0 49 16,0 1 0,-25-26-1,-25 26 1,26-51-1,-51 26 1,50-50 0,1 50-1,-26-50 1,0 0 0</inkml:trace>
  <inkml:trace contextRef="#ctx0" brushRef="#br0" timeOffset="99246.46">7441 4837 0,'0'50'62,"-24"-50"-46,24 74-16,0-24 15,-25-1 1,25 1-16,0 24 0,-50-24 16,50-25-16,0-1 15,0 51 1,-25-50 0,25-1 15</inkml:trace>
  <inkml:trace contextRef="#ctx0" brushRef="#br0" timeOffset="100682.47">7193 5631 0,'0'-50'47,"0"25"-16,25 25-15,25 0 0,-25 0-1,-1 0 1,-24 50 15,0-1-15,0 1-1,0-25 1,-24-25-16,24 25 16,-25-25-1,-25 0 1,50 49 46,25-49-46,49 0 0,-49 25-1,-25 0 1,0 25 0,0-26-1,0 1 1,0 25-1,-74-25 1,24-25 0,25 49-16,-24-49 15,-1 0 1,1 0 0,49-25-1,0 1-15</inkml:trace>
  <inkml:trace contextRef="#ctx0" brushRef="#br0" timeOffset="101047.08">7813 5507 0,'-24'49'78,"24"1"-78,-25-50 16,0 49-1,25 1-15,-50-50 16,50 25-16,-24-25 16,-1 0-16</inkml:trace>
  <inkml:trace contextRef="#ctx0" brushRef="#br0" timeOffset="101266.11">7689 5581 0,'0'0'0,"0"25"63,25-25-63,-25 49 15,0-24-15,25-25 16,-25 50-16,0-1 16,25-49-1,-25 50-15</inkml:trace>
  <inkml:trace contextRef="#ctx0" brushRef="#br0" timeOffset="101496.43">7640 5730 0,'25'-25'62,"24"25"-62,26 0 16,-51 0-16,1 0 16,0 0-16</inkml:trace>
  <inkml:trace contextRef="#ctx0" brushRef="#br0" timeOffset="102088.26">8260 5705 0,'50'0'0,"-26"0"15,26 0 1,0 0 0,-50-25-1,49 25-15,-49-49 16,25 49-16,-25-25 15,50 0-15,-50-25 16,0 26 0,-50 24 15,25 0-15,25 24-1,-49 26-15,49-25 16,-50 0-16,50 24 15,-25-24-15,25 0 16,0 49-16,-49-24 16,49-25-16,0 0 15,0 24-15,0-24 16,-25 0-16,25 24 16,0 1-1,0-25 1</inkml:trace>
  <inkml:trace contextRef="#ctx0" brushRef="#br0" timeOffset="102713.45">8235 5904 0,'0'0'16,"0"-25"0,25 25 15,25-25-31,24 25 16,0 0-16,-24 0 15,24 0-15,-49 0 16,0-50-16,25 50 15,-75 0 48,0 0-63,-49 0 16,24 0-1,50 50-15,-25-50 16,25 25-16,0 24 31,0-24-15,50-25-1,-1 0 1,1 0 0,24 0-1,-49-49 1,-25 24-1,0 0 1,0 50 47,0 49-48,25-74 1,-25 25-16,25-25 15,49 0 1</inkml:trace>
  <inkml:trace contextRef="#ctx0" brushRef="#br0" timeOffset="102990.35">8979 5879 0,'-25'0'15,"-24"0"17,24 49-1,25 1-15,0 0-1,0-26-15,50-24 16,-26 0-1,26 0 1,0 0 0</inkml:trace>
  <inkml:trace contextRef="#ctx0" brushRef="#br0" timeOffset="103394.25">9351 5631 0,'0'74'47,"0"-49"-47,-74 24 16,24 76 0,50-76-16,-49 1 0,49-25 15,0-1-15,0 51 16,0-50-1,25-25 1,49 0 0,-49 0-1,24 0 1</inkml:trace>
  <inkml:trace contextRef="#ctx0" brushRef="#br0" timeOffset="103643.51">9128 6003 0,'50'0'78,"-1"0"-78,1 0 15,0 0-15,-26 0 16,1-25-16</inkml:trace>
  <inkml:trace contextRef="#ctx0" brushRef="#br0" timeOffset="104327.09">9798 5655 0,'-50'0'31,"1"0"-15,24 0-16,-25 50 15,50-25-15,-49 24 16,49-24-16,-50 25 16,50-25-16,0 0 15,-50 24-15,50-24 0,0 0 16,25 24-16,50 1 16,-26-50-1,1 0-15,24 0 16,1 0-16,-1 0 15</inkml:trace>
  <inkml:trace contextRef="#ctx0" brushRef="#br0" timeOffset="104829.27">10071 5829 0,'0'-50'32,"49"50"14,26 0-30,-50 25 0,-25 25 15,-25 0-31,-50-1 16,26 26-1,24-51 1,25 1 15,25 25 16,0-50-31,-1 0-16,26 0 15,-25 0-15,0 0 16,24-25-16,1 25 15</inkml:trace>
  <inkml:trace contextRef="#ctx0" brushRef="#br0" timeOffset="105344.27">10418 5581 0,'0'25'78,"25"-25"-63,-25 49-15,25-24 16,-25 25-16,0-25 16,24-1-16,-24 26 15,0-25-15,0 0 0,0 0 16,0 24-16,0-24 15,0 0-15,0 24 16,0-24-16,0 25 16,0-25-1,-24-25 1,24 49-16,-75-49 16,75 50-16,-49-50 15,-1 0 1,0 25-1</inkml:trace>
  <inkml:trace contextRef="#ctx0" brushRef="#br0" timeOffset="106240.3">10071 5631 0,'0'-25'16,"-50"25"0,25 0 15,0 0 0,-24 0-15,-1 0-1,25 0 1,1 0 0,24 49-16,-50-49 15,50 50-15,-25-50 16,25 50-16,-25-50 16,25 49-16,0-24 15,-24-25-15,24 75 16,0-26-16,-50-24 15,50 25 1,-25-50-16,25 49 16,0 1-16,0-25 31,0-1-15,0 1-1,25-25 16,-25 50-31,74-50 16,26 0 0,-51-25-16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22:24.499"/>
    </inkml:context>
    <inkml:brush xml:id="br0">
      <inkml:brushProperty name="width" value="0.05292" units="cm"/>
      <inkml:brushProperty name="height" value="0.05292" units="cm"/>
      <inkml:brushProperty name="color" value="#FF0000"/>
    </inkml:brush>
  </inkml:definitions>
  <inkml:trace contextRef="#ctx0" brushRef="#br0">9004 6300 0,'-25'25'47,"25"0"-47,0 0 15,0 0-15,-49 49 16,49-24-16,0-1 0,0 1 15,0 24 1,0 1-16,0-26 0,0 1 16,0 0-16,0-1 15,0 1 1,0-25 0,49-25 46</inkml:trace>
  <inkml:trace contextRef="#ctx0" brushRef="#br0" timeOffset="780.29">8756 7491 0,'-25'0'32,"25"-25"-32,0-24 31,0 24 0,50 25-15,24 0-1,-49 0 1,-25 74 0,0-49-16,0 0 15,0 0-15,0 24 16,0 1-16,-74-1 15,49 1-15,25-25 16,-50 0-16,25 49 16,25-49 15,25-25 16,0 0-32,25 0-15,-1 0 16,-24-25-16,25 25 16,-1-50-16,-24 26 0</inkml:trace>
  <inkml:trace contextRef="#ctx0" brushRef="#br0" timeOffset="1148.25">9550 7094 0,'-25'0'31,"25"50"-15,-25-50-16,25 49 16,0-24-16,-25 25 15,25-25-15,0-1 16,-49-24-16,49 75 15,-25-50 1,0-25 0</inkml:trace>
  <inkml:trace contextRef="#ctx0" brushRef="#br0" timeOffset="1370.53">9376 7218 0,'0'25'63,"50"0"-63,-50 24 16,0-24-16,25 0 15,-25 25-15,0-1 16,0-24-1</inkml:trace>
  <inkml:trace contextRef="#ctx0" brushRef="#br0" timeOffset="1613.34">9277 7417 0,'25'0'31,"0"-25"-15,24 25-16,-24 0 15,25-50-15,-26 50 16,1 0-16,25-49 15</inkml:trace>
  <inkml:trace contextRef="#ctx0" brushRef="#br0" timeOffset="2174.16">10046 7466 0,'0'-25'47,"50"25"-47,-1-24 16,1-26-1,-1 0-15,-49 1 16,25 49 0,-25-50-16,0 1 15,-49 49 32,-26 24-31,26 1-16,49 25 15,-50-1-15,50-24 16,-25 25-16,25 24 16,0-24-16,0-1 15,0 1-15,-50-25 16,50 24-16,0-24 15,0 50 1,0-51 0,0 26-1</inkml:trace>
  <inkml:trace contextRef="#ctx0" brushRef="#br0" timeOffset="2796.27">9872 7739 0,'25'-25'47,"0"25"-47,0-49 15,24 49-15,26-25 16,-26 25-16,26 0 16,-26-50-16,1 50 15,0-49-15,-26 49 16,-73 24 62,24 26-62,25-25-1,-50 24 1,75-24 15,0-25-15,25 0-1,-1 0-15,-24-49 16,25-1 0,-50 0-1,24 50-15,-24-49 16,-49 49 31,49 49-32,0 1 1,0 0 0,49-50-1,-24 0-15,0 0 16</inkml:trace>
  <inkml:trace contextRef="#ctx0" brushRef="#br0" timeOffset="3088.18">10765 7466 0,'0'0'0,"-25"0"16,-24 0 0,-1 25-1,50 0-15,-49-25 16,49 25-16,0-1 15,-25-24 1,25 75-16,0-50 16,0-1-1,74-24-15,-49 0 16,0 0-16,0 0 16,24 0-16,-24 0 15,0 0-15</inkml:trace>
  <inkml:trace contextRef="#ctx0" brushRef="#br0" timeOffset="3464.19">11311 7069 0,'-25'25'15,"25"25"1,0-25-16,-25-1 16,25 1-16,0 50 15,-49-26-15,49 1 16,0-1-16,-25 1 15,25 0-15,0-26 16,0 1-16,0 25 16,0-25-1,50-25 17,24 0-17,-49 0-15</inkml:trace>
  <inkml:trace contextRef="#ctx0" brushRef="#br0" timeOffset="3719.8">11013 7392 0,'0'0'0,"25"0"47,25 0-31,-1 0-16,1 0 16,0 0-16,24-25 15,0 25-15,1 0 16</inkml:trace>
  <inkml:trace contextRef="#ctx0" brushRef="#br0" timeOffset="4153.99">11881 7169 0,'-24'0'15,"-26"0"-15,25 0 16,0 74-16,-49-24 16,74-26-1,-25 26-15,25-25 16,0 0-16,0-1 16,0 26-16,0 0 15,25-26 1,0-24-1,24 0-15,-24 0 16,0 0-16,0 0 0,24 0 16,-24 0-1</inkml:trace>
  <inkml:trace contextRef="#ctx0" brushRef="#br0" timeOffset="4461.35">11956 7293 0,'0'0'0,"0"24"63,0 51-48,0-50-15,0-1 16,0 1-16,0 25 16,0-1-1,25-49-15,-25 25 16,24-25 15</inkml:trace>
  <inkml:trace contextRef="#ctx0" brushRef="#br0" timeOffset="4843.91">12229 7119 0,'25'0'15,"49"0"1,-74 50 0,25-50-1,-25 74-15,0-24 0,0-26 16,0 1-1,0 25-15,0-1 0,0 1 16,0-25-16,-25 0 16,-25 49-1,1-49 1,24-25-16,-25 49 16,25-49-1</inkml:trace>
  <inkml:trace contextRef="#ctx0" brushRef="#br0" timeOffset="5578.55">10740 8012 0,'0'0'0,"-49"50"47,49-26-47,0 26 16,0 0-16,0-1 15,0 26-15,0-26 16,0 1-16,0-1 15,0 1-15,0 0 16,-25-1-16,25-24 16,0 25-16,0-26 31</inkml:trace>
  <inkml:trace contextRef="#ctx0" brushRef="#br0" timeOffset="6619.99">10319 9004 0,'0'25'47,"-25"25"-32,25-26-15,0 1 16,0 25-16,0-25 16,0 24-16,0-24 15,0 25-15,0 24 16,0-24-16,-25-26 16,25 1-16,25-25 46</inkml:trace>
  <inkml:trace contextRef="#ctx0" brushRef="#br0" timeOffset="6988.23">10964 9054 0,'0'0'0,"-25"0"46,25 25-46,-25-25 16,25 49-16,-50-49 0,50 75 16,-49-51-16,49 26 15,-50-25-15,50 0 16,-25 24-16,25-24 16,-49 25-1,24-50 16</inkml:trace>
  <inkml:trace contextRef="#ctx0" brushRef="#br0" timeOffset="7249.59">10666 9178 0,'74'25'62,"-24"24"-46,-25 1 0,24 24-1,-49-49 1,25-25-16,-25 25 15,25-25 1</inkml:trace>
  <inkml:trace contextRef="#ctx0" brushRef="#br0" timeOffset="9544.28">10765 9004 0,'-25'0'16,"25"75"93,-49-26-93,49-24-16,0 25 15,0-26-15,-25 1 16,25 25-1,0-25 1,-25-25 0,25-25 15</inkml:trace>
  <inkml:trace contextRef="#ctx0" brushRef="#br0" timeOffset="9873.79">10592 9153 0,'0'25'94,"24"-25"-78,-24 25-16,50-25 15,-50 49-15,50-49 16,-50 25-16,24-25 16,-24 25-1,25-25 1</inkml:trace>
  <inkml:trace contextRef="#ctx0" brushRef="#br0" timeOffset="10144.06">10567 9302 0,'0'-50'31,"49"50"-15,1 0-16,0-25 15,-1 25-15,26 0 16,-51-49-16,1 49 16</inkml:trace>
  <inkml:trace contextRef="#ctx0" brushRef="#br0" timeOffset="25091.51">11782 7193 0,'0'0'0,"0"-24"15,0-1 48,-49 74 31,-1-24-79,0 25 1,50-1-1,-24-49-15,24 50 16,0-25-16,0 24 16,0 26-1,0-26 1,0 1-16,0 0 16,0-1-1,0-24 1,0 25 15,49-50 47</inkml:trace>
  <inkml:trace contextRef="#ctx0" brushRef="#br0" timeOffset="28165.28">11757 7218 0,'-49'25'63,"24"25"-47,25 24-1,-25-49 1,25 24-16,0-24 15,0 0-15,0 0 16,0 24-16,0-24 16,0 0-16,0 25 15,0-26-15,0 26 16,0-25 0,25-25-1,-25 25-15,25-25 16,0 0-1,24 0 32</inkml:trace>
  <inkml:trace contextRef="#ctx0" brushRef="#br0" timeOffset="29469.33">11311 9004 0,'0'25'125,"0"25"-109,0-26-16,0 1 16,0 25-16,0-25 0,0-1 15,0 1 1,0 25-16,0-25 0,0-1 15,0 1 1,0 25 0,0-25-1,0-1 1,25-24 140</inkml:trace>
  <inkml:trace contextRef="#ctx0" brushRef="#br0" timeOffset="34578.26">9897 7441 0,'25'0'94,"24"0"-94,-24 0 15,0 0-15,25 0 16,24 25-16,-24-25 15,-1 0-15,1 0 16,24 0-16,1 0 16,-1 0-16,1 0 15,-26 0-15,26 0 16,-26 0-16,26 0 16,-1 0-16,0 0 15,1 0-15,-26 0 16,26 0-16,-25 0 15,-1 0-15,-24 0 16,0 0-16,24 0 0,-24 0 16,0 0-16,25 0 15,-26 0-15,1 0 16,0 0-16,25 0 16,-26 0-16,1 0 15,0 0-15,25 0 16,-26 0-16,1 0 15,25 0-15,-25 0 16,24 0-16,-24 0 16,25 0-16,24 0 15,-49 0-15,0 0 16,-1 0-16,26-25 0,-25 25 16,0 0-16,24 0 15,-24 0-15,0 0 16,25 0-16,-26 0 15,1 0-15,25 0 16,-1 0 31,-24-24-16,0 24 32</inkml:trace>
  <inkml:trace contextRef="#ctx0" brushRef="#br0" timeOffset="35253.31">12675 6846 0,'0'25'62,"0"25"-46,0-26-16,0 1 16,0 25-16,0-25 15,0-1-15,-25 26 16,25-25-16,0 0 15,0-1-15,0 26 16,0 0 0,0-26-1</inkml:trace>
  <inkml:trace contextRef="#ctx0" brushRef="#br0" timeOffset="37301.28">8260 5854 0,'0'0'0,"50"0"109,24 0-93,-49 0-16,49 0 16,-24 0-16,-1 0 15,26 0-15,-1 0 16,1 0-16,-1 0 16,-24 0-16,-1 50 0,26-50 15,-1 0-15,1 0 16,-1 0-16,-24 0 15,24 0-15,-24 0 16,-1 0-16,-24 0 16,0 0-16,24 0 15,-24 0-15,25 0 16,-25 0 0,24 0 15,1 0-16,-25 0-15,-1 0 16,26 0-16,-25 0 16,0 0-16,-1 0 15,26 0-15,-25 0 0,0 0 16,24 24-16,1-24 16,0 0-1,-26 0 1,26 0-16,-25 0 15,0 0-15,-1 0 16,26 0-16,0 0 16,-26 0-1,1 0 17,25 0-17,-25 0 1,-1 0-1,26 0 17,0 0-17,-26 0 1,-24 25 109</inkml:trace>
  <inkml:trace contextRef="#ctx0" brushRef="#br0" timeOffset="39467.16">9451 4961 0,'0'-50'125,"24"50"-125,26 0 15,-25 0 17,-25 25-32,0 0 15,0 0 1,0 0-16,-25 24 16,25-24-16,-50 25 15,50-26-15,-24 1 16,-26 50-1,50-51 1,-25-24-16,25 25 16,-25-25-1,25 25-15,25-25 78,25 0-78,-1 0 0,-24 0 16,0 0-16,25 0 16,-26 0-16,1 0 15,25 0 1,-25 0 0</inkml:trace>
  <inkml:trace contextRef="#ctx0" brushRef="#br0" timeOffset="41365.51">5854 4514 0,'-25'0'16,"50"0"124,25 0-124,-1 0-1,26 0-15,-1 0 0,0 0 16,1 0-16,-1 0 16,1 0-16,24 0 15,0 0-15,0 0 16,0 0-16,1 0 16,-1 0-16,0 0 15,-24 0-15,-1 0 16,-24 0-16,-26 0 15,1 0-15,25 0 16,-25 0-16,-1 0 16,1 0-16,25 0 0,-25 0 15,24 0 1,1 0-16,-1 0 0,1 0 16,0 0-16,-26 0 15,1 0-15,25 0 16,-1 0-1,-24 0 1,-25-49 0,50 49-16,-25 0 15,24 0-15,-24 0 16,0 0 0,25 0-1,-26 0 1,1 0-1,0 0 1,25 0 78</inkml:trace>
  <inkml:trace contextRef="#ctx0" brushRef="#br0" timeOffset="42413.82">8285 3274 0,'-50'0'31,"-24"25"-15,49 25-16,25-26 16,-50 26-16,50 24 15,-24 26-15,24-26 16,0 1-16,0-26 16,0-24-16,0 25 15,0-1 1,0 1-1,49-50 1,1 0 0,-25 0-16,-1 0 15,26-50-15,-50 25 16,25 25-16,-25-49 16,0 24-16,0-25 15,-50 50 1,1 0-1,-1 25 1,50 0 0</inkml:trace>
  <inkml:trace contextRef="#ctx0" brushRef="#br0" timeOffset="44372.25">3423 2158 0,'-50'0'15,"75"0"48,50 0-48,-51 0 1,26 0-16,0 0 16,-1 0-16,1 0 15,0 0-15,24 0 16,0 0-16,26 0 0,-1 0 16,-25 0-16,1 0 15,-1 0-15,0 0 16,1 0-16,-26 0 15,26 0-15,-26 0 16,1 0-16,0 0 16,-1 0-16,1 0 15,24 0-15,-24 0 16,0 0-16,-1 0 16,1 0-16,-1 0 15,26 0-15,-26 0 16,26 0-16,-26 0 15,1-25-15,0 25 0,-1 0 16,1 0-16,-1 0 16,26 0-16,-50 0 15,24 0-15,-24 0 16,25 0-16,24 0 16,-24 0-16,-1 0 15,-24 0-15,25 0 16,-1 0-16,1-25 15,-25 25-15,0 0 16,24 0-16,26 0 16,-51 0-1,1 0-15,0 0 16,25 0-16,-1 0 16,-24 0-16,0 0 0,24 0 15,-24 0 16,0 0-15,25 0 0,-1 0-1,-24 0 1</inkml:trace>
  <inkml:trace contextRef="#ctx0" brushRef="#br0" timeOffset="45287.77">6697 1141 0,'0'-25'16,"0"0"-1,0 1 1,50 24-1,-25 0-15,-1 0 16,26-50-16,-25 50 16,0 0-16,24 25 15,-49 24 1,0-24 0,0 0-16,0 25 15,0-1-15,0 1 16,-49-1-16,49 1 15,-100 24-15,100-24 16,-49 0-16,49-26 0,-25-24 16,25 50-1,50-50 48,-26 0-48,26 0-15,-25 0 16,49 0-16,-49-25 16,25 25-16,-1-49 0,1 49 15</inkml:trace>
  <inkml:trace contextRef="#ctx0" brushRef="#br0" timeOffset="45787.77">7417 1067 0,'0'49'47,"-50"-24"-47,50 0 16,-50 24-16,50-24 16,-24 25-16,24-25 15,0-1-15,-25 1 16,25 25-1,0-25 17,74-25-17,-24 0-15,24 0 0,25-25 16,-49 25-16,0 0 16,-26 0-16,26-25 15,-25 25 1,-75 0 46</inkml:trace>
  <inkml:trace contextRef="#ctx0" brushRef="#br0" timeOffset="46133.47">7615 1116 0,'-25'25'47,"25"25"-31,0 24-16,0-24 15,0-1-15,0 1 16,0-1-16,0 1 16,0 0-16,-49-26 0,49 1 15,0 25-15,0-25 16,0 0 0,-25-25-16</inkml:trace>
  <inkml:trace contextRef="#ctx0" brushRef="#br0" timeOffset="46884.27">8632 1712 0,'74'0'78,"1"0"-62,24 0-16,0 0 15,-24 0-15,-26 0 16</inkml:trace>
  <inkml:trace contextRef="#ctx0" brushRef="#br0" timeOffset="47117.29">8607 1935 0,'0'25'16,"50"-25"15,-1 0-15,26 0-16,-1 0 16,1 0-16,-26 0 15,1 0-15,-25 0 16,24 0-16,-24 0 15,0-50-15</inkml:trace>
  <inkml:trace contextRef="#ctx0" brushRef="#br0" timeOffset="47612.02">9103 1439 0,'-49'-25'16,"-1"25"-1,25 0 1,-24 0 0,73 0 30,1 0-46,25 0 16,24 74-16,26-49 16,-26 25-16,0-1 15,1-24-15,-50 25 16,-25-1 0,24 26-1,-24-50-15,0 24 16,0-24-16,-49 25 15,-1-1-15,25 26 0,25-26 16,-74-24 0,74 25-16,-25-26 0,25 1 15,-25-25-15,25 25 16,0 25 31,25-50-32</inkml:trace>
  <inkml:trace contextRef="#ctx0" brushRef="#br0" timeOffset="50246.55">12601 1712 0,'0'-25'0,"-25"25"47,-25 0-32,26 0-15,-1 0 16,-25 25-16,25-25 16,25 49-16,-49-49 15,49 50-15,-25-50 16,25 74-16,0-49 16,0 0-1,74-25 1,-49 0-16,25 0 15,-25 0-15,-1 0 16,1 0-16,25-25 16,-25 25-16,-25-74 15,49 49-15,-49-25 16,0 1 0,0 24-16,0-25 15,-49 50 1,24 0-1,-25 0-15</inkml:trace>
  <inkml:trace contextRef="#ctx0" brushRef="#br0" timeOffset="50743.01">11757 1513 0,'-24'0'46,"24"25"-30,-25 24-16,25-24 0,-50 0 16,50 50-16,-25-26 15,25 1-15,0-25 16,-49 24-16,49-24 16,0 25-1,0-26 1,25-24-1</inkml:trace>
  <inkml:trace contextRef="#ctx0" brushRef="#br0" timeOffset="51284.35">11931 1538 0,'0'-25'16,"0"-25"15,25 50-16,24 0-15,26 0 16,-50 0 15,-25 25-15,0 50 0,-25-51-16,25 26 15,-50 0-15,25-25 16,25 24-16,-74-24 15,74 0-15,-25 24 16,0 1 0,25-25-1,25-25 48,0 0-63,49 0 15,-49 0 1,25 0-16,-25 0 0,24 0 16,-24 0-16,-25-50 15</inkml:trace>
  <inkml:trace contextRef="#ctx0" brushRef="#br0" timeOffset="51565.25">11410 2356 0,'25'0'31,"25"0"-31,24 0 15,50 0-15,74-24 16,-49 24-16,25 0 16,-25-50-16,-50 50 0,-25 0 15,-24 0-15,-25-50 16</inkml:trace>
  <inkml:trace contextRef="#ctx0" brushRef="#br0" timeOffset="51823.17">11261 2580 0,'0'0'0,"0"24"31,50-24-31,24 0 15,26 0-15,24 0 0,49 0 16,1-24-16,-50 24 16,-50 0-16,-24 0 15,0 0-15,-26 0 16,-24-25-16,50 25 16,-50-25-16</inkml:trace>
  <inkml:trace contextRef="#ctx0" brushRef="#br0" timeOffset="53232.28">12229 695 0,'0'0'0,"0"-50"0,25 50 62,-1 0-62,1 0 16,0 0-16,49 0 16,-24 0-16,0-25 15,-26 25-15,26 0 16</inkml:trace>
  <inkml:trace contextRef="#ctx0" brushRef="#br0" timeOffset="53757.62">12254 719 0,'-50'0'16,"25"50"0,0-25-1,25 24 1,-49-49-16,49 75 16,0-50-1,24-25 63,1 0-78,0 0 16,0 0-16,25 0 16,-26 0-16,1 0 15,0 0 1,-25 24-1,0 1 1,0 50-16,0-26 16,-50 1-1,-24-1 1,24-49 0,-24 0-1,24 0 1,50-24-1,-25 24-15,25-50 16,0 25-16</inkml:trace>
  <inkml:trace contextRef="#ctx0" brushRef="#br0" timeOffset="54056.73">12799 719 0,'-25'0'16,"25"25"0,-24 25-1,24-25-15,0-1 0,0 1 16,0 25-1,-50-25-15,50-1 0,0 26 16,0 0 0,-25-50-16,25 24 15,0 1 1</inkml:trace>
  <inkml:trace contextRef="#ctx0" brushRef="#br0" timeOffset="54491.32">12700 1191 0,'0'24'78,"0"1"-47,0 25-15,0-75 93</inkml:trace>
  <inkml:trace contextRef="#ctx0" brushRef="#br0" timeOffset="54963.69">11931 1315 0,'25'0'47,"49"0"-31,25 0-16,50 24 15,-25-24-15,0 0 16,-24 0-16,-26 0 15,-24 0-15,-1 0 16,-24 0-16,0 0 16</inkml:trace>
  <inkml:trace contextRef="#ctx0" brushRef="#br0" timeOffset="-78872.71">7317 2133 0,'0'-49'203,"50"49"-203,-25-50 15,0 50-15,24-50 16,-24 50-16,-25-49 16,50 49-16,-50-50 31,49 50 31</inkml:trace>
  <inkml:trace contextRef="#ctx0" brushRef="#br0" timeOffset="-78053.77">8954 3894 0,'0'0'15,"-24"0"-15,-26 0 16,75 0 78,0 0-94,-1 0 15,26 0-15,-25-49 16,25-1-1,-1 50 1,-49-25 0,25 25-1,0 0 1</inkml:trace>
  <inkml:trace contextRef="#ctx0" brushRef="#br0" timeOffset="-77098.21">10964 5631 0,'-25'0'16,"25"-25"62,49 0-62,51-25-1,-76 1-15,26 49 16,0-50-16,-25 1 15,-1 49 1</inkml:trace>
  <inkml:trace contextRef="#ctx0" brushRef="#br0" timeOffset="-76317.91">12303 6772 0,'25'-50'94,"25"0"-78,-1 1-16,1-26 15,24 26-15,-24 24 16,-1-25-16,1 26 15,-50-26-15,25 50 16,0 25 140</inkml:trace>
  <inkml:trace contextRef="#ctx0" brushRef="#br0" timeOffset="-38631.24">10418 6970 0,'0'0'0,"-25"0"31,25-25-15,-25 25-16,-24-49 31,24 49-16,-25 0 1,1 0-16,24 0 16,0 0-16,-24 0 15,-1 0-15,0 0 0,25 0 16,1 0-16,-26 25 16,25-25-16,0 0 15,-24 0-15,24 24 16,-49-24-1,24 50-15,25-50 16,-24 25-16,-1-25 16,0 49-16,-24-49 15,24 25-15,1-25 16,24 50-16,-25-50 16,-24 0-16,24 25 15,26-25-15,-1 0 0,-25 49 16,25-49-16,-24 50 15,24-50-15,25 25 16,-50-25-16,1 24 16,49 26-1,-25-50 1,25 50-16,-50-26 16,1 51-1,-26-26 1,26 1-1,24 0 1,-25 24 0,25-24-16,25-26 15,-49 51 1,49-1 0,0-24-1,0 0 1,0-1-1,0-24 1,74 25 0,1-50-1,-51 24-15,26-24 16,0 0-16,-1 0 16,26 0-16,-26 0 15,26 0-15,-1 0 16,1 0-16,-1 0 15,0 0-15,1 0 0,-1 0 16,1 0-16,-1 0 16,0 0-16,1 0 15,-1-49-15,1 49 16,-1 0-16,0 0 16,1 0-16,-1 0 15,1 0-15,-1-25 16,-24 25-16,-1 0 15,26 0-15,-26 0 16,1 0-16,0 0 16,-1 0-16,1 0 15,-1 0-15,26 0 0,-26 0 16,26 0-16,-1-50 16,1 50-16,-26 0 15,1-24-15,24 24 16,-24 0-16,0-50 15,24 50-15,-24 0 16,-1 0-16,1-25 16,-1 25-16,1 0 15,24 0-15,-24-50 16,0 50-16,-26 0 16,26-24-16,-25 24 15,0 0-15,24-50 16,-24 50-16,0 0 15,0 0-15,49-25 0,-49 25 16,25 0-16,-1-49 16,1 49-16,24-25 15,-24 25-15,-1-50 16,-24 50-16,25-25 16,-1 25-16,-24-49 15,25 49-15,-25-50 16,-1 50-16,26-49 15,-25 49-15,-25-50 16,74 0-16,-24 26 16,-50-26-16,49 50 15,-49-50-15,25 26 0,-25-1 16,0-25-16,50 25 16,-50-24-1,0-1-15,0 25 16,0-24-1,0-1 1,0 1 0,0-1-1,-25 0 1,0 25 0,0 25-1,25-24-15,-49 24 16,-1-50-1,1 50 1,24 0 0,-25-25-16,25 25 0,1 0 15,-26 0-15,-24 0 16,24 0-16,0 0 16,1 0-16,-1 0 15,25 0-15,-24 0 16,-1 0-16,25 0 15,1 0-15,-26 0 16,0 0-16,25 0 0,-24 0 16,24 0-1,-25 0-15,26 0 0,-26 0 16,0 0-16,26 0 16,-1 0-16,0 0 15,-25 0-15,26 0 16,-1 25-16,-25-25 15,25 0-15,1 0 16,-26 0-16,25 0 16,-24 0-16,-1 50 15,0-50-15,1 0 16,24 0-16,0 0 16,-24 0-1,-1 0-15,0 24 16,25-24-1,-24 0-15,24 0 16,-49 50 0,24-50-1,0 25 1,1-25 0,-1 50-16,25-50 15,1 0-15,24 24 16,-50-24-16,-24 0 15,74 25-15,-50-25 16,25 0 0,-24 0-1,49 50 1,-25-50 0,-25 0 15,50 25 94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18:48.950"/>
    </inkml:context>
    <inkml:brush xml:id="br0">
      <inkml:brushProperty name="width" value="0.05292" units="cm"/>
      <inkml:brushProperty name="height" value="0.05292" units="cm"/>
      <inkml:brushProperty name="color" value="#FF0000"/>
    </inkml:brush>
  </inkml:definitions>
  <inkml:trace contextRef="#ctx0" brushRef="#br0">2356 1339 0,'25'0'16,"0"0"-1,25 0-15,-1 0 16,1 0-16,-1 0 16,26 0-16,-25 0 0,-1 0 15,-24 0 1,0 0-16,24 0 16</inkml:trace>
  <inkml:trace contextRef="#ctx0" brushRef="#br0" timeOffset="583.72">2381 1414 0,'0'25'15,"-25"-25"-15,25 74 16,-49 0 0,49-49-16,0 25 15,0 0 1,49-50 78,-24 0-94,25 0 15,-1 0 1,1 0-1,-50 74 1,25-49-16,-25 24 16,0-24-1,-25 50 1,0-51 0,-24 26-1,24-50-15,-25 25 16,25-25-16,-24 0 15,-1 0-15,1 0 16,24 0-16,25-25 31</inkml:trace>
  <inkml:trace contextRef="#ctx0" brushRef="#br0" timeOffset="989.86">3200 1414 0,'0'25'47,"0"-1"-47,0 26 15,0-25-15,0 0 0,0 24 16,0-24 0,0 0-16,0 25 15,0-1 1,0 26 0</inkml:trace>
  <inkml:trace contextRef="#ctx0" brushRef="#br0" timeOffset="1378.16">3125 2158 0,'-24'0'16,"-26"25"15,50 0-15,0-1-1,0 1 1,50-25 46,-50-25-46,24 25-16,-24-24 0,0-1 16,-49 25 15</inkml:trace>
  <inkml:trace contextRef="#ctx0" brushRef="#br0" timeOffset="1639.63">3770 1885 0,'50'0'63,"-25"0"-63,24 0 16,1 0-16,0 0 15,-1 0-15</inkml:trace>
  <inkml:trace contextRef="#ctx0" brushRef="#br0" timeOffset="1834.56">3845 2009 0,'0'0'0,"25"0"47,24 0-31,26 0-16,-1 0 15,25 0-15</inkml:trace>
  <inkml:trace contextRef="#ctx0" brushRef="#br0" timeOffset="2670.25">5011 1587 0,'24'0'63,"26"0"-48,0 0-15,24 0 0,-24 0 16,-1 0-16,-24 0 15</inkml:trace>
  <inkml:trace contextRef="#ctx0" brushRef="#br0" timeOffset="3200.07">4986 1637 0,'0'0'0,"0"50"0,-50-25 31,50 24-15,0 1-1,0-1 1,0-24-1,25-25 48,25 0-47,-1 0-1,26 0 1,-51 0-16,-24 25 15,25-25-15,-25 25 16,0 24 0,0 1-1,0-25 1,-25 0 0,-24-25-1,-1 49 1,25-49-16,1 0 15,-26 0-15,25 0 16</inkml:trace>
  <inkml:trace contextRef="#ctx0" brushRef="#br0" timeOffset="3624.16">5978 1637 0,'0'25'31,"-50"25"-16,50-26 1,-24 1-16,24 25 16,-50-50-16,50 49 0,-25-24 15,0-25 17</inkml:trace>
  <inkml:trace contextRef="#ctx0" brushRef="#br0" timeOffset="3845.78">5804 1736 0,'0'0'0,"25"0"63,-25 50-48,0 0-15,0-26 16,50 26 0,-50-25-1</inkml:trace>
  <inkml:trace contextRef="#ctx0" brushRef="#br0" timeOffset="4070.79">5804 1860 0,'25'0'78,"0"0"-78,25 0 16,-1 0-16,-24 0 16</inkml:trace>
  <inkml:trace contextRef="#ctx0" brushRef="#br0" timeOffset="4716.7">6226 1662 0,'0'25'46,"0"49"-30,0-49-16,-50 0 16,50 24-16,0 1 15,0-25 1,25-25 0,0 0-1,0 0-15,24 0 16,1 0-1,-25 0 1,0 0 15,-25-50-15,0 25 0,0 1-1,0 48 63,0 26-62,0-25-16,0 0 16,0 24-16,0-24 15,0 0-15,0 0 16,-25-25-1</inkml:trace>
  <inkml:trace contextRef="#ctx0" brushRef="#br0" timeOffset="5126.67">7045 1538 0,'0'0'0,"-25"0"31,0 0-15,25 25-1,-50 24-15,50-24 16,-24-25-16,24 50 16,-25-50-16,25 49 0,-50-24 15,25-25 1,25 50 0,-25-50-16</inkml:trace>
  <inkml:trace contextRef="#ctx0" brushRef="#br0" timeOffset="5338.69">6846 1587 0,'0'0'0,"25"0"32,0 25-17,-25 25-15,0-25 16,0 0-16,49 24 15,-49-24-15,0 25 16,0-26 0</inkml:trace>
  <inkml:trace contextRef="#ctx0" brushRef="#br0" timeOffset="5556.33">6821 1761 0,'-49'0'15,"73"0"48,51 0-48,-1 0-15,1 0 0,24-49 16,-25 49-16</inkml:trace>
  <inkml:trace contextRef="#ctx0" brushRef="#br0" timeOffset="6727.78">7640 1612 0,'0'0'0,"-25"0"16,75 0 62,-26 0-78,1-25 15,25 25-15,24 0 16,-49 0-16,0 0 16,0 0-16,24 0 31,-49 25-31,0 50 16,-25-50-1,25-1-15,-49-24 16,49 50-16,-50-50 15,50 74-15,-49-74 0,49 25 16,-50-25-16,0 0 16,50 25-1,50-25 48,-25 0-48,0 0-15,24 0 16,-49 25 0,50-25-16,-50 49 15,0 1 1,0 0 0,-25-50-16,25 49 15,-25-49-15,25 50 16,-74-50-16,49 49 15,-25-49-15,26 0 16,-1 0-16,-25 0 16,50-24 15,0-51-31</inkml:trace>
  <inkml:trace contextRef="#ctx0" brushRef="#br0" timeOffset="7168.12">8930 1389 0,'-50'25'47,"0"0"-47,50 24 15,-49-24-15,49 0 16,-50 24-16,50-24 16,-49-25-16,49 50 15,-50-50-15,50 50 0,-25-50 16,-24 0-1</inkml:trace>
  <inkml:trace contextRef="#ctx0" brushRef="#br0" timeOffset="7399.89">8632 1463 0,'0'0'0,"0"-49"16,0 74 15,25-25-31,-25 49 0,0-24 16,0 0-16,0 24 15,49-24-15,-49 25 16,0 0 0,0-1-1</inkml:trace>
  <inkml:trace contextRef="#ctx0" brushRef="#br0" timeOffset="7626.8">8607 1687 0,'0'-50'47,"50"50"-16,-25 0-15,-1 0-16,26 0 16,0 0-16,24 0 15</inkml:trace>
  <inkml:trace contextRef="#ctx0" brushRef="#br0" timeOffset="8240.85">9128 1712 0,'0'-50'47,"0"25"-16,75 25-15,-26 0-1,-24 25-15,25 25 16,-50 24-1,0-49-15,-50 24 16,25 1-16,-24-25 16,24 24-16,0-24 15,-25 25-15,26-1 16,24-24-16,-50-25 16,50 25-16,25-25 46,0 0-30,24 0-16,1 0 16,-1 0-16,-24 0 15,0 0 1,-25-25-16,50 25 16,-50-49-16</inkml:trace>
  <inkml:trace contextRef="#ctx0" brushRef="#br0" timeOffset="8585.54">9773 1538 0,'0'25'78,"0"-1"-78,-50-24 16,50 50-1,-24-50-15,24 50 0,-25-50 16,25 49-16,-50-49 16,1 0-1</inkml:trace>
  <inkml:trace contextRef="#ctx0" brushRef="#br0" timeOffset="8798.76">9649 1538 0,'25'25'63,"-25"24"-47,0 1-1,0 0 1,0-26-1,0 1 1</inkml:trace>
  <inkml:trace contextRef="#ctx0" brushRef="#br0" timeOffset="9028.99">9550 1712 0,'0'-50'16,"25"50"47,-1 0-63,26 0 0,0 0 15,24 0-15,-24 0 16,-26 0-16</inkml:trace>
  <inkml:trace contextRef="#ctx0" brushRef="#br0" timeOffset="9650.73">10120 1687 0,'0'-25'0,"0"75"78,0-26-63,0 26-15,0 0 16,0-1-16,0 1 16,0-1-16,0-24 15,0 0-15,0 25 16,0-26-16,0 1 16,0 0-1,0 25 16,25-50 79</inkml:trace>
  <inkml:trace contextRef="#ctx0" brushRef="#br0" timeOffset="13642.09">2208 2704 0,'-25'-25'16,"-25"25"-1,50-25 17,50 25 30,-1 0-46,51 0-16,-1 0 15,0 0-15,25 0 16,-25 0-16,25 0 16,-24 0-16,-26 50 15,0-50-15,-24 0 16,0 0-16,-1 0 16,1 0 15,-75 0 47,-49 0-62,24 0-1,-24 0-15,-1 0 16,1 0-16,-1 0 15,1 0-15,0 0 16,24 0-16,-25 0 16,1 0-16,24 0 0,1 0 15,-1 0 1,1 0-16,-1 0 0,25 0 16,-24 0-16,24 0 15,-25 0-15,25 0 16,1 0-1,48 0 79,26 0-94,24 0 16,1-25-16,-1 25 15,1 0-15,-1 0 16,0 0-16,1 0 16,-1 0-16,1 0 15,-26 0-15,1 0 16,24 0-16,-24 0 16,0 0-16,-26 0 15,1 0 1,-50 0 78,1 0-79,-51 0-15,1 0 16,24 0-16,1 0 15,-1 0-15,0 0 16,1 0-16,-1 0 16,0 0-16,-24 0 15,24 0-15,1 0 16,-1 0-16,1 0 0,-1 0 16,0 0-16,-24 0 15,49 0-15,-24 0 16,24 0-1,74 0 95,26 0-110,24 0 15,25 0-15,-25 0 16,0 0-16,-24 0 16,-1 0-16,1 0 15,-1 0-15,1 0 0,-26 0 16,26 0-16,-26 0 16,1 0-16,-25 0 15,-1 0-15,-24 25 16,75-25-16,-125 0 125,25 0-125,1 0 15,-1 0-15,-50 0 16,26 0-16,-1 0 16,-24 0-16,-1 0 15,1 0-15,24 0 16,26 0-16,-1 0 16,-25 0-16,25 0 15,-24 0-15,-1 0 16,0 0-16,-24 0 15,49 0-15,0 0 16,1 0-16,-51 0 16,125 0 62,-25 0-78,24 0 15,26 0-15,-1 0 16,0 0-16,1 0 16,-25 0-16,-1 0 15,26 0-15,-26 0 16,1 0-16,-1 0 0,-24 0 16,0 0-1,25 0 1,-26 0-1</inkml:trace>
  <inkml:trace contextRef="#ctx0" brushRef="#br0" timeOffset="29573.55">6152 3200 0,'-25'0'188,"0"0"-157,0 0-16,-24 0 1,49 25-16,-75-25 16,75 24-16,-25-24 15,25 50-15,-24-50 16,24 50-16,-50-1 16,50 26-1,0-51 1,0 51-1,0-50-15,0-1 16,25-24 0,0 50-1,24-50 1,1 0 0,-1 0-16,-24-25 15,0 25-15,25-49 16,-26 49-16,26-50 15,-25 25 1,-25-49 0,0 49-16,0 0 15,0 0-15,0-24 16,0 24-16,0 0 16,-50-24-1,25 49 16,25 24-15,0 26 0</inkml:trace>
  <inkml:trace contextRef="#ctx0" brushRef="#br0" timeOffset="29923.61">6648 3200 0,'0'-25'15,"-25"50"48,25 24-47,-25-24-16,25 25 15,0-25-15,0-1 16,0 1-16,0 25 15,0-25-15</inkml:trace>
  <inkml:trace contextRef="#ctx0" brushRef="#br0" timeOffset="30345.57">6573 3721 0,'0'49'62,"0"-24"-31,-25-25 79,25-49-110,-49 49 15,74 0 32,24 0-31</inkml:trace>
  <inkml:trace contextRef="#ctx0" brushRef="#br0" timeOffset="30623.69">7094 3547 0,'0'-25'47,"25"25"-31,25 0-1,24 0 1,-49 0 0,24 0-16</inkml:trace>
  <inkml:trace contextRef="#ctx0" brushRef="#br0" timeOffset="30855.01">7094 3621 0,'0'0'0,"50"0"78,-1 0-78,1 0 16,0 0-16,-1 0 15,-24 0-15,25 0 16,-26 0-16</inkml:trace>
  <inkml:trace contextRef="#ctx0" brushRef="#br0" timeOffset="31259.85">7739 3249 0,'0'0'0,"0"25"63,0 25-48,0-1-15,0 1 16,0 0-16,0-1 15,0 26-15,0-51 16,0 1-16,0 0 0,0 50 16,0-51 15</inkml:trace>
  <inkml:trace contextRef="#ctx0" brushRef="#br0" timeOffset="31440">7888 3696 0</inkml:trace>
  <inkml:trace contextRef="#ctx0" brushRef="#br0" timeOffset="32011.92">7268 3522 0,'49'0'110,"-24"0"-95,0 0-15,25 0 16,-26-25-16,26 25 16,-25 0-1</inkml:trace>
  <inkml:trace contextRef="#ctx0" brushRef="#br0" timeOffset="32648.85">6325 4043 0,'0'0'0,"-25"0"16,1 0 0,-26 25 46,50 25-46,-25-1-1,25 1-15,-49-25 16,49-1-16,0 26 16,0-25-16,-25 0 15,25 49 1,0-49 15,25-25-15,24-25-16</inkml:trace>
  <inkml:trace contextRef="#ctx0" brushRef="#br0" timeOffset="32994.4">6524 4142 0,'0'25'78,"0"0"-62,-25 0-1,25 24 1,0-24 31</inkml:trace>
  <inkml:trace contextRef="#ctx0" brushRef="#br0" timeOffset="33433.79">6524 4614 0,'-25'0'15,"0"0"1,25 24 15,0 26-15,0-25 15,0-50 16,0 0-31,0-24-1,0 24 1</inkml:trace>
  <inkml:trace contextRef="#ctx0" brushRef="#br0" timeOffset="33697.18">7069 4415 0,'0'-25'47,"50"25"-32,0 0-15,-1 0 16,-24 0-16,0 0 16</inkml:trace>
  <inkml:trace contextRef="#ctx0" brushRef="#br0" timeOffset="33915.89">7094 4589 0,'25'0'63,"25"0"-48,-1 0-15,-24 0 16,25 0-16,-1 0 15,-24-25-15</inkml:trace>
  <inkml:trace contextRef="#ctx0" brushRef="#br0" timeOffset="34254.81">7590 4167 0,'0'50'62,"0"-1"-46,-49 1-16,49 0 0,-25-1 15,25 1-15,-50 24 16,50-24-16,0-25 16,0-1-16,0 26 15,25-50 32</inkml:trace>
  <inkml:trace contextRef="#ctx0" brushRef="#br0" timeOffset="34949.58">6573 4192 0,'0'-25'16,"0"75"93,0-25-93,0-1-16,0 51 15,-49-50 1,49-1 15</inkml:trace>
  <inkml:trace contextRef="#ctx0" brushRef="#br0" timeOffset="37988.05">6672 2977 0,'-24'0'125,"-1"0"-109,-25-50 0,1 50-16,-1 0 15,25 0 1,0 0-16,-24 0 15,24 0-15,25-25 16,-50 25-16,1 0 16,24 0-1,-25 0-15,26 0 16,-1-25-16,-25 25 16,25 0-16,1 0 15,-1 0-15,-25 0 0,25 0 16,-24 0-1,49-49-15,-50 49 16,0 0-16,26 0 16,-1 0-16,0 0 15,-25 0-15,1 0 16,24 25-16,-25-25 16,1 24-1,24 26 1,-25 24-1,50-49-15,-49 25 16,49-1-16,-50 26 16,50-26-16,-25 1 15,25 0-15,0 24 16,-49-24-16,49 24 0,0-24 16,0-1-1,0 1-15,0 0 0,0-26 16,0 51-16,0-26 15,0 1-15,0-25 16,0 0-16,0 49 16,0-49-16,25 24 15,-25 1-15,24 0 16,-24-26-16,50 1 16,-50 25-16,50-25 15,-50-1-15,49 26 16,-49-25-16,50-25 15,-1 49-15,-24-49 16,25 100-16,-25-76 16,-1-24-16,26 50 15,-25 0-15,24-50 0,-24 49 16,0-49-16,25 50 16,-25-50-16,24 50 15,-24-50-15,25 74 16,-26-49-16,1-25 15,25 49-15,24-49 16,-24 25-16,-1-25 16,1 50-16,0-50 15,-1 0-15,26 25 0,-51-25 16,26 0 0,0 24-16,-26-24 0,26 0 15,-25 50-15,49-50 16,-24 0-16,0 0 15,-1 25-15,1-25 16,-25 0-16,49 0 16,-24 0-16,-1 0 15,1 0-15,-1 0 16,1 0-16,0 0 16,24 0-16,-24 0 15,-1 0-15,1 0 16,-1 0-16,26-50 15,-26 50-15,1-49 16,24 24-16,-24 25 16,49-99-16,-24 49 0,-26-24 15,26 24-15,-50 0 16,24 1-16,-49 24 16,75-50-16,-75 26 15,49-1-15,-49 1 16,50-1-16,-50 25 15,74 0-15,-74-24 16,25 24-16,-25-25 16,50 1-16,-50 24 15,0 0-15,0-24 16,24-26-16,-24 26 16,0-1-16,0 0 15,0 1-15,0-1 0,0 1 16,0-26-16,-49 50 15,49 0-15,0-24 16,-25 24-16,-25-49 16,50 49-1,-24-25-15,24 25 16,-75-24-16,75 24 16,-74-25-16,49 26 15,-25-26 1,-24 0-16,24 50 31,50-49-31,-49 49 0,-1-25 16,1 25-1,-1-50 1,25 50-16,-25 0 16,1-24-16,-26 24 15,1 0-15,0-50 16,24 50-16,0 0 15,1-25-15,-1 25 16,25 0-16,1-49 16,-26 49-16,0 0 15,26 0-15,-1 0 0,-25-25 16,25 25 0,1 0-16,-26 0 0,25 0 15,0 0-15,1 0 16,-26 0-16,25 0 15,0 0-15,-24 0 16,-1 0-16,0-50 16,1 50-16,24 0 15,-25 0-15,1 0 16,24 0 15,-25 0 0,50 25-31,-49-25 16,-1 0-16,25 0 16,-24 0-1,24 25 1,-25-25 0,26 0 15,-26 0-16,25 0 32,25 25-31,-49-25 0,24 0 15,25 24-16,-25-24 1,0 0 15,25 50-31</inkml:trace>
  <inkml:trace contextRef="#ctx0" brushRef="#br0" timeOffset="47684.65">21506 10468 0,'-25'0'0,"25"-25"31,49 25 78,-24 0-93,25 0-16,-25 0 16,-1 0-16,1 0 15,25 0-15,-25 0 16,0 0-16,-1 0 16,51 0-1,-1 0 1,-49 0-16,0 0 0,0 0 15,24 0 1,26 25-16,-26-25 16,1 0-1,-1 0 1,1 0 0,0 0-1,-26 0-15,1 0 16,25 49-16,-25-49 15,24 0 1,-24 0-16,49 0 16,-24 0-1,-50 25 1,50-25-16,-25 0 0,-1 0 16,26 0-16,-25 50 15,0-50-15,24 0 16,-24 0-16,-25 24 15,50-24-15,-26 0 16,26 0 0,-25 0-1,24 0 1,-24 0 0,25 0-16,-25 0 15,-1 0-15,26 25 0,-25-25 16,0 0-16,-1 0 15,51 0 1,-50 0 0,24 0-1,-24 0 1,25 0 0,-1 0-1,-24 0-15,0 0 16,24 0-16,-24 0 15,0 0-15,25 0 16,-25 0 0,24 0 15,-24 0-15,0 0 15,24 0 16,-73 0 62,-51-49-109</inkml:trace>
  <inkml:trace contextRef="#ctx0" brushRef="#br0" timeOffset="49244.61">21530 10393 0,'50'0'78,"0"0"-63,-26 0-15,1 0 16,25 0-16,0 0 16,-1 0-16,26 0 15,-1 0-15,-24 0 16,-1 0-16,1 0 15,-1 0-15,1 0 16,-25 0-16,0 0 16,-1 0-16,51 50 0,-50-50 15,-1 0 1,26 0-16,-25 0 0,0 0 16,-1 0-16,26 0 15,-25 0-15,24 0 16,-24 0-1,50 0 17,-50 0-32,-1 0 15,1 0-15,25 0 16,-25 0-16,-1 0 16,26 0-1,0 0 1,-26 0-16,-24 25 15,50-25-15,-25 0 16,24 0-16,-24 0 16,0 0-16,25 49 15,-26-49-15,1 0 16,25 0 0,-1 0-1,-24 0 1,0 0-1,25 0 1,-1 0 0,1 0-1,-25 0 17,-1 0-17,1 0 1,25 0-1,-25 0 32</inkml:trace>
  <inkml:trace contextRef="#ctx0" brushRef="#br0" timeOffset="53607.12">25995 7739 0,'25'0'63,"25"-50"-48,-1 50-15,26-74 16,24 49-16,-25-24 16,1 24-16,24-25 15,-49 50-15,-1-49 16,-24 49-16</inkml:trace>
  <inkml:trace contextRef="#ctx0" brushRef="#br0" timeOffset="54072.2">25226 8781 0,'0'0'0,"25"-25"62,74-49-46,-24 24-16,49 0 15,-25 1-15,25-26 16,25 1-16,-50 74 16,-49-50-16</inkml:trace>
  <inkml:trace contextRef="#ctx0" brushRef="#br0" timeOffset="65972.94">30014 14511 0,'-25'0'31,"74"0"79,26 0-110,24 0 15,0 0-15,-24 0 16,-26 0-16,1-25 16,0 25-1,-26 0 1,1 0 31</inkml:trace>
  <inkml:trace contextRef="#ctx0" brushRef="#br0" timeOffset="66926.25">26144 14412 0,'-25'0'16,"75"24"93,49-24-93,0 0-16,1 0 15,-1 0-15,25 0 16,-25 0-16,-25 0 16,-24 0-16,-25 0 15,0 0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24:27.037"/>
    </inkml:context>
    <inkml:brush xml:id="br0">
      <inkml:brushProperty name="width" value="0.05292" units="cm"/>
      <inkml:brushProperty name="height" value="0.05292" units="cm"/>
      <inkml:brushProperty name="color" value="#FF0000"/>
    </inkml:brush>
  </inkml:definitions>
  <inkml:trace contextRef="#ctx0" brushRef="#br0">2927 1662 0,'-25'0'32,"0"0"-17,-24 0 1,24 0-16,25 50 16,-25-50-1,25 24-15,0 26 16,-49-50-1,49 25-15,0 0 16,0-1 0,24-24-1,-24 50 1,25-50-16,0 0 16,25 0-1,-26 0 1,1-50-1,50 26 1,-26-26 0,1-24-16,-50 49 15,49 25-15,-49-50 16,0 0 0,0 1 15,-24 49-31,-1 0 15,0 0-15,-25 0 16,50 25-16,-24-25 16,24 24-16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25:59.234"/>
    </inkml:context>
    <inkml:brush xml:id="br0">
      <inkml:brushProperty name="width" value="0.05292" units="cm"/>
      <inkml:brushProperty name="height" value="0.05292" units="cm"/>
      <inkml:brushProperty name="color" value="#FF0000"/>
    </inkml:brush>
  </inkml:definitions>
  <inkml:trace contextRef="#ctx0" brushRef="#br0">29914 4192 0,'50'0'93,"-25"0"-93,0 0 16,24 0-16,-24-25 16,0 25-16,24 0 15,-24 0-15,0-25 16,25 25-16,-50-49 15</inkml:trace>
  <inkml:trace contextRef="#ctx0" brushRef="#br0" timeOffset="502.92">29964 3150 0,'50'0'62,"-1"0"-46,-24 0 0,49 0-1,-49 0-15,50 0 16,-1 0-16,25-49 15</inkml:trace>
  <inkml:trace contextRef="#ctx0" brushRef="#br0" timeOffset="1310.97">29766 5730 0,'49'-25'94,"-24"25"-79,0-50-15,24 26 16,-24 24-1,25-50-15,-25 50 0,-1-74 16,26 74 0</inkml:trace>
  <inkml:trace contextRef="#ctx0" brushRef="#br0" timeOffset="1707.85">29865 5904 0,'49'0'47,"1"-50"-47,-25 50 16,24-50 0,-24 50-16,25-49 0,-25 49 15,-25-25-15,24 25 16</inkml:trace>
  <inkml:trace contextRef="#ctx0" brushRef="#br0" timeOffset="5685.36">29840 5928 0,'-50'0'16,"50"-74"46,100 24-46,-51-24-16,1 24 16,-1 25-16,1-24 15,-25 24-15,24 25 16,-24-50-16,25 1 15,-25 49 17,0 0-1</inkml:trace>
  <inkml:trace contextRef="#ctx0" brushRef="#br0" timeOffset="6211.14">29989 4415 0,'0'0'0,"0"-25"47,25-24-32,-1 49 1,1-25 0,25 25-16,-25 0 15,-1 0-15,26 0 16,-25 0-16,25 0 16,-26 0-16</inkml:trace>
  <inkml:trace contextRef="#ctx0" brushRef="#br0" timeOffset="6988.98">29890 7342 0,'24'-25'78,"26"25"-62,0-49-16,-1 49 15,1-75-15,-25 75 16,-1-49-16,26 49 16,-25-25-16</inkml:trace>
  <inkml:trace contextRef="#ctx0" brushRef="#br0" timeOffset="7304.6">29989 7590 0,'25'0'63,"24"0"-63,-24-49 15,0 49-15,24-25 16,-24 25-16,25-50 15,-25 50-15,0 0 16</inkml:trace>
  <inkml:trace contextRef="#ctx0" brushRef="#br0" timeOffset="13170.42">29270 6003 0,'0'-50'47,"-25"50"-31,0 0-1,-25 0 17,26 0-17,-26 0 1,50 25-16,-50-25 15,50 50 1,-25-50-16,25 49 16,-49-24-16,49 25 15,-25-1-15,25 1 0,-50-1 16,50 1-16,0 24 16,-24-24-16,24 0 15,0-1-15,0 1 16,0-1-16,0-24 15,0 0-15,0 25 16,0-1 0,0 26-1,0-26 1,0-24 0,0 25-1,0-1 1,0 26-16,0-26 31,0 1-31,0-25 0,0 0 16,0 24-16,0 1 15,0-25 1,49-25 0,-49 24-1,0 26 16,25-50-31,0 25 47,24-25-15,-24 0 14,0 0-14</inkml:trace>
  <inkml:trace contextRef="#ctx0" brushRef="#br0" timeOffset="14305.54">28947 7218 0,'0'-25'15,"-25"25"-15,-24 0 16,24-49 0,0 49 15,-25 0-16,1 25 1,24 24 0,25-24-1,-50 25-15,50-26 16,-24 1-16,24 25 16,-50 24-16,50-24 15,0-1-15,0 1 16,-25 0-16,25-1 15,0 26-15,0-26 16,0 26-16,0-51 0,0 1 16,0 25-16,0-25 15,0 0-15,0-1 16,0 26-16,0-25 16,0 0-16,0 24 15,0 1 1,0-1-1,0 1 1,0-25 0,0 49-1,0-49-15,0 49 16,0-24 0,0-25-1,0 0 16,25-25 94,49 0-109,-24 0 0,-25 0-16,0 0 15,-1 0-15,26 0 16,-25 0-16,0 0 16,24 0-16,-24 0 15,0 0-15,0 0 16,24 0-1,-24 0 1,25 0 140,-1 0-156</inkml:trace>
  <inkml:trace contextRef="#ctx0" brushRef="#br0" timeOffset="16964.22">29840 7565 0,'-25'-49'31,"50"49"16,25 0-32,-1-25 1,-24 25-16,49 0 16,-49 0-1,0 0-15,25 0 16,-26 0 15,-24 50-31,0-1 16,0-24-16,0 0 15,0 24-15,0 1 16,0 24-16,0-24 16,0 0-16,0-1 15,0 1-15,0 0 16,0-1-16,0-24 16,0 0-16,0 24 15,-49-24-15,49 0 16,0 0-16,0 49 15,-25-49 1,25 25 0,0-1-16,0 1 31,0-25-15,0-1-1,0 1 1,-50-25-1,50 75-15,0-26 16,0-24 0,0 25-1,0-26 1,0 26 93,-24-50-93,-1 0 0,-25 25-1,1-25-15,24 0 16,0 0-16,-25 49 15,26-49-15,-1 0 16,0 0 0,75 0 31</inkml:trace>
  <inkml:trace contextRef="#ctx0" brushRef="#br0" timeOffset="18405.34">30113 8558 0,'0'-25'16,"25"25"-16,49-50 15,-24 50 1,-25 0 0,-25-25-16,49 25 15,-24 0 1,25 0 0,-50 25-16,0 0 15,0 49-15,0-24 16,0 0-16,0-1 15,0 1-15,0-1 16,0 26-16,0-26 16,0 26-16,0-25 15,0 24-15,-25-24 16,25-26-16,0 1 16,0 25-16,-25-1 15,25 1-15,0-25 16,-50 24-16,50-24 15,0 0-15,0 25 16,-24-1 0,24 1-1,0-1-15,0 1 16,-25-50 0,25 50-16,0-1 15,0 1 1,0-25-1,0-1 1,-50 26 0,50-25-1,0 0 17,0 24-1,0-24-31,0 0 15,0 25 1,0-26 15,-25-24-15,25 25 0,-49-25 109,-1 0-110,0 0-15,26 0 16,-1 0-16,-25 0 15,1 0 1,24 0 0,0 0-1,-25 50 1,26-50 0,-1 0 15,25-25 125,49 25-140</inkml:trace>
  <inkml:trace contextRef="#ctx0" brushRef="#br0" timeOffset="19086.71">29964 10021 0,'-25'0'47,"0"0"-31,25 50-1,-24-50-15,24 25 16,-25-25-16,25 24 16,-75-24-16,75 50 15,-24-50-15,24 50 16,-25-50-16,25 24 15,-25-24 1,25 25 0,0 0 31,0 25-32,25-50 1,24 24-1,1-24-15,-25 0 16,0 50-16,49-50 16,-74 25-1,25-25 1,24 0 125</inkml:trace>
  <inkml:trace contextRef="#ctx0" brushRef="#br0" timeOffset="22117.97">29195 9128 0,'-25'0'15,"1"0"1,-1 0-1,0 0 1,-25 0 15,25 0-15,1 0 0,-26 0-1,25 0 16,0 0 1,25 50-32,0-1 15,0-24-15,0 25 16,-49-1-16,49 1 16,0 24-16,0-24 15,-25 0-15,25-26 16,0 26-16,0 24 15,0-24-15,0 0 16,0-26-16,0 1 16,0 25-16,0-25 15,0-1-15,0 1 0,0 25 16,0 0 0,0-1-1,0 1 1,0-25-1,0 24 1,0-24 0,0 0 15,0 24 16,50-49-32,-26 0 1,1 25-16,0-25 16,25 0-1,-1 0 1,-24 0 0,25 25-1,-25-25 16,-1 0 1</inkml:trace>
  <inkml:trace contextRef="#ctx0" brushRef="#br0" timeOffset="23559.25">28749 9971 0,'0'0'16,"-50"0"46,25 0-31,25 50-31,0-25 16,-25 25-16,25-26 0,0 1 16,-49 50-1,49-26-15,0 1 0,0-25 16,0 24-16,-25 1 16,25 24-16,0 1 15,0-26-15,0 1 16,0-1-16,0 1 15,0-25-15,0 49 16,0-49-16,0 0 16,0 0-16,0 24 15,0 1 1,0-1-16,0 1 16,0-25-1,0 25-15,0 24 16,0-49-1,0 0-15,0 24 16,0 1 0,0-1-1,0-24 1,0 0 0,0 25 30,0-26 1,25-24 0,-25 25-16,49-25-31,-24 0 16,0 0 0,25 0-1,-26 0 1,1 0 0,0 0-1,25 0 1,-26 0-1,1 0 1,25 0 0,-25 0-1,-1 0 1,1 0 0,25 0-1,-50 50-15,25-50 110,-25-25-17</inkml:trace>
  <inkml:trace contextRef="#ctx0" brushRef="#br0" timeOffset="24090.13">29071 11485 0,'-25'0'15,"50"0"63,25 49-62,-25-24 0,24 25 15,-49-1-16,0-24 17,0 0-17,0 0 1,0 49 0,-25-74-16,25 50 15,-24-26 1,24 1-1,-25-25-15,-25 50 32,25-50-1,25 25-15</inkml:trace>
  <inkml:trace contextRef="#ctx0" brushRef="#br0" timeOffset="26748.07">29939 10716 0,'0'0'0,"25"0"109,0 0-93,24 0-16,-24 0 16,0 0-16,25 0 15,-1 0 1,-24 49 0,-25 1-1,0-25 1,0 24-16,0-24 15,0 0-15,0 0 16,0 24-16,0-24 16,0 0-16,0 24 15,0 1-15,0 0 16,0-25-16,0-1 16,0 51-1,0-50-15,0-1 16,0 26-1,-50 0-15,50-26 16,0 26 0,0-25-1,0 24 1,0-24 15,0 0-15,0 25-1,0-26 17,0 1-1,0 0 16,0 25 15,0-26-30,0 1 14,0 25-14,0-25-17,0-1 1,0 1 15,-24-25 79,-26 0-79,0 0-31,26 0 15,-1 0-15,0 50 16,-25-50-16,26 0 16,-1 0-16,-25 0 15,50 25-15,-25-25 16,100-25 46</inkml:trace>
  <inkml:trace contextRef="#ctx0" brushRef="#br0" timeOffset="27938.3">30237 11708 0,'0'0'0,"50"0"78,-50-50-62,49 50-16,1 0 0,-25 0 16,-25-25-16,49 25 15,-24 0 1,25 0 15,-50 75-15,0-50-16,0-1 15,0 26-15,24 24 16,-24-24-16,0 0 16,0-1-16,25 1 0,-25 24 15,0-24-15,0 0 16,0-26-16,0 1 16,0 0-16,0 49 15,0-49 1,0 0-1,0 0 1,0 24-16,0-24 16,0 74-1,0-74-15,0 0 16,0 25-16,0-1 16,0 1-1,0-1-15,0-24 31,0 25-31,0-1 16,0 1 0,0 0-1,0-26 1,0 1 0,0 25 15,0-25 31,-25-25 79,1 0-125,-26 0-1,25 0 1</inkml:trace>
  <inkml:trace contextRef="#ctx0" brushRef="#br0" timeOffset="28702.55">30485 13047 0,'-25'0'47,"0"0"-31,25 50-1,-49-50-15,49 49 16,-50-49-16,50 25 16,-25-25-1,25 25-15,0 0 31,0 25 16,0-26-31,25-24 0,25 25-16,-1-25 15,-49 50 1,50-50-16,-25 0 15,-25 25 1,25-25 0,49 0 140</inkml:trace>
  <inkml:trace contextRef="#ctx0" brushRef="#br0" timeOffset="35220.81">29964 3001 0,'50'0'94,"24"-24"-94,50-26 16,25-24-16,-50 24 15,25 0-15,-49-24 16,-1 24-16,-49 25 15,24 1 1</inkml:trace>
  <inkml:trace contextRef="#ctx0" brushRef="#br0" timeOffset="35970.67">29964 4291 0,'-25'0'16,"75"0"77,-1-49-93,1 24 16,24-25-16,-24 25 16,25-49-16,24 24 15,-50-24-15,1 49 16,0-24-16,-26 24 15,-24 74 64</inkml:trace>
  <inkml:trace contextRef="#ctx0" brushRef="#br0" timeOffset="36368.37">29939 4316 0,'25'0'62,"49"0"-62,-24-74 16,0 24-16,24 25 0,-24-24 16,-25 24-16,24-25 15,1 1 1,-25-1 0,-25 25-1,0-24 1</inkml:trace>
  <inkml:trace contextRef="#ctx0" brushRef="#br0" timeOffset="37506.17">29989 3101 0,'25'0'47,"-1"-25"-31,26-25-16,0 25 15,-1-24-15,26 24 16,-26-25-16,1 26 16,0-26-16,-1 25 15,1 25-15,-25-25 16,-1 25-1,-24-49 1,0 74 453,-24-25-454</inkml:trace>
  <inkml:trace contextRef="#ctx0" brushRef="#br0" timeOffset="50281.21">28724 2729 0,'0'0'16,"49"-25"62,-24-25-62,25 0-1,-25 1-15,24-1 16,1-24-16,-1 49 16,1-25-16,0 26 15,-25-1-15,24 25 0,-49-75 16,50 75-16,-25 0 15,-25 50 1,0 24 0</inkml:trace>
  <inkml:trace contextRef="#ctx0" brushRef="#br0" timeOffset="50844.56">28848 4638 0,'0'-24'47,"0"-1"-32,0-25-15,49 25 16,1-24-1,0 24-15,-1-25 0,1 26 16,-25-26-16,0 50 16,24-50-16,-24 50 15,-25-24-15,25 24 16,24 0 0</inkml:trace>
  <inkml:trace contextRef="#ctx0" brushRef="#br0" timeOffset="155035.72">21332 4390 0,'50'-49'203,"-1"24"-187,1-25-16,-1 26 0,1-26 15,0 0-15,-26 1 16,26-1-16,-50 25 15,50-24-15,-25 24 16,24 25 109,-49 74-125,25-74 16</inkml:trace>
  <inkml:trace contextRef="#ctx0" brushRef="#br0" timeOffset="155920.04">21282 6821 0,'25'-25'78,"25"1"-62,-25-26-16,24 0 15,26 1-15,-26 24 16,1-25-16,-1 26 15,1-26-15,-25 25 16,49 0-16,-49 25 141,-25-74-126</inkml:trace>
  <inkml:trace contextRef="#ctx0" brushRef="#br0" timeOffset="158426.06">21530 5234 0,'0'0'0,"-49"0"63,24 0-48,25 25 1,-25-25-1,50 0 32,25 0-31,-1-25-16,26-25 16,-26 25-16,1-24 15,-25 24 1,24 25-16,-49-50 15,50 50-15,-50-49 0,25 49 16,-25-25 93,49 50-77</inkml:trace>
  <inkml:trace contextRef="#ctx0" brushRef="#br0" timeOffset="159826.13">21654 7739 0,'0'-25'78,"25"-49"-47,25 74-31,-25-75 16,24 51-16,-24-26 0,25 25 15,-25-24 1,-1 49-16,26-25 0,-25 25 16,0 0-1</inkml:trace>
  <inkml:trace contextRef="#ctx0" brushRef="#br0" timeOffset="163548.21">30162 2133 0,'0'-25'15,"0"50"-15,0-99 32,-49 74-17,49-25 1,-25 25 0,0-25-1,-24 25-15,24-49 16,0 49-16,-49-25 15,24 25 1,25 0 0,-24 0-16,24 0 0,-25-50 15,25 50-15,1 0 16,-26 0-16,25 0 16,0 0-16,-24 0 15,24 0 1,25 25-16,-50-25 15,26 25 1,-26-25-16,25 25 16,0-25-16,25 49 15,-49-24 1,49 25 0,-50-1-1,50-24-15,-25 0 16,25 24-16,-49-24 15,49 0-15,-25 25 16,-25-1 0,25 1-1,25-1-15,0-24 16,-74 0-16,74 25 16,0-26-16,-50 1 15,50 25-15,0-25 16,-24 0-16,24 24 15,0-24-15,-50 0 0,50 24 16,0 1 0,-25 0-1,25-26-15,0 26 16,0-25-16,0 0 16,0 24-16,-49 26 15,49-26-15,0 1 16,0-1-16,0 1 15,0-25-15,0 49 16,0-49-16,0 0 16,0 0-16,0 24 15,0-24-15,0 0 16,0 0-16,0 24 16,24-24-16,-24 0 0,0 25 15,0-26 1,25 1-16,-25 25 0,0-1 15,25-49 1,-25 25-16,0 0 16,0 49-1,50-74 1,-50 50-16,0 0 16,24-26-1,-24 26-15,50 0 16,-50-26-16,0 1 15,25-25-15,-25 75 16,25-51 0,24 1-1,1 25 17,0-25-17,-1 24 1,-24-49-1,-25 25-15,25-25 16,-25 25 0,25-25-16,24 49 15,-24-49 1,-25 25-16,25-25 31,-25 25-31,49 25 16,-24-50-1,0 0 1,-25 25-16,50-25 16,-26 0-1,26 0 1,-25 0 0,49 0-1,-24 0 1,-25 0-1,-25-50-15,24 50 16,-24-25-16,50 25 16,-50-25-16,25 25 15,-25-49-15,49-1 16,1 0 0,-50 26-16,50-26 15,-26 0 1,-24 1-1,50 49-15,-50-50 16,0 1-16,25 24 16,-25 0-16,0-25 15,49 26-15,-49-1 0,0-25 16,25 25-16,-25 1 16,0-26-16,25 25 15,-25 0-15,0-24 16,50 24-16,-50 0 15,0-24-15,0 24 16,25 0-16,-25-25 16,0 26-16,0-1 15,0 0-15,0-25 16,49 25-16,-49 1 16,0-26-16,0 25 15,0 0-15,0-24 0,0-1 16,0 1-16,0 24 15,25-25-15,-25 25 16,0 1-16,0-1 16,0-25-16,0 25 15,0 1-15,0-26 16,0 25-16,0-24 16,0-1-1,0 25 1,0-49-1,0 24 1,0 1 0,0-1-16,0 0 31,0 25-15,0-24-16,-25 49 15,25-25-15,0 0 16,-49-24-1,49 24 1,0 0 0,-25 25-1,25-50-15,0 1 16,-25 49 0,25-25-16,0 0 15,-50-24 1,50 24-1,-25 25 17,25-25-32,-49-25 15,24 26 17,0-1-17,-24 25 16,49-50 1,-25 50-17,0 0-15,-25-25 32,75 25 30,25 50-46,24 0-16,-24-50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30:53.151"/>
    </inkml:context>
    <inkml:brush xml:id="br0">
      <inkml:brushProperty name="width" value="0.05292" units="cm"/>
      <inkml:brushProperty name="height" value="0.05292" units="cm"/>
      <inkml:brushProperty name="color" value="#FF0000"/>
    </inkml:brush>
  </inkml:definitions>
  <inkml:trace contextRef="#ctx0" brushRef="#br0">11112 9401 0,'25'0'172,"25"0"-156,-25 25-1,0-25 1,24 0 0,-24 0-1,0 0 1,24 0 0,-24 0-1,0 49-15,25-49 0,-26 0 16,1 0-1,25 0-15,-1 0 16,-24 0 0,0 0-1,-25 25 1,50-25-16,-26 0 16,26 0-16,0 0 15,-26 0-15,1 0 16,25 0-16,-25 0 15,-1 0 17,26 0-17,-25 0 17,0 0-17,-1 0 16,51 0 126</inkml:trace>
  <inkml:trace contextRef="#ctx0" brushRef="#br0" timeOffset="3298.59">10220 10120 0,'-50'0'31,"100"0"94,-26 0-125,1 0 16,25 0-16,-1 0 15,26 0-15,24 50 0,-25-50 16,1 0-16,-26 0 15,26 0-15,-26 0 16,-24 0-16,25 0 16,-1 0-1,1 0 1,-25 0-16,0 0 16,-1 0-16,51 0 15,-25 0-15,-1 0 16,1 0-16,-25 0 0,-25 25 15,49-25-15,1 0 16</inkml:trace>
  <inkml:trace contextRef="#ctx0" brushRef="#br0" timeOffset="4231.1">13196 10071 0,'0'-25'15,"25"25"48,25 0-63,24 0 15,25 0-15,75 0 16,-1 50-16,-24-50 16,0 0-16,-25 0 15,25 0-15,-50 49 16,-24-49-16,-26 0 15,1 0-15,-25 0 125</inkml:trace>
  <inkml:trace contextRef="#ctx0" brushRef="#br0" timeOffset="5483.22">4167 10616 0,'0'25'78,"50"-25"-46,-1 0-32,-24 0 15,25 0-15,-1 0 16,26 0-16,-1 0 0,75-25 15,-25 25-15,0 0 16,0-24-16,-25 24 16,1 0-16,-51 0 15,1 0-15,-25 0 16,-1 0 46,26-75 79,0 50-141</inkml:trace>
  <inkml:trace contextRef="#ctx0" brushRef="#br0" timeOffset="17173.28">12849 11708 0,'25'0'141,"24"0"-141,50 0 16,1 0-16,-1 0 15,50 0-15,0 25 16,-50-25-16,-25 0 0,-24 0 15,-1 0 1,-24 0-16,25 24 16,-25-24-16,24 0 15,1 0 1,-1 0 0,-49 50-16,50-50 31,-25 0 16,0 0-32,24 0-15,1 0 16,49 25-16,-24-25 16,-26 0-16,-24 0 0,25 0 15,-1 49-15,-24-49 16,0 0-16,0 0 15,24 0-15,-24 0 16,0 0-16,24 0 16,-24 0-16,0 0 15,0 0-15,24 0 16,-24 0-16,25 0 16,-25 0 30,24 0-46,1 0 16,24 0-16,1 0 16,-26 0-16,1 0 15,0 0-15,-1 0 16,-24 0-16,0 0 16,0 0-1,-25-24 16,49 24-31,26 0 16,-51 0 15,-24-25-31,25 25 16,25 0 15,-1 0-15,-24 0-16,0 0 15,25 0 1,-1 0 0,1 0-16,-1 0 15,-24 0 1,0 0 0,25 0 15,-26 0-16,1 0 1,25 0 0,-25 0-1,-1 0 17,-48 0 93</inkml:trace>
  <inkml:trace contextRef="#ctx0" brushRef="#br0" timeOffset="21044.71">7144 12254 0,'0'24'31,"25"-24"63,-1 0-94,26 0 15,-25 0-15,0 0 16,-1 0-16,26 0 15,-25 0-15,0 0 16,24 0-16,-24 0 16,0 0-16,0 0 15,24 0-15,-24 0 16,0 0-16,24 0 16,-24 0-16,0 0 15,25 0-15,-1 0 0,-24 0 16,0 0-16,0 0 15,24 0-15,1 0 16,-25 0-16,24 0 16,-24 0-16,25 0 15,-25 0-15,-1 0 16,26 0-16,-25 0 16,0 0-16,24 0 15,1 0-15,24 0 16,-24 0-16,-1 0 15,1 0-15,0 0 16,-1 0-16,1 0 0,-1 0 16,-24 0-1,0 0-15,25 0 0,-26 0 16,26 0 0,-25 0-16,25 0 15,-26 0-15,1 0 16,0 0-16,25 0 15,-26 0-15,26 0 16,0 0 0,-1 0-1,26 0 1,-26 0 0,-24 0-16,0 0 15,0 0-15,24 0 16,-24 0-16,0 0 15,24 0-15,-24 0 16,0 0-16,0 0 16,24 0-16,-24 0 0,0 0 15,25 0-15,-1 0 16,-24 0-16,25 0 16,-25 0-16,49 0 15,-49 0-15,0 0 16,24 0-16,-24 0 15,0 0-15,0 0 16,24 0-16,-24 0 16,0 0-16,24 0 0,1 0 15,24 0 1,-24 0-16,0 0 16,-1 0-16,1 0 0,-25 0 15,24 0-15,-24 0 16,0 0-16,24 0 15,26 0 1,-26 0 0,1 0-1,-25 0 1,0 0-16,24 0 16,-24 50-16,25-50 15,-25 0-15,24 0 16,-24 0-16,0 0 15,24 0-15,-24 0 16,25 0 0,-1 0-1,-24 0-15,25 0 16,-25 0-16,-1 0 16,26 0-16,-25 0 15,24 0-15,1 25 16,0-25-16,24 0 15,-24 0-15,24 0 16,-24 0-16,-1 0 0,1 0 16,0 0-1,-1 0-15,1 0 0,-1 0 16,1 0-16,0 0 16,-1 0-16,1 0 15,-1 0-15,1 0 16,-25 0-16,24 0 15,1 0-15,0 0 16,-1 0-16,26 0 16,-51 0-16,26 0 15,0 0-15,-1 0 16,1 0-16,24 0 16,-24 0-16,0 0 15,-1 0-15,-24 0 0,25 0 16,-1 0-16,-24 0 15,25 0-15,-1 0 16,1 0-16,-1 0 16,1 0-16,-25 0 15,24 0-15,1 0 16,0 0-16,-26 0 16,1 0-16,0 0 15,25 0-15,-26 0 16,1 0-16,25 0 15,0 0 1,-26 0-16,26 0 16,0 0-16,-1 0 0,-24 0 15,0 0-15,24 0 16,1 0 0,-25 0 15,0 0 31,-25-25-46</inkml:trace>
  <inkml:trace contextRef="#ctx0" brushRef="#br0" timeOffset="36166.65">22051 11261 0,'-24'0'47,"48"0"62,26 0-93,0 0-16,-26 0 0,1 0 15,0 0-15,25 0 16,24 0-16,0 0 16,1-49-16,-1 49 15,1 0-15,-26 0 16,1 0-16,0 0 15,-1 0-15,1 0 16,-1 0-16,-24 0 16,0 0-16,25 0 15,-1 0 1,1 0 0,-1 0-1,-24 0 1,25 0-1,-25 0 1,-1 0 0,26 0-1,0 0 1,-26 0-16,1 0 16,0 0-16,25 0 15,-26 0-15,1 0 16,0 0-16,25 0 15,-26 0-15,1 0 16,25 0-16,-25 0 16,-1 0-16,1 0 15,25 0-15,-25 0 0,0 0 16,24 0-16,26 0 16,-51 0-16,1 0 15,0 0-15,49 0 16,-49 0-1,50 0 1,-51 0-16,26 0 16,-25 0-1,24 0 251,-24 25-250</inkml:trace>
  <inkml:trace contextRef="#ctx0" brushRef="#br0" timeOffset="57122.14">23664 5829 0,'0'-50'0,"0"100"78,0 0-62,0-25 0,0 24-16,0 1 15,0-1-15,0 1 16,0-25-16,0 0 16,0 49-16,0-49 15,0-50 48</inkml:trace>
  <inkml:trace contextRef="#ctx0" brushRef="#br0" timeOffset="57615.28">23961 5928 0,'-49'0'63,"24"50"-48,25 0-15,-50-26 16,50 1-16,0 25 16,-25-25-1,25-1-15,25-24 16,25 0 0,0 0-16,-1 0 15,1 0-15,-1 0 16,-24 0-16,25 0 15,-25 0-15,-25-49 16,49-1-16,-49 25 16,0-24-1,0-1 1,0 25 0,-74 25-1,49 0-15,0 0 0,-24 0 16,24 0-1</inkml:trace>
  <inkml:trace contextRef="#ctx0" brushRef="#br0" timeOffset="87880.25">23812 11162 0,'25'0'156,"0"0"-156,25 0 16,-1 0-16,1 0 16,24 0-16,-24 0 0,0 0 15,-26 0-15,26 0 16,-25 0-16,0 0 16,24 0-1,-98 0 63</inkml:trace>
  <inkml:trace contextRef="#ctx0" brushRef="#br0" timeOffset="88335.1">23788 11212 0,'0'25'31,"24"-25"0,1 0-15,25 0-16,0 0 15,24 0-15,0 0 16,26 0-16,-26 0 16,-24 0-16,-1 0 15,26 0 1,-51 0-1</inkml:trace>
  <inkml:trace contextRef="#ctx0" brushRef="#br0" timeOffset="93929.85">24631 5904 0,'-25'0'62,"0"0"-46,-24 0 15,49 24-31,-25-24 0,-25 25 16,26 25-1,24-25 1,-25-25 0,25 24-16,0 1 15,0 25 1,0-1 0,0-24-1,0 0 1,25-25-1,24 0 1,1 0-16,-1 0 16,1-50-1,0 26 1,-26-1 0,-24-50-1,25 75 1,-25-49-16,0 24 15,0-25 1,0 1 0,-25 49-1,-49 0-15,24 0 32,50 25-32,-24-25 15</inkml:trace>
  <inkml:trace contextRef="#ctx0" brushRef="#br0" timeOffset="95976.26">24656 11683 0,'25'-25'140,"49"0"-124,0-49-16,1 24 0,24 1 16,-49 24-1,-25-25-15,24 26 0,-24-26 16,25 25-1,-50 50 110,0 0-109</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32:46.327"/>
    </inkml:context>
    <inkml:brush xml:id="br0">
      <inkml:brushProperty name="width" value="0.05292" units="cm"/>
      <inkml:brushProperty name="height" value="0.05292" units="cm"/>
      <inkml:brushProperty name="color" value="#FF0000"/>
    </inkml:brush>
  </inkml:definitions>
  <inkml:trace contextRef="#ctx0" brushRef="#br0">28054 1414 0,'0'-25'47,"-25"25"-47,-24 0 15,-1 0 1,-24 0 0,24 0-1,25-25-15,0 25 16,-49 0-1,49 0 1,0 0 0,1 0-1,-51 25 1,1-25 0,49 50-1,0-50-15,-24 0 16,49 24-1,-25-24-15,0 0 16,25 25 0,-25-25-1,25 50-15,-49-25 16,49-1 0,-25-24-1,25 50-15,-50-25 16,50 0-1,-49-25-15,49 49 16,0-24 15,0 25-15,0-25 0,24 49-1,1-24 1,50-26-1,-51-24 1,-24 50-16,75-50 16,-50 0-16,24 25 15,-24-25-15,25 0 16,-1 0-16,1 49 16,-1-49-16,1 0 0,-25 0 15,0 0-15,24 25 16,-24-25-16,0 0 15,24 0-15,-24 0 16,0 0-16,0 0 16,24 0-16,-24 0 15,0 0-15,0 0 16,25 0-16,-26 0 16,1 0-16,25 0 15,-25 0-15,-1 0 16,1 0-1,25 0 1,-1 0 0,-24 0-16,0 0 15,25 0-15,-26 0 16,1 0-16,25 0 16,-25 0-1,-1 0 1,26 0-1,-50-49 1,25 49-16,-25-25 31,25 25-31,-25-25 0,24 25 16,-24-50-16,50 50 16,-50-74-16,25 74 15,-25-25-15,25 25 16,-25-25-1,0 1 1,49-26 0,-49 0-1,0 1 1,0 24-16,0-25 16,-25 25-1,25 1 1,-49 24-1,24-50 1,-25 50 0,50-25-16,-49 25 15,24 0-15,0-25 16,-49 25-16,49 0 16,-25-49-16,1 49 15,-1 0-15,-24-25 16,49 25-16,0 0 15,0 0-15,25-50 0,-74 50 16,24 0 0,1 0-1,-1 0 1,0 0 0,1 0-1,-1 0 1,50 25-1,-25-25 17,50 25 15,25-25-32</inkml:trace>
  <inkml:trace contextRef="#ctx0" brushRef="#br0" timeOffset="2785.42">28600 10740 0,'0'-24'16,"-50"24"31,25 0-31,-24 0-1,-1 0 1,1 0-1,24 0-15,0 0 16,0 0-16,-49 0 16,24 0-1,25 0-15,-24 0 16,-1 0-16,-24 49 16,24-49-16,0 25 15,26-25-15,-51 50 16,50-50-16,1 24 15,-26-24-15,50 25 16,-74-25-16,24 50 16,25-50-1,25 25 1,-25 24 0,-24 1-1,49-25 1,-25 24-1,25 26 1,0-50 0,0-1-1,0 1-15,0 25 16,0-1 0,0-24-1,25-25 1,-25 25-1,25-25-15,24 50 0,1-26 16,-1-24 0,1 50-1,-25-50-15,0 0 16,-1 0-16,26 25 16,-25-25-16,0 0 15,24 0-15,-24 0 16,0 0-16,24 0 0,-24 0 15,0 0 1,25 49-16,-25-49 0,-1 0 16,1 0-16,25 0 15,-25 0-15,-1 0 16,26 0-16,24 0 16,-49 0-16,0-24 15,0 24-15,49 0 16,-49 0-1,0-25 1,24 25 0,-49-50-1,50 50-15,-25 0 16,-25-25 0,25 25-16,24 0 15,-49-24-15,25 24 16,-25-25-1,25 25 1,-25-50 0,25 50-16,-25-25 15,0 1 1,49 24-16,-49-50 16,0 25-16,0 0 15,0 1-15,0-26 16,0 25-16,0 0 15,0-24-15,0-1 16,0 25 0,-25 0 15,25-24-15,-24 49-1,24-25 1,-25 25-1,-25-25 1,1 25 0,49-49-16,-50 49 15,0 0-15,50-25 16,-49 25-16,-1 0 16,-24 0-1,49 0 1,-25 0-1,26 0 1,24 49 0,-50-49-1,0 25 1</inkml:trace>
  <inkml:trace contextRef="#ctx0" brushRef="#br0" timeOffset="5205.64">26516 12129 0,'-25'0'15,"25"50"1,25-50 46,0 0-46,25 0-16,24-25 16,0 25-16,1 0 15,24 0-15,25 0 16,-25 0-16,-24-49 15,-26 49-15,-24 0 16,25 0-16,-25 0 16,-1 0 109,26 24-110</inkml:trace>
  <inkml:trace contextRef="#ctx0" brushRef="#br0" timeOffset="7558.44">24705 14734 0,'25'0'125,"50"0"-109,-26 0-1,-24 0-15,0 0 16,25 0 0,24 0-1,-49 0-15,0 0 16,-1 0-16,51 0 16,-26 0-16,1 0 15,24-25-15,1 25 16,-26 0-16,1 0 15,0 0-15,24 0 16,-24 0-16,-26 0 0,26 0 16,-25 0-16,24 0 15,1 0 1,0 0 0,-1 0-1,-24 0-15,-25-25 16,75 25-16,-26 0 15,26 0 1,-51 0-16,26 0 16,0-49-1,-1 49 1,-24 0-16,0 0 16,0 0-16,24 0 0,-24-25 15,0 25-15,24 0 16,26 0-1,-26 0 1,1 0 0,24 0-1,-49 0 1,0 0-16,25 0 16,-26 0-16,1 0 15,25 0-15,-25 0 16,0 0-16,-1 0 15,26 0-15,0 0 16,-1 0 0,-24 0-1,25 0 17,-26 0-17,1 0 32,0 0 203</inkml:trace>
  <inkml:trace contextRef="#ctx0" brushRef="#br0" timeOffset="11782.46">24978 12055 0,'0'0'0,"50"0"110,24 0-110,-24 0 15,0 0-15,-1 0 16,1 0-16,-1 0 16,-24 0-16,25 25 15,-25-25-15,24 0 16,1 0 0,-25 0-1,-1 0 1,1 0-1,50 0 1,-51 0 0,26 0-1,0 0 1,-1 0 0,1 0-1,0 0 1,-1 0-1,1 0 1,-1 0 0,1 0-1,0 0 1,-26 0-16,1 0 16,0 0-1,25 0 1,-1 0-1,-24 0 1,0 0 15,24 0-15,1 0 0,0 0-1,-1 0 1,-24 0-16,25 0 15,24 0 1,-24 0 0,24 0-1,-49 0-15,0 0 16,49 0 0,-24 0-1,-1 0 1,-24 0 31,0 0-32,25-50 1,-26 50 0,1 0-1,0 0 1,25 0-1,-26 0 17,1 0-1,25 0 141,-1 0-157</inkml:trace>
  <inkml:trace contextRef="#ctx0" brushRef="#br0" timeOffset="14506.22">24954 14734 0,'-50'0'0,"75"0"203,0 0-187,24 0 0,1 0-1,-1 0 1,1 0 0,24 0-1,-24 0 1,0-50-1,-1 50 1,1 0 0,-25 0-1,24 0-15,-24 0 16,0 0-16,24 0 16,-24 0-16,0 0 15,25-24-15,-26 24 0,1 0 16,0 0-16,25 0 15,-1 0 1,-24 0 0,0 0-1,25 0 1,-26 0 0,-24-50-16,25 50 15,0 0 1,25 0-16,-26 0 31,1 0-31,25 0 16,-25 0-1,-1 0 17,26 0-1,0 0-16,24 0 1,-49 0 0,0 0-1,-1 0 63,51 0-62,-26 0 0,-24 0-1,25 0 1,-1 0 0,1 0-1,24 25 1,-24-25-1,0 0-15,-1 0 16,1 0 0,-25 0-1,24 0-15,-24 0 16,0 0-16,25 0 16,-26 0 499</inkml:trace>
  <inkml:trace contextRef="#ctx0" brushRef="#br0" timeOffset="19135.49">25375 2629 0,'25'0'141,"25"0"-125,24 0-1,-24 0-15,-26 0 16,1 0-16,0 0 16,25 0-16,-26 0 0,1 0 15,25 0-15,-25 0 16,-1 0-16,1 0 15,25 0 1,-25 0-16,0 0 0,24 0 16,1 0-16,-25 0 15,24 0-15,1 0 16,-1 0-16,-24 0 16,0-49-16,25 49 15,-1 0 1,1 0-1,-1 0-15,-24 0 16,0 0-16,25-25 16,-26 25-16,1 0 15,25 0-15,-25 0 16,-1 0-16,26 0 16,-25 0-16,0 0 15,49 0 1,-49 0-16,24 0 15,-24 0-15,0 0 16,25 0 0,-1 0-1,-24 0 1,0 0 15,25 0-15,-1 0-1,1 0-15,-25 0 16,-1 0-16,26 0 16,-25 0-16,0 0 15,-1 0-15,26 0 16,-25 0-16,0 0 16,24 0-1,-49-25 16,25 25 1,0 0-1,0 0-15,24 0-1</inkml:trace>
  <inkml:trace contextRef="#ctx0" brushRef="#br0" timeOffset="21196.8">25127 4688 0,'25'0'109,"25"0"-93,-1 0-1,-24 0 1,25 0 0,-1 0-16,-24 0 15,0 0-15,24 0 0,1 0 16,0 0-1,-1 0-15,1 0 16,-1 0-16,1 0 0,24 0 16,-24 0-16,0 0 15,-1 0-15,-24 0 16,25 0-16,-1 0 16,-24 0-16,0 0 15,25-50 1,-1 50-16,-24 0 15,0 0-15,24 0 16,-24 0-16,0 0 16,0 0-16,24 0 15,1 0 1,0 0-16,-26 0 16,1 0-1,50 0-15,-26 0 0,1-24 16,-1 24-16,1 0 15,0 0-15,-26 0 16,51 0 0,-50 0-16,0 0 15,24-50-15,-24 50 16,0 0-16,24 0 16,-24 0-16,0 0 15,0 0-15,24 0 16,1 0-16,-25 0 15,0 0-15,24 0 16,1 0-16,-1 0 16,1 0-16,0 0 15,-1 0-15,-24 0 16,0 0-16,0 0 16,24 0-16,-24 0 15,0 0-15,24 0 16,-24 0-1,0 0 17,-25 25 452,0 24-468</inkml:trace>
  <inkml:trace contextRef="#ctx0" brushRef="#br0" timeOffset="22837.09">25400 6772 0,'0'24'62,"50"-24"-46,-26 0-16,51 0 15,-26 0-15,26 0 16,-1 0-16,25 0 16,26 0-16,-26 0 0,0 0 15,25 0-15,25 0 16,-50 0-16,0-24 16,0 24-16,25 0 15,-24 0-15,-26-50 16,1 50-16,-26 0 15,1 0-15,-1 0 16,1 0-16,0 0 16,-26 0 93,-24 25-93,50-25-1</inkml:trace>
  <inkml:trace contextRef="#ctx0" brushRef="#br0" timeOffset="25709.48">25053 8954 0,'74'0'63,"-49"0"-48,25 0-15,-26 0 16,1 0-16,0 0 16,25 0-16,-1 0 15,1 0-15,-1 0 16,75 0-1,-49 0-15,-1 0 16,1 0-16,-1 0 16,-24 0-16,24 0 0,1 0 15,-1 0-15,0 0 16,-24 0-16,24 0 16,-24 0-16,0 0 15,-1 0-15,1 0 16,-1 0-16,1 0 15,24 0-15,-24 0 16,0 0-16,-26 0 16,26 0-16,0 0 15,24 0-15,-24 0 16,-1 0-16,1 0 0,-25 0 16,24 0-16,26 0 15,-26 0-15,1 0 16,0 0-16,-26 0 15,26 0-15,-25 0 16,-25-24 0,25 24-1,-1 0 1,26 0 0,0 0-1,-26 0 1,1 0-1,25 0 17,-25 0-17,-25-50 17,24 50-32</inkml:trace>
  <inkml:trace contextRef="#ctx0" brushRef="#br0" timeOffset="33118.61">28302 4366 0,'0'0'0,"0"-25"140,25 25-140,25 0 16,-26 0-16,1 0 15,25 0 1,-50-25-16,49 25 16,1 0-16,24 0 15,-24 0 1,-25 0 0,-25 25-1,25-25-15,-25 25 16,49-25-16,-49 49 15,25 1 1,-25-1 0,50 26-1,-50-26-15,0-24 16,0 0-16,0 0 16,0 24-16,0-24 15,0 0-15,0 25 0,24-25 16,-24-1-16,0 26 15,0 0 1,0 24 0,0 0-1,0-24 1,0-25 0,0 0-16,0 49 15,0-24 1,0-1-1,-49-24-15,49 25 16,0-1 0,-25 1-1,25-25 1,0-1 0,-25 26-1,25-25 1,0 0-1,-49-25-15,49 49 16,0-24 0,-25 0-1,25 25 1,0-26 0,-25-24-16,25 25 15,0 25 1,-50-50-16,50 49 15,0 1 1,-24-50-16,24 25 16,0 0-1,-25-25-15,25 49 16,-50-24 0,50 0-1,-25-25 1,25 49-16,-24-49 15,24 50-15,-50-25 16,50 24 0,-25-49-1,25 50-15,-25-25 32,-24 0-1,24 24 0,-25-24 0,26-25-15,24 50 0,-25-50-1,50-25 79,-1 0-94,26-25 16</inkml:trace>
  <inkml:trace contextRef="#ctx0" brushRef="#br0" timeOffset="33875.32">28302 6251 0,'-25'0'63,"25"25"-63,-24-1 15,24 51 1,-50-50 0,50-1-16,0 26 15,-25-25-15,25 24 16,0 1 0,0 0-1,0-1 1,0-24-1,0 0-15,0 0 32,0 24-1,25-49-15,-25 25-1,50-25-15,-1 0 16,-24 0-1,0 0-15,24 0 16,-24 0-16,0 0 16,25 0 124</inkml:trace>
  <inkml:trace contextRef="#ctx0" brushRef="#br0" timeOffset="36849.71">28352 8682 0,'25'0'188,"24"0"-173,1 0-15,-25-50 16,-1 50-16,26 0 15,-25-25-15,0 25 16,24 0-16,-24-25 16,0 25-16,24 0 15,-49-49-15,50 49 16,-25-25 0,24 25-16,-49-50 15,50 50-15,-50-49 16,74 49-16,-74-25 15,25 25-15,-25-50 16,50 50-16,-50-74 16,50 74-16,-50-50 15,49 1-15,-24-26 16,-25 51 0,50-1-16,-50-25 15,24 25-15,-24 0 16,25-24-16,-25 24 15,50-25-15,-50 1 16,25-1-16,-25 1 16,0-1-16,49 0 15,-49-24-15,0 24 16,25 1-16,-25-1 0,0 1 16,50-1-16,-50-24 15,0 24-15,0-24 16,24-1-16,-24 26 15,0-26-15,0 1 16,50-1-16,-50 1 16,0-1-16,0 1 15,0 0-15,0-26 16,50-24-16,-50 50 16,0 0-16,0 24 15,0 0-15,0 1 0,0-1 16,0 0-1,0-24-15,0 24 0,0 26 16,-25-1-16,25-50 16,0 51-16,0-1 15,-25-50 1,25 51-16,0-1 16,-25-25-16,25 25 15,0 1-15,0-26 16,-49 25-16,49 0 15,0-24-15,-25 24 16,25-25-16,-50 50 16,50-49-1,-25-1-15,25 25 16,-24 25 0,24-24-16,-50-26 15,0 0 1,26 1-1,24-1 1,-50 50 0,50-25-16,-25 0 15</inkml:trace>
  <inkml:trace contextRef="#ctx0" brushRef="#br0" timeOffset="39635.51">29245 4638 0,'0'-49'140,"0"-26"-124,0 26-16,0 24 15,-50 0-15,25-49 16,-24 24 0,24 25-1,0-24 1,-25 24 0,26-25-1,-26 26 1,50-1-1,-50 25 1,50-50-16,-24 25 16,24 1-1,-50 24-15,50-50 16,-25 25 0,25 0-1,-25-24 1,25-1-1,-49 50-15,49-49 16,-25-1 0,25 0-16,0 25 15,-50 1-15,50-26 16,-24 0 0,24 26-16,0-1 0,-25-25 15,25 1 1,-50 24-1,50-25-15,-25 50 16,25-49-16,-49 24 16,49 0 15,-25 25-15,25-50 77,-25 26-61,25-1-17,-49 25-15,49-50 16,0 25-1,-25 25-15,25-24 16,-25-26 15,25 25-15,-50 25 0,50-25-16,-24-24 31,24 24 0,-25 0 0,25-24-15,-50 49 0,50-25-1,0 0 1,-25 25 46,25-25-15,-24 25 0,24-50-31</inkml:trace>
  <inkml:trace contextRef="#ctx0" brushRef="#br0" timeOffset="40800.5">28327 2530 0,'-25'0'109,"0"0"-93,1 0-16,-1 0 31,25 25-31,-50-25 0,1 0 16,24 25-1,-25-25 1,25 0 15,25 24-31,0 26 94,0 0-78,0-25-1,25 24 1,-25-24 0,0 0-1,25 0 1,-25 24-1,0-24 1,0 0 15,25-25 32,24 0-48,-49-25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9T10:34:59.099"/>
    </inkml:context>
    <inkml:brush xml:id="br0">
      <inkml:brushProperty name="width" value="0.05292" units="cm"/>
      <inkml:brushProperty name="height" value="0.05292" units="cm"/>
      <inkml:brushProperty name="color" value="#FF0000"/>
    </inkml:brush>
  </inkml:definitions>
  <inkml:trace contextRef="#ctx0" brushRef="#br0">8880 10790 0,'-50'0'16,"1"0"0,74 0 77,24 0-77,-24 0 0,0 0-16,24 0 15,-24-50-15,0 50 16,50 0-16,-26 0 0,-24-24 15,0 24 1,24 0-16,1 0 16,0 0-1,-1 0 1,-24 0 0,25 0-1,-26 0 1,1 0-1,0 0 1,25 0-16,-26 0 16,1 0-16,25 0 15,-25 0-15,24 0 16,1 0 0,-1 0-1,1 0 1,-25 0-16,0 0 0,24 0 31,1 0-31,0 0 16,-1 0-1,1 0 1,-25 0 0,24 0-1,-24 0 1,0 0-1,0 0 1,24 0 0,1 0-1,-1 0 1,-24 0 0,0 0-1,25 0 1,-1 0-1,1 0 1,-1 0 0,-24 0-1,25 0 1,24 0 156</inkml:trace>
  <inkml:trace contextRef="#ctx0" brushRef="#br0" timeOffset="10485.85">16495 10815 0,'25'0'157,"25"0"-142,-26 0 1,26 0-1,-25 0 1,0 0 0,-1 0-16,26 0 15,0 0-15,-1 0 16,1 0-16,-1 0 16,1 0-16,24 0 15,-24 0-15,-25 0 16,0 0-16,-1 0 15,51 0 1,-26 0 0,26 0-1,-50 0-15,-1 0 16,26 0-16,-25 0 16,0 0-16,0 0 0,24 0 15,-24 0 1,49 0-16,-49 0 15,25 0-15,-25 0 16,-1 0-16,1 0 16,25 0-16,-25 0 15,-1 0-15,26 0 16,0 0-16,-26 0 16,1 0-16,0 0 15,49 0-15,-24 0 16,0 0-16,-1-50 15,1 50-15,-1 0 16,26 0-16,-50-25 0,0 25 16,24 0-16,-24 0 15,0 0-15,0 0 16,24 0-16,-24 0 16,-25-49-16,74 49 15,-49 0-15,25 0 16,-25 0-16,-1 0 15,51 0 1,-50 0-16,49 0 16,-49 0-1,24 0 1,1 0-16,-25 0 16,24-25-1,-24 25-15,25 0 0,-1 0 16,1 0-1,-25-25-15,0 25 0,24 0 16,-24 0-16,0 0 16,0 0-16,24 0 15,-24 0-15,0-49 16,25 49-16,-26 0 16,1 0-16,25 0 15,-25 0-15,-1 0 16,1 0-16,50 0 15,-1 0 1,-24 0-16,-26 0 16,1-25-16,25 25 15,-25 0-15,-1 0 16,1 0-16,25 0 16,-25 0-16,24 0 15,1 0-15,-1 0 16,26 0-16,-25 0 15,-1 0-15,1 0 16,-1-50-16,1 50 16,0 0-16,24 0 15,-24 0-15,-26 0 0,1 0 16,25 0 0,-25 0-16,-1 0 0,1 0 15,25 0-15,-25 0 16,49 0-1,-24 0 1,-26 0 0,26 0 15,-50 25 125</inkml:trace>
  <inkml:trace contextRef="#ctx0" brushRef="#br0" timeOffset="14123.24">3299 11832 0,'50'0'156,"-1"0"-156,1 0 31,-25 0-31,24 0 16,1 0-1,24 0 1,-24 0 0,-25 0-16,24 0 15,1 0-15,0 0 16,-1 0-16,-24 0 15,0 0-15,24 0 16,1 0 0,-25 0-1,0 0 17,24 0-32,-24 0 15,0 0-15,24 0 16,1 0-16,0 0 15,-26 0-15,1 0 16,0 0-16,25 0 16,-26 0-16,1 0 15,25 0-15,-25 0 16,-1 0-16,1 0 16,25 0-16,-25 0 15,-1 0-15,26 0 16,-25 0-16,25 0 15,-26 0-15,26 0 0,-25 0 16,0 0-16,24 0 16,1 0-1,-25 0 1,24 0 0,-24 0-1,0 0-15,24 0 16,1 0-1,-25 0-15,0 0 16,24 0-16,-24 0 16,0 0-16,24 0 15,-24 0-15,0 0 16,0 0-16,24 0 0,-24 0 16,0 0-16,25 0 15,-26 0-15,1 0 16,0 0-16,50 0 15,-51 0 1,1 0-16,0 0 16,25 0-16,-26 0 15,26 0-15,0 0 16,-1 0-16,26-50 16,-51 50-16,1 0 15,25 0-15,-25 0 16,-1 0-16,1 0 0,25-25 15,-1 25-15,1 0 16,0 0-16,-26 0 16,26 0-16,-25 0 15,0 0-15,24 0 16,-24 0-16,25 0 16,-1 0-1,-24 0 1,25 0-16,-25 0 15,-1 0-15,26 0 16,-25 0-16,0 0 16,-1 0-16,26 0 15,-25 0-15,24 0 16,1 0 0,0 0-16,-1 0 15,-24 0-15,0 0 16,0 0-16,24 0 15,-24 0-15,49 0 16,-49 0 0,25-49-16,-1 49 15,-24 0 1,0 0 0,25 0-1,-1 0 1,-24 0-1,0 0 1,25 0 0,-26 0-1,1 0 1,25 25 15,-25-25 94</inkml:trace>
  <inkml:trace contextRef="#ctx0" brushRef="#br0" timeOffset="52401.22">7491 13097 0,'50'0'94,"-1"-50"-78,-24 50-16,25 0 15,-26 0-15,1 0 16,0 0-16,25-25 15,-26 25-15,1 0 0,25 0 16,-1 0 0,1 0-16,-25 0 0,0 0 15,24 0-15,1 0 16,0 0-16,-1 0 16,26 0-16,-1 0 15,-24 0-15,-1 0 16,26 0-16,-26 0 15,1 0-15,-25 0 16,-1 0-16,26 0 16,0 0-1,-26 0-15,1 0 16,50 0-16,-51 0 16,26 0-16,0 0 0,-1 0 15,1 0-15,0 0 16,24 0-16,-49 0 15,0 0-15,24 0 16,1 0-16,24 0 16,-24-49-16,-1 49 15,1 0-15,0 0 16,-1 0-16,1 0 16,24 0-16,-24 0 15,-1 0-15,-24 0 16,0 0-16,25 0 15,-25 0-15,-1 0 16,26 0-16,-25 0 16,0 0-16,24-25 15,26 25-15,-26 0 0,1 0 16,-25 0-16,24 0 16,-24 0-16,49-50 15,-24 50-15,0 0 16,24 0-16,0 0 15,1-24-15,-26 24 16,1 0-16,24 0 16,-24 0-16,0 0 15,-1 0-15,1 0 16,0 0-16,24 0 16,0 0-16,1 0 15,-1 0-15,-24-50 0,24 50 16,-49 0-1,25 0-15,-1 0 0,-24 0 16,49 0-16,-24 0 16,-25 0-16,0 0 15,49-25-15,-24 25 16,-25 0-16,-1 0 16,1 0-16,25 0 15,-25 0-15,24 0 16,-24 0-1,25 0 17,-1 0-17,1 0 1,24 0 0,-49 0-16,25 0 15,24 0 1,-24 0-1,-26 0 1,1 0-16,25 0 16,-25 0-16,-1 0 15,1 0-15,25 0 0,-25 25 16,-1-25 0,26 0-16,-25 0 0,25 0 15,-1 0 1,-24 0-1,25 0-15,-26 0 16,1 0-16,25 0 16,-25 0-16,-1 0 15,1 0-15,25 0 16,-25 0-16,-1 0 16,26 0-16,-25 0 15,0 0-15,24 0 16,1 0-1,-1 0 1,-24 0-16,0 0 0,0 0 16,24 0-1,-24 0-15,0 0 0,25 0 16,24 0 0,-24 50-1,-1-50-15,1 0 16,0 0-16,-1 0 15,26 0-15,-26 0 16,1 0-16,-1 0 16,1 0-16,-25 0 15,49 0-15,-49 0 16,25 24-16,-1-24 16,26 0-16,-1 0 15,0 0-15,1 0 0,-1 0 16,1 0-16,-26 0 15,26 0-15,-26 0 16,26 0-16,-26 0 16,1 0-16,0 0 15,-1 0-15,1 0 16,-1 0-16,1 0 16,0 0-16,-26 0 15,1 0 1,25 0-1,-25 0 17,-1 0-17,-98-49 79</inkml:trace>
  <inkml:trace contextRef="#ctx0" brushRef="#br0" timeOffset="87137.14">15156 14436 0,'0'0'0,"24"0"110,1 0-95,25-24-15,-25 24 16,24 0-16,26 0 16,-1 0-16,1-25 15,-1 25-15,0 0 16,1 0-16,49-50 15,-25 50-15,0 0 16,-24 0-16,-1-50 16,0 50-16,1 0 15,-1 0-15,-24-24 0,0 24 16,-1 0 0,-24 0-16,25 0 0,-1 0 15,1 0-15,49-50 16,-49 50-16,-1 0 15,1 0-15,24 0 16,1 0-16,-1-25 16,-24 25-16,-1 0 15,26 0-15,-51 0 16,1-49-16,25 49 16,24 0-16,-49 0 15,0 0-15,0 0 0,49 0 16,-24 0-1,-1 0-15,1 0 0,0 0 16,-1 0-16,1 0 16,24 0-16,-24 0 15,-25 0-15,-1 0 16,1 0-16,25 0 16,-25 0-16,24 0 15,-24 0 1,25 0 109,-50 24-110</inkml:trace>
  <inkml:trace contextRef="#ctx0" brushRef="#br0" timeOffset="89763.35">20712 14263 0,'25'0'63,"24"0"-48,26 0-15,-1 0 16,1 0-16,-1 0 16,25 0-16,-24 0 15,-26 0-15,50 0 16,25-25-16,-49 25 15,-1 0-15,1 0 16,-1 0-16,1-25 16,-1 25-16,0 0 15,-24 0-15,0 0 16,-1 0-16,1-50 16,-1 50-16,-24 0 0,25 0 15,-25 0-15,24 0 16,1 0-16,-25 0 15,49 0-15,-24-24 16,-1 24-16,1 0 16,24 0-16,1 0 15,-1 0-15,1 0 16,-1-50-16,25 50 16,25 0-16,-49 0 0,-1-50 15,0 50 1,1 0-16,-1 0 0,1 0 15,-1-24-15,-24 24 16,24 0-16,1 0 16,-1 0-16,25 0 15,-24 0-15,-1-50 16,0 50-16,1 0 16,-1 0-16,-24 0 15,-1 0-15,26 0 16,-26 0-16,1-25 15,0 25-15,-1 0 16,1 0-16,0 0 16,24 0-16,-24 0 15,-1 0-15,-24 0 0,25 0 16,-1 0-16,26 0 16,-26 0-16,1 0 15,-25 0-15,-1 0 16,26 0-16,-25 0 15,0 0-15,24 0 16,1 0-16,-25 0 16,-1 0-16,1 0 15,25 0-15,-25 0 16,0 0-16,24 0 0,-24 0 16,25 0-1,-1 0 1,-24 0-1,25 0 1,-26 0 0,26 0-1,0 0 1,-1 0-16,-24 0 16,0 0-16,0 0 15,24 50-15,1-50 16,-25 0-1,24 0 1,1 25 0,-25-25-16,-1 0 31,26 24-31,-25-24 16,24 0-1,1 0 1,0 0-1,-26 0-15,1 50 16,25-50-16,-25 0 16,0 0-16,-1 0 15,51 0-15,-50 0 16,24 0-16,-24 0 16,0 0-16,24 0 15,1 0-15,0 25 16,-1-25-16,1 0 0,-1 0 15,-24 0-15,0 0 16,25 0-16,-26 0 16,1 0-16,0 0 15,25 49-15,-1-49 16,-24 0 0,25 0-1,24 0 1,-24 0-1,-1 0-15,1 25 16,0-25-16,-1 0 16,1 0-16,24 0 15,-24 0-15,-1 50 0,1-50 16,0 0 0,-1 0-16,1 0 0,-1 0 15,1 0-15,0 0 16,-1 25-16,1-25 15,-1 0-15,-24 0 16,0 0 0,-25 24 62</inkml:trace>
  <inkml:trace contextRef="#ctx0" brushRef="#br0" timeOffset="104833.38">17884 16570 0,'75'0'94,"-51"0"-78,1 0-16,50 0 15,-26 0-15,26 0 0,-1 0 16,0 0-1,1 0-15,-26 0 16,26 0-16,-1 0 0,1 0 16,-1 0-16,1 0 15,24 0-15,0 0 16,0 0-16,0 0 16,1 0-16,48 0 15,-48 0-15,-1 0 16,0 0-16,-24 0 15,-1 0-15,0 0 16,1 0-16,-1 0 16,1 0-16,24 0 15,0 0-15,0 0 16,0 0-16,-24 0 16,24 0-16,-24 0 0,-1 0 15,0 0-15,1 0 16,-1 0-16,1 0 15,-1 0-15,0 0 16,1 0-16,-1 0 16,-24 0-16,-1 0 15,26 0-15,-1 0 16,1 0-16,-1 0 16,-24 0-16,-1 0 15,1 0-15,0 0 16,-1 0-16,1 0 0,24 0 15,-24 0 1,-1 0-16,1 0 0,0-50 16,-1 50-16,1 0 15,24 0-15,-24 0 16,0 0 0,-1 0-16,1 0 0,-1 0 15,1 0-15,24-25 16,-24 25-16,0 0 15,-1 0-15,1 0 16,24 0-16,-24 0 16,-1 0-16,26 0 15,-1 0-15,1-49 0,-1 49 16,0 0-16,1 0 16,-25 0-16,-1 0 15,1 0-15,-1 0 16,26 0-16,-1-25 15,1 25-15,-1 0 16,0 0-16,1 0 16,-1 0-16,1 0 15,-1 0-15,0 0 16,1 0-16,-25 0 16,-1 0-16,-24 0 15,0 0-15,-25-50 16,49 50-16,-49 25 203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DCC7-CABA-4E41-86DC-82334CF59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A9A51-D9A2-4EEA-B2EF-EF355DEA8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95448E-655C-46E9-B95C-9D824A7AE200}"/>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0006B163-2187-4AB1-9DDF-B8423C774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F89E6-CFE8-4D53-AF52-347985E52ED3}"/>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211945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BB08-1A36-4EED-8F22-BB9800D40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F9CA4-282A-4573-B895-6B86138EF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0ED90-AC3E-41F1-921B-1B2891471AE6}"/>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54013FEA-F094-4878-A4FA-276DD8848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CB704-7881-47DF-ADAB-97BF86005F80}"/>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309322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B6086-66CD-4BC3-9905-1F909C8241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BAACA-106B-46C7-9DA6-02C604C55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3C309-62C8-44C3-BB7D-AAAB50758CA6}"/>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73FB4F34-72FC-42C6-926C-735253F49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BD81D-9D51-4554-B4FC-786A93A6F84F}"/>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213026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3330-90FF-408F-A49A-E4A9B0590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7ED10-86B3-4E98-A7DC-56DEBE73D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A8FB-4390-49AB-B539-50BEA21B2FAD}"/>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2B30CBF7-8FAD-4F0C-9D5F-9FCF05869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1716F-DDF7-464B-A21A-03AE05C1B5EE}"/>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333709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6C77-951B-495D-8D77-7787502025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B8A11-A1E6-4F7C-8F63-6D641D1CA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23F8C-20A8-4D5E-932A-5CF1A31F2D88}"/>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9C0FD55A-74E0-4E35-9B8F-17B2571BB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4E80-2489-48BF-8734-864C208ABA50}"/>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89123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85DA-533E-43B0-AC14-F8719DF2D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4A840-C5BC-4A8F-B71C-3AA2268C1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6AD900-05FF-4BD6-B18E-160891F53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FDDF72-8B4F-4182-A90C-80F48E4F1231}"/>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6" name="Footer Placeholder 5">
            <a:extLst>
              <a:ext uri="{FF2B5EF4-FFF2-40B4-BE49-F238E27FC236}">
                <a16:creationId xmlns:a16="http://schemas.microsoft.com/office/drawing/2014/main" id="{F86332DA-DA9C-4B92-8802-8B788A1B3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E5FD7-5688-41B9-8498-89F1BAE19639}"/>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121163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DF-A961-46DF-B118-E49D3AEEA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5D459-187B-4232-9822-F313829BF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804E79-D59C-41E3-BA58-CCAF219F4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5E46F8-3539-4CE7-8281-17ACE2EA4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94164-F7AC-42CB-A3B9-707928FC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BA56C2-F19B-4AFF-86B7-6EE6F665ECA4}"/>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8" name="Footer Placeholder 7">
            <a:extLst>
              <a:ext uri="{FF2B5EF4-FFF2-40B4-BE49-F238E27FC236}">
                <a16:creationId xmlns:a16="http://schemas.microsoft.com/office/drawing/2014/main" id="{E5F7CEC7-7EDB-4F03-8148-69358E1217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E1DD46-DDB2-4929-A3AE-3182F18B0D12}"/>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193841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F6A3-7038-4996-9345-949567E7A7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BD0E49-6315-44FA-97C6-7E02F6DD20AB}"/>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4" name="Footer Placeholder 3">
            <a:extLst>
              <a:ext uri="{FF2B5EF4-FFF2-40B4-BE49-F238E27FC236}">
                <a16:creationId xmlns:a16="http://schemas.microsoft.com/office/drawing/2014/main" id="{60387860-8D3F-4225-BC45-164A44D5A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0C8EF-4D1F-4D64-9739-0E4DF4B39A1A}"/>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423054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5FACE-1857-4879-BBF7-2E8C076BBC14}"/>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3" name="Footer Placeholder 2">
            <a:extLst>
              <a:ext uri="{FF2B5EF4-FFF2-40B4-BE49-F238E27FC236}">
                <a16:creationId xmlns:a16="http://schemas.microsoft.com/office/drawing/2014/main" id="{47DAD215-283F-48C3-B4FD-0784A93B97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4ECBA0-C41F-4064-8BD1-A8199485CD27}"/>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391518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C73A-7D46-418C-9317-65919274B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C1AF4F-344B-4E0D-A30F-DBE3F7F6C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3C5F3-E32F-4BF5-9D44-017C78B8C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FD427-EEB7-4A86-B83B-571C293D7526}"/>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6" name="Footer Placeholder 5">
            <a:extLst>
              <a:ext uri="{FF2B5EF4-FFF2-40B4-BE49-F238E27FC236}">
                <a16:creationId xmlns:a16="http://schemas.microsoft.com/office/drawing/2014/main" id="{5F40B5B3-D6ED-4A99-AFBD-F62568598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9122A-FCAB-4B5F-89C9-A8335189E63E}"/>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188186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78F4-E4F5-4F17-B1D7-E02312C13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F1340-338E-4AEB-A8EF-7DC76A0AA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597978-CFF1-4D68-BE00-C561DE6C8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0A698-CE7F-4630-8758-9CFCCB16F523}"/>
              </a:ext>
            </a:extLst>
          </p:cNvPr>
          <p:cNvSpPr>
            <a:spLocks noGrp="1"/>
          </p:cNvSpPr>
          <p:nvPr>
            <p:ph type="dt" sz="half" idx="10"/>
          </p:nvPr>
        </p:nvSpPr>
        <p:spPr/>
        <p:txBody>
          <a:bodyPr/>
          <a:lstStyle/>
          <a:p>
            <a:fld id="{A5AB1C3E-1906-4F5C-9A72-8D246398B461}" type="datetimeFigureOut">
              <a:rPr lang="en-US" smtClean="0"/>
              <a:t>9/29/2021</a:t>
            </a:fld>
            <a:endParaRPr lang="en-US"/>
          </a:p>
        </p:txBody>
      </p:sp>
      <p:sp>
        <p:nvSpPr>
          <p:cNvPr id="6" name="Footer Placeholder 5">
            <a:extLst>
              <a:ext uri="{FF2B5EF4-FFF2-40B4-BE49-F238E27FC236}">
                <a16:creationId xmlns:a16="http://schemas.microsoft.com/office/drawing/2014/main" id="{52315B82-C74D-498C-B380-E2AA7132C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E1349-32A5-4543-9B31-452109547F63}"/>
              </a:ext>
            </a:extLst>
          </p:cNvPr>
          <p:cNvSpPr>
            <a:spLocks noGrp="1"/>
          </p:cNvSpPr>
          <p:nvPr>
            <p:ph type="sldNum" sz="quarter" idx="12"/>
          </p:nvPr>
        </p:nvSpPr>
        <p:spPr/>
        <p:txBody>
          <a:bodyPr/>
          <a:lstStyle/>
          <a:p>
            <a:fld id="{706D0F5C-3B9D-4390-951E-49E83DB3E215}" type="slidenum">
              <a:rPr lang="en-US" smtClean="0"/>
              <a:t>‹#›</a:t>
            </a:fld>
            <a:endParaRPr lang="en-US"/>
          </a:p>
        </p:txBody>
      </p:sp>
    </p:spTree>
    <p:extLst>
      <p:ext uri="{BB962C8B-B14F-4D97-AF65-F5344CB8AC3E}">
        <p14:creationId xmlns:p14="http://schemas.microsoft.com/office/powerpoint/2010/main" val="170412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AE8CF-F551-4FB7-AE6B-EA1EC23D9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E1A38-FAFF-459B-81A3-905BC7948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AC1E3-3222-4DB1-BE8B-A402223C0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B1C3E-1906-4F5C-9A72-8D246398B461}" type="datetimeFigureOut">
              <a:rPr lang="en-US" smtClean="0"/>
              <a:t>9/29/2021</a:t>
            </a:fld>
            <a:endParaRPr lang="en-US"/>
          </a:p>
        </p:txBody>
      </p:sp>
      <p:sp>
        <p:nvSpPr>
          <p:cNvPr id="5" name="Footer Placeholder 4">
            <a:extLst>
              <a:ext uri="{FF2B5EF4-FFF2-40B4-BE49-F238E27FC236}">
                <a16:creationId xmlns:a16="http://schemas.microsoft.com/office/drawing/2014/main" id="{2FDECB87-C507-4C71-9EA6-6AA162BD4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54DBE3-E10F-4BD3-951E-D95DA68DE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0F5C-3B9D-4390-951E-49E83DB3E215}" type="slidenum">
              <a:rPr lang="en-US" smtClean="0"/>
              <a:t>‹#›</a:t>
            </a:fld>
            <a:endParaRPr lang="en-US"/>
          </a:p>
        </p:txBody>
      </p:sp>
    </p:spTree>
    <p:extLst>
      <p:ext uri="{BB962C8B-B14F-4D97-AF65-F5344CB8AC3E}">
        <p14:creationId xmlns:p14="http://schemas.microsoft.com/office/powerpoint/2010/main" val="402583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hyperlink" Target="https://www.geeksforgeeks.org/c-program-for-tower-of-hanoi/"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2AD16676-21B2-473B-9359-26588EE2F45A}"/>
              </a:ext>
            </a:extLst>
          </p:cNvPr>
          <p:cNvSpPr>
            <a:spLocks noGrp="1"/>
          </p:cNvSpPr>
          <p:nvPr>
            <p:ph idx="1"/>
          </p:nvPr>
        </p:nvSpPr>
        <p:spPr>
          <a:xfrm>
            <a:off x="1137034" y="2198362"/>
            <a:ext cx="4958966" cy="4427521"/>
          </a:xfrm>
        </p:spPr>
        <p:txBody>
          <a:bodyPr>
            <a:normAutofit fontScale="85000" lnSpcReduction="10000"/>
          </a:bodyPr>
          <a:lstStyle/>
          <a:p>
            <a:pPr algn="just"/>
            <a:r>
              <a:rPr lang="en-US" sz="1700" b="0" i="0" dirty="0">
                <a:effectLst/>
                <a:latin typeface="Arial" panose="020B0604020202020204" pitchFamily="34" charset="0"/>
              </a:rPr>
              <a:t>Recursion is the process of repeating items in a self-similar way. In programming languages, if a program allows you to call a function inside the same function, then it is called a recursive call of the function.</a:t>
            </a:r>
          </a:p>
          <a:p>
            <a:pPr algn="just"/>
            <a:r>
              <a:rPr lang="en-US" sz="1700" b="0" i="0" dirty="0">
                <a:effectLst/>
                <a:latin typeface="Arial" panose="020B0604020202020204" pitchFamily="34" charset="0"/>
              </a:rPr>
              <a:t>The C programming language supports recursion, i.e., a function to call itself. But while using recursion, programmers need to be careful to define an exit condition from the function, </a:t>
            </a:r>
            <a:r>
              <a:rPr lang="en-US" sz="1700" dirty="0">
                <a:latin typeface="Arial" panose="020B0604020202020204" pitchFamily="34" charset="0"/>
              </a:rPr>
              <a:t>otherwise it will go into an infinite loop.</a:t>
            </a:r>
          </a:p>
          <a:p>
            <a:pPr algn="just"/>
            <a:r>
              <a:rPr lang="en-US" sz="1700" dirty="0">
                <a:latin typeface="Arial" panose="020B0604020202020204" pitchFamily="34" charset="0"/>
              </a:rPr>
              <a:t>Generally, iterative solutions are more efficient than recursion since function call is always overhead. Any problem that can be solved recursively, can also be solved iteratively. However, some problems are best suited to be solved by the recursion, for example, tower of Hanoi, Fibonacci series, factorial finding, etc.</a:t>
            </a:r>
          </a:p>
          <a:p>
            <a:pPr algn="just"/>
            <a:r>
              <a:rPr lang="en-US" sz="1700" dirty="0">
                <a:latin typeface="Arial" panose="020B0604020202020204" pitchFamily="34" charset="0"/>
              </a:rPr>
              <a:t>Recursion cannot be applied to all the problem, but it is more useful for the tasks that can be defined in terms of similar subtasks. For Example, recursion may be applied to sorting, searching, and traversal problems.</a:t>
            </a:r>
          </a:p>
          <a:p>
            <a:pPr algn="just"/>
            <a:r>
              <a:rPr lang="en-US" sz="1700" b="0" i="0" dirty="0">
                <a:effectLst/>
                <a:latin typeface="Arial" panose="020B0604020202020204" pitchFamily="34" charset="0"/>
              </a:rPr>
              <a:t>Recursive functions are very useful to solve many mathematical problems, such as calculating the factorial of a number, generating Fibonacci series, etc.</a:t>
            </a:r>
          </a:p>
          <a:p>
            <a:endParaRPr lang="en-US" sz="1700" dirty="0"/>
          </a:p>
        </p:txBody>
      </p:sp>
      <p:pic>
        <p:nvPicPr>
          <p:cNvPr id="7" name="Picture 6" descr="Text&#10;&#10;Description automatically generated">
            <a:extLst>
              <a:ext uri="{FF2B5EF4-FFF2-40B4-BE49-F238E27FC236}">
                <a16:creationId xmlns:a16="http://schemas.microsoft.com/office/drawing/2014/main" id="{DBBE19BA-5172-4DD2-A6D0-A7930D67B1ED}"/>
              </a:ext>
            </a:extLst>
          </p:cNvPr>
          <p:cNvPicPr>
            <a:picLocks noChangeAspect="1"/>
          </p:cNvPicPr>
          <p:nvPr/>
        </p:nvPicPr>
        <p:blipFill>
          <a:blip r:embed="rId2"/>
          <a:stretch>
            <a:fillRect/>
          </a:stretch>
        </p:blipFill>
        <p:spPr>
          <a:xfrm>
            <a:off x="6719367" y="3078731"/>
            <a:ext cx="4788505" cy="196828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BFD113FF-25E8-47D5-BBDB-7A226CB65FC3}"/>
                  </a:ext>
                </a:extLst>
              </p14:cNvPr>
              <p14:cNvContentPartPr/>
              <p14:nvPr/>
            </p14:nvContentPartPr>
            <p14:xfrm>
              <a:off x="1500120" y="2196720"/>
              <a:ext cx="6724440" cy="4340160"/>
            </p14:xfrm>
          </p:contentPart>
        </mc:Choice>
        <mc:Fallback>
          <p:pic>
            <p:nvPicPr>
              <p:cNvPr id="8" name="Ink 7">
                <a:extLst>
                  <a:ext uri="{FF2B5EF4-FFF2-40B4-BE49-F238E27FC236}">
                    <a16:creationId xmlns:a16="http://schemas.microsoft.com/office/drawing/2014/main" id="{BFD113FF-25E8-47D5-BBDB-7A226CB65FC3}"/>
                  </a:ext>
                </a:extLst>
              </p:cNvPr>
              <p:cNvPicPr/>
              <p:nvPr/>
            </p:nvPicPr>
            <p:blipFill>
              <a:blip r:embed="rId4"/>
              <a:stretch>
                <a:fillRect/>
              </a:stretch>
            </p:blipFill>
            <p:spPr>
              <a:xfrm>
                <a:off x="1490760" y="2187360"/>
                <a:ext cx="6743160" cy="4358880"/>
              </a:xfrm>
              <a:prstGeom prst="rect">
                <a:avLst/>
              </a:prstGeom>
            </p:spPr>
          </p:pic>
        </mc:Fallback>
      </mc:AlternateContent>
    </p:spTree>
    <p:extLst>
      <p:ext uri="{BB962C8B-B14F-4D97-AF65-F5344CB8AC3E}">
        <p14:creationId xmlns:p14="http://schemas.microsoft.com/office/powerpoint/2010/main" val="30742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6618-32FB-479A-BCEC-4CEF1C589AE2}"/>
              </a:ext>
            </a:extLst>
          </p:cNvPr>
          <p:cNvSpPr>
            <a:spLocks noGrp="1"/>
          </p:cNvSpPr>
          <p:nvPr>
            <p:ph type="title"/>
          </p:nvPr>
        </p:nvSpPr>
        <p:spPr/>
        <p:txBody>
          <a:bodyPr/>
          <a:lstStyle/>
          <a:p>
            <a:r>
              <a:rPr lang="en-US" b="1" dirty="0">
                <a:solidFill>
                  <a:srgbClr val="273239"/>
                </a:solidFill>
                <a:latin typeface="urw-din"/>
              </a:rPr>
              <a:t>A</a:t>
            </a:r>
            <a:r>
              <a:rPr lang="en-US" b="1" i="0" dirty="0">
                <a:solidFill>
                  <a:srgbClr val="273239"/>
                </a:solidFill>
                <a:effectLst/>
                <a:latin typeface="urw-din"/>
              </a:rPr>
              <a:t>dvantages of recursive programming over iterative programming</a:t>
            </a:r>
            <a:endParaRPr lang="en-US" dirty="0"/>
          </a:p>
        </p:txBody>
      </p:sp>
      <p:sp>
        <p:nvSpPr>
          <p:cNvPr id="3" name="Content Placeholder 2">
            <a:extLst>
              <a:ext uri="{FF2B5EF4-FFF2-40B4-BE49-F238E27FC236}">
                <a16:creationId xmlns:a16="http://schemas.microsoft.com/office/drawing/2014/main" id="{A9F62C15-2454-484A-BC8B-A8FCE59D5D0A}"/>
              </a:ext>
            </a:extLst>
          </p:cNvPr>
          <p:cNvSpPr>
            <a:spLocks noGrp="1"/>
          </p:cNvSpPr>
          <p:nvPr>
            <p:ph idx="1"/>
          </p:nvPr>
        </p:nvSpPr>
        <p:spPr/>
        <p:txBody>
          <a:bodyPr/>
          <a:lstStyle/>
          <a:p>
            <a:pPr algn="just"/>
            <a:r>
              <a:rPr lang="en-US" b="0" i="0" dirty="0">
                <a:solidFill>
                  <a:srgbClr val="273239"/>
                </a:solidFill>
                <a:effectLst/>
                <a:latin typeface="urw-din"/>
              </a:rPr>
              <a:t>Recursion provides a clean and simple way to write code. Some problems are inherently recursive like tree traversals, </a:t>
            </a:r>
            <a:r>
              <a:rPr lang="en-US" b="0" i="0" u="sng" dirty="0">
                <a:effectLst/>
                <a:latin typeface="urw-din"/>
                <a:hlinkClick r:id="rId2"/>
              </a:rPr>
              <a:t>Tower of Hanoi</a:t>
            </a:r>
            <a:r>
              <a:rPr lang="en-US" b="0" i="0" dirty="0">
                <a:solidFill>
                  <a:srgbClr val="273239"/>
                </a:solidFill>
                <a:effectLst/>
                <a:latin typeface="urw-din"/>
              </a:rPr>
              <a:t>, etc. For such problems, it is preferred to write recursive code. We can write such codes also iteratively with the help of a stack data structure.</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9DA3BE6-BA88-46B5-886D-25ABD068323A}"/>
                  </a:ext>
                </a:extLst>
              </p14:cNvPr>
              <p14:cNvContentPartPr/>
              <p14:nvPr/>
            </p14:nvContentPartPr>
            <p14:xfrm>
              <a:off x="1276920" y="2178720"/>
              <a:ext cx="9447840" cy="1688040"/>
            </p14:xfrm>
          </p:contentPart>
        </mc:Choice>
        <mc:Fallback>
          <p:pic>
            <p:nvPicPr>
              <p:cNvPr id="4" name="Ink 3">
                <a:extLst>
                  <a:ext uri="{FF2B5EF4-FFF2-40B4-BE49-F238E27FC236}">
                    <a16:creationId xmlns:a16="http://schemas.microsoft.com/office/drawing/2014/main" id="{39DA3BE6-BA88-46B5-886D-25ABD068323A}"/>
                  </a:ext>
                </a:extLst>
              </p:cNvPr>
              <p:cNvPicPr/>
              <p:nvPr/>
            </p:nvPicPr>
            <p:blipFill>
              <a:blip r:embed="rId4"/>
              <a:stretch>
                <a:fillRect/>
              </a:stretch>
            </p:blipFill>
            <p:spPr>
              <a:xfrm>
                <a:off x="1267560" y="2169360"/>
                <a:ext cx="9466560" cy="1706760"/>
              </a:xfrm>
              <a:prstGeom prst="rect">
                <a:avLst/>
              </a:prstGeom>
            </p:spPr>
          </p:pic>
        </mc:Fallback>
      </mc:AlternateContent>
    </p:spTree>
    <p:extLst>
      <p:ext uri="{BB962C8B-B14F-4D97-AF65-F5344CB8AC3E}">
        <p14:creationId xmlns:p14="http://schemas.microsoft.com/office/powerpoint/2010/main" val="271750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89F2CDC6-8F71-4851-BAFB-6AE89D44E931}"/>
              </a:ext>
            </a:extLst>
          </p:cNvPr>
          <p:cNvPicPr>
            <a:picLocks noGrp="1" noChangeAspect="1"/>
          </p:cNvPicPr>
          <p:nvPr>
            <p:ph idx="1"/>
          </p:nvPr>
        </p:nvPicPr>
        <p:blipFill>
          <a:blip r:embed="rId2"/>
          <a:stretch>
            <a:fillRect/>
          </a:stretch>
        </p:blipFill>
        <p:spPr>
          <a:xfrm>
            <a:off x="5181600" y="719138"/>
            <a:ext cx="6823075" cy="4756150"/>
          </a:xfrm>
          <a:prstGeom prst="rect">
            <a:avLst/>
          </a:prstGeom>
        </p:spPr>
      </p:pic>
      <p:pic>
        <p:nvPicPr>
          <p:cNvPr id="7" name="Picture 6">
            <a:extLst>
              <a:ext uri="{FF2B5EF4-FFF2-40B4-BE49-F238E27FC236}">
                <a16:creationId xmlns:a16="http://schemas.microsoft.com/office/drawing/2014/main" id="{08BCCAB0-11F6-4D22-B0B6-AF4AEA8F498D}"/>
              </a:ext>
            </a:extLst>
          </p:cNvPr>
          <p:cNvPicPr>
            <a:picLocks noChangeAspect="1"/>
          </p:cNvPicPr>
          <p:nvPr/>
        </p:nvPicPr>
        <p:blipFill>
          <a:blip r:embed="rId3"/>
          <a:stretch>
            <a:fillRect/>
          </a:stretch>
        </p:blipFill>
        <p:spPr>
          <a:xfrm>
            <a:off x="5181600" y="5543550"/>
            <a:ext cx="6823075" cy="758825"/>
          </a:xfrm>
          <a:prstGeom prst="rect">
            <a:avLst/>
          </a:prstGeom>
        </p:spPr>
      </p:pic>
      <p:sp>
        <p:nvSpPr>
          <p:cNvPr id="2" name="Title 1">
            <a:extLst>
              <a:ext uri="{FF2B5EF4-FFF2-40B4-BE49-F238E27FC236}">
                <a16:creationId xmlns:a16="http://schemas.microsoft.com/office/drawing/2014/main" id="{50A04A96-87D4-4F49-BF9D-A16D4DCC6F97}"/>
              </a:ext>
            </a:extLst>
          </p:cNvPr>
          <p:cNvSpPr>
            <a:spLocks noGrp="1"/>
          </p:cNvSpPr>
          <p:nvPr>
            <p:ph type="title"/>
          </p:nvPr>
        </p:nvSpPr>
        <p:spPr>
          <a:xfrm>
            <a:off x="838200" y="557189"/>
            <a:ext cx="3966463" cy="5571900"/>
          </a:xfrm>
        </p:spPr>
        <p:txBody>
          <a:bodyPr vert="horz" lIns="91440" tIns="45720" rIns="91440" bIns="45720" rtlCol="0" anchor="ctr">
            <a:normAutofit fontScale="90000"/>
          </a:bodyPr>
          <a:lstStyle/>
          <a:p>
            <a:br>
              <a:rPr lang="en-US" sz="5200" kern="1200">
                <a:solidFill>
                  <a:schemeClr val="tx1"/>
                </a:solidFill>
                <a:latin typeface="+mj-lt"/>
                <a:ea typeface="+mj-ea"/>
                <a:cs typeface="+mj-cs"/>
              </a:rPr>
            </a:br>
            <a:br>
              <a:rPr lang="en-US" sz="5200" kern="1200">
                <a:solidFill>
                  <a:schemeClr val="tx1"/>
                </a:solidFill>
                <a:latin typeface="+mj-lt"/>
                <a:ea typeface="+mj-ea"/>
                <a:cs typeface="+mj-cs"/>
              </a:rPr>
            </a:br>
            <a:br>
              <a:rPr lang="en-US" sz="5200" kern="1200">
                <a:solidFill>
                  <a:schemeClr val="tx1"/>
                </a:solidFill>
                <a:latin typeface="+mj-lt"/>
                <a:ea typeface="+mj-ea"/>
                <a:cs typeface="+mj-cs"/>
              </a:rPr>
            </a:br>
            <a:br>
              <a:rPr lang="en-US" sz="5200" kern="1200">
                <a:solidFill>
                  <a:schemeClr val="tx1"/>
                </a:solidFill>
                <a:latin typeface="+mj-lt"/>
                <a:ea typeface="+mj-ea"/>
                <a:cs typeface="+mj-cs"/>
              </a:rPr>
            </a:br>
            <a:br>
              <a:rPr lang="en-US" sz="5200" kern="1200">
                <a:solidFill>
                  <a:schemeClr val="tx1"/>
                </a:solidFill>
                <a:latin typeface="+mj-lt"/>
                <a:ea typeface="+mj-ea"/>
                <a:cs typeface="+mj-cs"/>
              </a:rPr>
            </a:br>
            <a:r>
              <a:rPr lang="en-US" sz="5200" kern="1200">
                <a:solidFill>
                  <a:schemeClr val="tx1"/>
                </a:solidFill>
                <a:latin typeface="+mj-lt"/>
                <a:ea typeface="+mj-ea"/>
                <a:cs typeface="+mj-cs"/>
              </a:rPr>
              <a:t>Factorial </a:t>
            </a:r>
            <a:r>
              <a:rPr lang="en-US" sz="5200" kern="1200" dirty="0">
                <a:solidFill>
                  <a:schemeClr val="tx1"/>
                </a:solidFill>
                <a:latin typeface="+mj-lt"/>
                <a:ea typeface="+mj-ea"/>
                <a:cs typeface="+mj-cs"/>
              </a:rPr>
              <a:t>of a number using recursion</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834C0E3-8857-432A-8095-3571D60AF3C0}"/>
                  </a:ext>
                </a:extLst>
              </p14:cNvPr>
              <p14:cNvContentPartPr/>
              <p14:nvPr/>
            </p14:nvContentPartPr>
            <p14:xfrm>
              <a:off x="607320" y="544680"/>
              <a:ext cx="11108880" cy="5644080"/>
            </p14:xfrm>
          </p:contentPart>
        </mc:Choice>
        <mc:Fallback>
          <p:pic>
            <p:nvPicPr>
              <p:cNvPr id="8" name="Ink 7">
                <a:extLst>
                  <a:ext uri="{FF2B5EF4-FFF2-40B4-BE49-F238E27FC236}">
                    <a16:creationId xmlns:a16="http://schemas.microsoft.com/office/drawing/2014/main" id="{6834C0E3-8857-432A-8095-3571D60AF3C0}"/>
                  </a:ext>
                </a:extLst>
              </p:cNvPr>
              <p:cNvPicPr/>
              <p:nvPr/>
            </p:nvPicPr>
            <p:blipFill>
              <a:blip r:embed="rId5"/>
              <a:stretch>
                <a:fillRect/>
              </a:stretch>
            </p:blipFill>
            <p:spPr>
              <a:xfrm>
                <a:off x="597960" y="535320"/>
                <a:ext cx="11127600" cy="5662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015DD48-C43F-4DBE-BF65-8E5443F1F088}"/>
                  </a:ext>
                </a:extLst>
              </p14:cNvPr>
              <p14:cNvContentPartPr/>
              <p14:nvPr/>
            </p14:nvContentPartPr>
            <p14:xfrm>
              <a:off x="1214280" y="223200"/>
              <a:ext cx="3501000" cy="3197160"/>
            </p14:xfrm>
          </p:contentPart>
        </mc:Choice>
        <mc:Fallback>
          <p:pic>
            <p:nvPicPr>
              <p:cNvPr id="9" name="Ink 8">
                <a:extLst>
                  <a:ext uri="{FF2B5EF4-FFF2-40B4-BE49-F238E27FC236}">
                    <a16:creationId xmlns:a16="http://schemas.microsoft.com/office/drawing/2014/main" id="{D015DD48-C43F-4DBE-BF65-8E5443F1F088}"/>
                  </a:ext>
                </a:extLst>
              </p:cNvPr>
              <p:cNvPicPr/>
              <p:nvPr/>
            </p:nvPicPr>
            <p:blipFill>
              <a:blip r:embed="rId7"/>
              <a:stretch>
                <a:fillRect/>
              </a:stretch>
            </p:blipFill>
            <p:spPr>
              <a:xfrm>
                <a:off x="1204920" y="213840"/>
                <a:ext cx="3519720" cy="3215880"/>
              </a:xfrm>
              <a:prstGeom prst="rect">
                <a:avLst/>
              </a:prstGeom>
            </p:spPr>
          </p:pic>
        </mc:Fallback>
      </mc:AlternateContent>
    </p:spTree>
    <p:extLst>
      <p:ext uri="{BB962C8B-B14F-4D97-AF65-F5344CB8AC3E}">
        <p14:creationId xmlns:p14="http://schemas.microsoft.com/office/powerpoint/2010/main" val="352158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AF8092-13D7-4FFE-A43F-B81C0A174BE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Factorial of number using iteration</a:t>
            </a:r>
          </a:p>
        </p:txBody>
      </p:sp>
      <p:pic>
        <p:nvPicPr>
          <p:cNvPr id="5" name="Content Placeholder 4">
            <a:extLst>
              <a:ext uri="{FF2B5EF4-FFF2-40B4-BE49-F238E27FC236}">
                <a16:creationId xmlns:a16="http://schemas.microsoft.com/office/drawing/2014/main" id="{7D64D672-2CB0-4741-AC1D-9A6EEC962FA4}"/>
              </a:ext>
            </a:extLst>
          </p:cNvPr>
          <p:cNvPicPr>
            <a:picLocks noGrp="1" noChangeAspect="1"/>
          </p:cNvPicPr>
          <p:nvPr>
            <p:ph idx="1"/>
          </p:nvPr>
        </p:nvPicPr>
        <p:blipFill>
          <a:blip r:embed="rId2"/>
          <a:stretch>
            <a:fillRect/>
          </a:stretch>
        </p:blipFill>
        <p:spPr>
          <a:xfrm>
            <a:off x="6088576" y="578738"/>
            <a:ext cx="5322999" cy="567054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C9399A5-229F-457E-98BB-31CD7E99C128}"/>
                  </a:ext>
                </a:extLst>
              </p14:cNvPr>
              <p14:cNvContentPartPr/>
              <p14:nvPr/>
            </p14:nvContentPartPr>
            <p14:xfrm>
              <a:off x="741240" y="482040"/>
              <a:ext cx="10269360" cy="4742280"/>
            </p14:xfrm>
          </p:contentPart>
        </mc:Choice>
        <mc:Fallback>
          <p:pic>
            <p:nvPicPr>
              <p:cNvPr id="6" name="Ink 5">
                <a:extLst>
                  <a:ext uri="{FF2B5EF4-FFF2-40B4-BE49-F238E27FC236}">
                    <a16:creationId xmlns:a16="http://schemas.microsoft.com/office/drawing/2014/main" id="{8C9399A5-229F-457E-98BB-31CD7E99C128}"/>
                  </a:ext>
                </a:extLst>
              </p:cNvPr>
              <p:cNvPicPr/>
              <p:nvPr/>
            </p:nvPicPr>
            <p:blipFill>
              <a:blip r:embed="rId4"/>
              <a:stretch>
                <a:fillRect/>
              </a:stretch>
            </p:blipFill>
            <p:spPr>
              <a:xfrm>
                <a:off x="731880" y="472680"/>
                <a:ext cx="10288080" cy="476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AC7B9C6-61B4-4570-8806-6E927E2CC082}"/>
                  </a:ext>
                </a:extLst>
              </p14:cNvPr>
              <p14:cNvContentPartPr/>
              <p14:nvPr/>
            </p14:nvContentPartPr>
            <p14:xfrm>
              <a:off x="982440" y="553680"/>
              <a:ext cx="142920" cy="134280"/>
            </p14:xfrm>
          </p:contentPart>
        </mc:Choice>
        <mc:Fallback>
          <p:pic>
            <p:nvPicPr>
              <p:cNvPr id="7" name="Ink 6">
                <a:extLst>
                  <a:ext uri="{FF2B5EF4-FFF2-40B4-BE49-F238E27FC236}">
                    <a16:creationId xmlns:a16="http://schemas.microsoft.com/office/drawing/2014/main" id="{3AC7B9C6-61B4-4570-8806-6E927E2CC082}"/>
                  </a:ext>
                </a:extLst>
              </p:cNvPr>
              <p:cNvPicPr/>
              <p:nvPr/>
            </p:nvPicPr>
            <p:blipFill>
              <a:blip r:embed="rId6"/>
              <a:stretch>
                <a:fillRect/>
              </a:stretch>
            </p:blipFill>
            <p:spPr>
              <a:xfrm>
                <a:off x="973080" y="544320"/>
                <a:ext cx="161640" cy="153000"/>
              </a:xfrm>
              <a:prstGeom prst="rect">
                <a:avLst/>
              </a:prstGeom>
            </p:spPr>
          </p:pic>
        </mc:Fallback>
      </mc:AlternateContent>
    </p:spTree>
    <p:extLst>
      <p:ext uri="{BB962C8B-B14F-4D97-AF65-F5344CB8AC3E}">
        <p14:creationId xmlns:p14="http://schemas.microsoft.com/office/powerpoint/2010/main" val="345977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17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FC89EA22-480E-4E51-B9F8-E3CB5887DA7D}"/>
              </a:ext>
            </a:extLst>
          </p:cNvPr>
          <p:cNvPicPr>
            <a:picLocks noGrp="1" noChangeAspect="1"/>
          </p:cNvPicPr>
          <p:nvPr>
            <p:ph idx="1"/>
          </p:nvPr>
        </p:nvPicPr>
        <p:blipFill>
          <a:blip r:embed="rId2"/>
          <a:stretch>
            <a:fillRect/>
          </a:stretch>
        </p:blipFill>
        <p:spPr>
          <a:xfrm>
            <a:off x="6456363" y="639763"/>
            <a:ext cx="3863975" cy="5578475"/>
          </a:xfrm>
        </p:spPr>
      </p:pic>
      <p:pic>
        <p:nvPicPr>
          <p:cNvPr id="7" name="Picture 6">
            <a:extLst>
              <a:ext uri="{FF2B5EF4-FFF2-40B4-BE49-F238E27FC236}">
                <a16:creationId xmlns:a16="http://schemas.microsoft.com/office/drawing/2014/main" id="{71B6758F-3F52-4B01-9D4C-6A6CD87E8D5A}"/>
              </a:ext>
            </a:extLst>
          </p:cNvPr>
          <p:cNvPicPr>
            <a:picLocks noChangeAspect="1"/>
          </p:cNvPicPr>
          <p:nvPr/>
        </p:nvPicPr>
        <p:blipFill>
          <a:blip r:embed="rId3"/>
          <a:stretch>
            <a:fillRect/>
          </a:stretch>
        </p:blipFill>
        <p:spPr>
          <a:xfrm>
            <a:off x="10387013" y="639763"/>
            <a:ext cx="808038" cy="5578475"/>
          </a:xfrm>
          <a:prstGeom prst="rect">
            <a:avLst/>
          </a:prstGeom>
        </p:spPr>
      </p:pic>
      <p:sp>
        <p:nvSpPr>
          <p:cNvPr id="2" name="Title 1">
            <a:extLst>
              <a:ext uri="{FF2B5EF4-FFF2-40B4-BE49-F238E27FC236}">
                <a16:creationId xmlns:a16="http://schemas.microsoft.com/office/drawing/2014/main" id="{88780653-9BCB-4B34-95BF-951687021B5F}"/>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Fibonacci series</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9D733AAF-82A0-45B5-87F6-2A9C58DB4649}"/>
                  </a:ext>
                </a:extLst>
              </p14:cNvPr>
              <p14:cNvContentPartPr/>
              <p14:nvPr/>
            </p14:nvContentPartPr>
            <p14:xfrm>
              <a:off x="7661520" y="678600"/>
              <a:ext cx="3429360" cy="4143960"/>
            </p14:xfrm>
          </p:contentPart>
        </mc:Choice>
        <mc:Fallback>
          <p:pic>
            <p:nvPicPr>
              <p:cNvPr id="8" name="Ink 7">
                <a:extLst>
                  <a:ext uri="{FF2B5EF4-FFF2-40B4-BE49-F238E27FC236}">
                    <a16:creationId xmlns:a16="http://schemas.microsoft.com/office/drawing/2014/main" id="{9D733AAF-82A0-45B5-87F6-2A9C58DB4649}"/>
                  </a:ext>
                </a:extLst>
              </p:cNvPr>
              <p:cNvPicPr/>
              <p:nvPr/>
            </p:nvPicPr>
            <p:blipFill>
              <a:blip r:embed="rId5"/>
              <a:stretch>
                <a:fillRect/>
              </a:stretch>
            </p:blipFill>
            <p:spPr>
              <a:xfrm>
                <a:off x="7652160" y="669240"/>
                <a:ext cx="3448080" cy="4162680"/>
              </a:xfrm>
              <a:prstGeom prst="rect">
                <a:avLst/>
              </a:prstGeom>
            </p:spPr>
          </p:pic>
        </mc:Fallback>
      </mc:AlternateContent>
    </p:spTree>
    <p:extLst>
      <p:ext uri="{BB962C8B-B14F-4D97-AF65-F5344CB8AC3E}">
        <p14:creationId xmlns:p14="http://schemas.microsoft.com/office/powerpoint/2010/main" val="353737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353FD8-F8CC-46A5-ACDF-3C28C38FE71A}"/>
              </a:ext>
            </a:extLst>
          </p:cNvPr>
          <p:cNvSpPr>
            <a:spLocks noGrp="1"/>
          </p:cNvSpPr>
          <p:nvPr>
            <p:ph type="title"/>
          </p:nvPr>
        </p:nvSpPr>
        <p:spPr>
          <a:xfrm>
            <a:off x="1137034" y="609597"/>
            <a:ext cx="9392421" cy="1330841"/>
          </a:xfrm>
        </p:spPr>
        <p:txBody>
          <a:bodyPr>
            <a:normAutofit/>
          </a:bodyPr>
          <a:lstStyle/>
          <a:p>
            <a:r>
              <a:rPr lang="en-US" dirty="0"/>
              <a:t>Stack Overflow</a:t>
            </a:r>
          </a:p>
        </p:txBody>
      </p:sp>
      <p:sp>
        <p:nvSpPr>
          <p:cNvPr id="3" name="Content Placeholder 2">
            <a:extLst>
              <a:ext uri="{FF2B5EF4-FFF2-40B4-BE49-F238E27FC236}">
                <a16:creationId xmlns:a16="http://schemas.microsoft.com/office/drawing/2014/main" id="{590A4736-B744-4617-8834-2645DCCA489F}"/>
              </a:ext>
            </a:extLst>
          </p:cNvPr>
          <p:cNvSpPr>
            <a:spLocks noGrp="1"/>
          </p:cNvSpPr>
          <p:nvPr>
            <p:ph idx="1"/>
          </p:nvPr>
        </p:nvSpPr>
        <p:spPr>
          <a:xfrm>
            <a:off x="1137034" y="2198362"/>
            <a:ext cx="4958966" cy="3917773"/>
          </a:xfrm>
        </p:spPr>
        <p:txBody>
          <a:bodyPr>
            <a:normAutofit fontScale="92500" lnSpcReduction="10000"/>
          </a:bodyPr>
          <a:lstStyle/>
          <a:p>
            <a:pPr algn="just"/>
            <a:r>
              <a:rPr lang="en-US" sz="2100" dirty="0">
                <a:latin typeface="urw-din"/>
              </a:rPr>
              <a:t>The idea is to represent a problem in terms of one or more smaller problems, and add one or more base conditions that stop the recursion. For example, we compute factorial n if we know factorial of (n-1). The base case for factorial would be n = 0. We return 1 when n = 0. </a:t>
            </a:r>
          </a:p>
          <a:p>
            <a:pPr algn="just"/>
            <a:r>
              <a:rPr lang="en-US" sz="2100" dirty="0">
                <a:latin typeface="urw-din"/>
              </a:rPr>
              <a:t>If the base case is not reached or not defined, then the stack overflow problem may arise. </a:t>
            </a:r>
          </a:p>
          <a:p>
            <a:pPr algn="just"/>
            <a:r>
              <a:rPr lang="en-US" sz="2100" dirty="0">
                <a:latin typeface="urw-din"/>
              </a:rPr>
              <a:t>If fact(10) is called, it will call fact(9), fact(8), fact(7) and so on but the number will never reach 100. So, the base case is not reached. If the memory is exhausted by these functions on the stack, it will cause a stack overflow error. </a:t>
            </a:r>
          </a:p>
        </p:txBody>
      </p:sp>
      <p:pic>
        <p:nvPicPr>
          <p:cNvPr id="5" name="Picture 4" descr="Text&#10;&#10;Description automatically generated">
            <a:extLst>
              <a:ext uri="{FF2B5EF4-FFF2-40B4-BE49-F238E27FC236}">
                <a16:creationId xmlns:a16="http://schemas.microsoft.com/office/drawing/2014/main" id="{4D907914-EBE9-471B-8D68-87149CBEA6A7}"/>
              </a:ext>
            </a:extLst>
          </p:cNvPr>
          <p:cNvPicPr>
            <a:picLocks noChangeAspect="1"/>
          </p:cNvPicPr>
          <p:nvPr/>
        </p:nvPicPr>
        <p:blipFill>
          <a:blip r:embed="rId2"/>
          <a:stretch>
            <a:fillRect/>
          </a:stretch>
        </p:blipFill>
        <p:spPr>
          <a:xfrm>
            <a:off x="6719367" y="2191001"/>
            <a:ext cx="4788505" cy="374374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DA09B6F-19DC-4C75-9892-5AD55B0D1195}"/>
                  </a:ext>
                </a:extLst>
              </p14:cNvPr>
              <p14:cNvContentPartPr/>
              <p14:nvPr/>
            </p14:nvContentPartPr>
            <p14:xfrm>
              <a:off x="1500120" y="2080440"/>
              <a:ext cx="7572960" cy="2367000"/>
            </p14:xfrm>
          </p:contentPart>
        </mc:Choice>
        <mc:Fallback>
          <p:pic>
            <p:nvPicPr>
              <p:cNvPr id="6" name="Ink 5">
                <a:extLst>
                  <a:ext uri="{FF2B5EF4-FFF2-40B4-BE49-F238E27FC236}">
                    <a16:creationId xmlns:a16="http://schemas.microsoft.com/office/drawing/2014/main" id="{BDA09B6F-19DC-4C75-9892-5AD55B0D1195}"/>
                  </a:ext>
                </a:extLst>
              </p:cNvPr>
              <p:cNvPicPr/>
              <p:nvPr/>
            </p:nvPicPr>
            <p:blipFill>
              <a:blip r:embed="rId4"/>
              <a:stretch>
                <a:fillRect/>
              </a:stretch>
            </p:blipFill>
            <p:spPr>
              <a:xfrm>
                <a:off x="1490760" y="2071080"/>
                <a:ext cx="7591680" cy="2385720"/>
              </a:xfrm>
              <a:prstGeom prst="rect">
                <a:avLst/>
              </a:prstGeom>
            </p:spPr>
          </p:pic>
        </mc:Fallback>
      </mc:AlternateContent>
    </p:spTree>
    <p:extLst>
      <p:ext uri="{BB962C8B-B14F-4D97-AF65-F5344CB8AC3E}">
        <p14:creationId xmlns:p14="http://schemas.microsoft.com/office/powerpoint/2010/main" val="260998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2AC24-552C-4F91-87B9-E7625073356C}"/>
              </a:ext>
            </a:extLst>
          </p:cNvPr>
          <p:cNvSpPr>
            <a:spLocks noGrp="1"/>
          </p:cNvSpPr>
          <p:nvPr>
            <p:ph type="title"/>
          </p:nvPr>
        </p:nvSpPr>
        <p:spPr>
          <a:xfrm>
            <a:off x="1137034" y="609599"/>
            <a:ext cx="6463301" cy="1322888"/>
          </a:xfrm>
        </p:spPr>
        <p:txBody>
          <a:bodyPr>
            <a:normAutofit/>
          </a:bodyPr>
          <a:lstStyle/>
          <a:p>
            <a:r>
              <a:rPr lang="en-US"/>
              <a:t>Direct and Indirect recursion</a:t>
            </a:r>
          </a:p>
        </p:txBody>
      </p:sp>
      <p:sp>
        <p:nvSpPr>
          <p:cNvPr id="24" name="Freeform: Shape 2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BD72D06-9782-400D-9ABD-07C1F68DC87E}"/>
              </a:ext>
            </a:extLst>
          </p:cNvPr>
          <p:cNvSpPr>
            <a:spLocks noGrp="1"/>
          </p:cNvSpPr>
          <p:nvPr>
            <p:ph idx="1"/>
          </p:nvPr>
        </p:nvSpPr>
        <p:spPr>
          <a:xfrm>
            <a:off x="1137034" y="2194101"/>
            <a:ext cx="6463301" cy="3361125"/>
          </a:xfrm>
        </p:spPr>
        <p:txBody>
          <a:bodyPr>
            <a:normAutofit/>
          </a:bodyPr>
          <a:lstStyle/>
          <a:p>
            <a:pPr algn="just"/>
            <a:r>
              <a:rPr lang="en-US" sz="2000" b="0" i="0" dirty="0">
                <a:effectLst/>
                <a:latin typeface="urw-din"/>
              </a:rPr>
              <a:t>A function fun is called direct recursive if it calls the same function fun. </a:t>
            </a:r>
          </a:p>
          <a:p>
            <a:pPr algn="just"/>
            <a:r>
              <a:rPr lang="en-US" sz="2000" b="0" i="0" dirty="0">
                <a:effectLst/>
                <a:latin typeface="urw-din"/>
              </a:rPr>
              <a:t>A function fun is called indirect recursive if it calls another function say </a:t>
            </a:r>
            <a:r>
              <a:rPr lang="en-US" sz="2000" b="0" i="0" dirty="0" err="1">
                <a:effectLst/>
                <a:latin typeface="urw-din"/>
              </a:rPr>
              <a:t>fun_new</a:t>
            </a:r>
            <a:r>
              <a:rPr lang="en-US" sz="2000" b="0" i="0" dirty="0">
                <a:effectLst/>
                <a:latin typeface="urw-din"/>
              </a:rPr>
              <a:t> and </a:t>
            </a:r>
            <a:r>
              <a:rPr lang="en-US" sz="2000" b="0" i="0" dirty="0" err="1">
                <a:effectLst/>
                <a:latin typeface="urw-din"/>
              </a:rPr>
              <a:t>fun_new</a:t>
            </a:r>
            <a:r>
              <a:rPr lang="en-US" sz="2000" b="0" i="0" dirty="0">
                <a:effectLst/>
                <a:latin typeface="urw-din"/>
              </a:rPr>
              <a:t> calls fun directly or indirectly.</a:t>
            </a:r>
            <a:endParaRPr lang="en-US" sz="2000" dirty="0"/>
          </a:p>
        </p:txBody>
      </p:sp>
      <p:pic>
        <p:nvPicPr>
          <p:cNvPr id="7" name="Picture 6" descr="Text&#10;&#10;Description automatically generated with low confidence">
            <a:extLst>
              <a:ext uri="{FF2B5EF4-FFF2-40B4-BE49-F238E27FC236}">
                <a16:creationId xmlns:a16="http://schemas.microsoft.com/office/drawing/2014/main" id="{8EF1206B-7784-4F18-BB8B-491649A225D7}"/>
              </a:ext>
            </a:extLst>
          </p:cNvPr>
          <p:cNvPicPr>
            <a:picLocks noChangeAspect="1"/>
          </p:cNvPicPr>
          <p:nvPr/>
        </p:nvPicPr>
        <p:blipFill>
          <a:blip r:embed="rId2"/>
          <a:stretch>
            <a:fillRect/>
          </a:stretch>
        </p:blipFill>
        <p:spPr>
          <a:xfrm>
            <a:off x="8630620" y="474336"/>
            <a:ext cx="2424345" cy="3286336"/>
          </a:xfrm>
          <a:prstGeom prst="rect">
            <a:avLst/>
          </a:prstGeom>
        </p:spPr>
      </p:pic>
      <p:pic>
        <p:nvPicPr>
          <p:cNvPr id="5" name="Picture 4" descr="Text&#10;&#10;Description automatically generated with low confidence">
            <a:extLst>
              <a:ext uri="{FF2B5EF4-FFF2-40B4-BE49-F238E27FC236}">
                <a16:creationId xmlns:a16="http://schemas.microsoft.com/office/drawing/2014/main" id="{ECB5E60B-B59D-449C-B9D9-F1FC68DD3FE7}"/>
              </a:ext>
            </a:extLst>
          </p:cNvPr>
          <p:cNvPicPr>
            <a:picLocks noChangeAspect="1"/>
          </p:cNvPicPr>
          <p:nvPr/>
        </p:nvPicPr>
        <p:blipFill>
          <a:blip r:embed="rId3"/>
          <a:stretch>
            <a:fillRect/>
          </a:stretch>
        </p:blipFill>
        <p:spPr>
          <a:xfrm>
            <a:off x="8477170" y="3874663"/>
            <a:ext cx="2796886" cy="2230715"/>
          </a:xfrm>
          <a:prstGeom prst="rect">
            <a:avLst/>
          </a:prstGeom>
        </p:spPr>
      </p:pic>
      <p:sp>
        <p:nvSpPr>
          <p:cNvPr id="26" name="Freeform: Shape 2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ABFA1F1C-EE5B-4A29-803B-27A5494BA86D}"/>
                  </a:ext>
                </a:extLst>
              </p14:cNvPr>
              <p14:cNvContentPartPr/>
              <p14:nvPr/>
            </p14:nvContentPartPr>
            <p14:xfrm>
              <a:off x="8893800" y="482040"/>
              <a:ext cx="1777680" cy="4822560"/>
            </p14:xfrm>
          </p:contentPart>
        </mc:Choice>
        <mc:Fallback>
          <p:pic>
            <p:nvPicPr>
              <p:cNvPr id="8" name="Ink 7">
                <a:extLst>
                  <a:ext uri="{FF2B5EF4-FFF2-40B4-BE49-F238E27FC236}">
                    <a16:creationId xmlns:a16="http://schemas.microsoft.com/office/drawing/2014/main" id="{ABFA1F1C-EE5B-4A29-803B-27A5494BA86D}"/>
                  </a:ext>
                </a:extLst>
              </p:cNvPr>
              <p:cNvPicPr/>
              <p:nvPr/>
            </p:nvPicPr>
            <p:blipFill>
              <a:blip r:embed="rId5"/>
              <a:stretch>
                <a:fillRect/>
              </a:stretch>
            </p:blipFill>
            <p:spPr>
              <a:xfrm>
                <a:off x="8884440" y="472680"/>
                <a:ext cx="1796400" cy="4841280"/>
              </a:xfrm>
              <a:prstGeom prst="rect">
                <a:avLst/>
              </a:prstGeom>
            </p:spPr>
          </p:pic>
        </mc:Fallback>
      </mc:AlternateContent>
    </p:spTree>
    <p:extLst>
      <p:ext uri="{BB962C8B-B14F-4D97-AF65-F5344CB8AC3E}">
        <p14:creationId xmlns:p14="http://schemas.microsoft.com/office/powerpoint/2010/main" val="418241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0D64-7835-4CB0-AD17-62F1E8123B03}"/>
              </a:ext>
            </a:extLst>
          </p:cNvPr>
          <p:cNvSpPr>
            <a:spLocks noGrp="1"/>
          </p:cNvSpPr>
          <p:nvPr>
            <p:ph type="title"/>
          </p:nvPr>
        </p:nvSpPr>
        <p:spPr/>
        <p:txBody>
          <a:bodyPr/>
          <a:lstStyle/>
          <a:p>
            <a:r>
              <a:rPr lang="en-US" dirty="0"/>
              <a:t>Memory allocation for recursion</a:t>
            </a:r>
          </a:p>
        </p:txBody>
      </p:sp>
      <p:sp>
        <p:nvSpPr>
          <p:cNvPr id="3" name="Content Placeholder 2">
            <a:extLst>
              <a:ext uri="{FF2B5EF4-FFF2-40B4-BE49-F238E27FC236}">
                <a16:creationId xmlns:a16="http://schemas.microsoft.com/office/drawing/2014/main" id="{68FB9472-50EB-4F15-9162-7BE082903372}"/>
              </a:ext>
            </a:extLst>
          </p:cNvPr>
          <p:cNvSpPr>
            <a:spLocks noGrp="1"/>
          </p:cNvSpPr>
          <p:nvPr>
            <p:ph idx="1"/>
          </p:nvPr>
        </p:nvSpPr>
        <p:spPr/>
        <p:txBody>
          <a:bodyPr/>
          <a:lstStyle/>
          <a:p>
            <a:pPr algn="just"/>
            <a:r>
              <a:rPr lang="en-US" b="0" i="0" dirty="0">
                <a:solidFill>
                  <a:srgbClr val="333333"/>
                </a:solidFill>
                <a:effectLst/>
                <a:latin typeface="inter-regular"/>
              </a:rPr>
              <a:t>Each recursive call creates a new copy of that method in the memory. Once some data is returned by the method, the copy is removed from the memory. </a:t>
            </a:r>
          </a:p>
          <a:p>
            <a:pPr algn="just"/>
            <a:r>
              <a:rPr lang="en-US" b="0" i="0" dirty="0">
                <a:solidFill>
                  <a:srgbClr val="333333"/>
                </a:solidFill>
                <a:effectLst/>
                <a:latin typeface="inter-regular"/>
              </a:rPr>
              <a:t>Since all the variables and other stuff declared inside function get stored in the stack, therefore a separate stack is maintained at each recursive call. Once the value is returned from the corresponding function, the stack gets destroyed. </a:t>
            </a:r>
          </a:p>
          <a:p>
            <a:pPr algn="just"/>
            <a:r>
              <a:rPr lang="en-US" b="0" i="0" dirty="0">
                <a:solidFill>
                  <a:srgbClr val="333333"/>
                </a:solidFill>
                <a:effectLst/>
                <a:latin typeface="inter-regular"/>
              </a:rPr>
              <a:t>Recursion involves so much complexity in resolving and tracking the values at each recursive call. Therefore we need to maintain the stack and track the values of the variables defined in the stack.</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28D4858-DBD3-4AC5-BCCC-B66EBC880375}"/>
                  </a:ext>
                </a:extLst>
              </p14:cNvPr>
              <p14:cNvContentPartPr/>
              <p14:nvPr/>
            </p14:nvContentPartPr>
            <p14:xfrm>
              <a:off x="1187640" y="3786120"/>
              <a:ext cx="9278280" cy="2179440"/>
            </p14:xfrm>
          </p:contentPart>
        </mc:Choice>
        <mc:Fallback>
          <p:pic>
            <p:nvPicPr>
              <p:cNvPr id="4" name="Ink 3">
                <a:extLst>
                  <a:ext uri="{FF2B5EF4-FFF2-40B4-BE49-F238E27FC236}">
                    <a16:creationId xmlns:a16="http://schemas.microsoft.com/office/drawing/2014/main" id="{328D4858-DBD3-4AC5-BCCC-B66EBC880375}"/>
                  </a:ext>
                </a:extLst>
              </p:cNvPr>
              <p:cNvPicPr/>
              <p:nvPr/>
            </p:nvPicPr>
            <p:blipFill>
              <a:blip r:embed="rId3"/>
              <a:stretch>
                <a:fillRect/>
              </a:stretch>
            </p:blipFill>
            <p:spPr>
              <a:xfrm>
                <a:off x="1178280" y="3776760"/>
                <a:ext cx="9297000" cy="2198160"/>
              </a:xfrm>
              <a:prstGeom prst="rect">
                <a:avLst/>
              </a:prstGeom>
            </p:spPr>
          </p:pic>
        </mc:Fallback>
      </mc:AlternateContent>
    </p:spTree>
    <p:extLst>
      <p:ext uri="{BB962C8B-B14F-4D97-AF65-F5344CB8AC3E}">
        <p14:creationId xmlns:p14="http://schemas.microsoft.com/office/powerpoint/2010/main" val="353987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65968E5-B1F7-4B10-8D64-96AF284A4E0D}"/>
              </a:ext>
            </a:extLst>
          </p:cNvPr>
          <p:cNvSpPr>
            <a:spLocks noGrp="1"/>
          </p:cNvSpPr>
          <p:nvPr>
            <p:ph idx="1"/>
          </p:nvPr>
        </p:nvSpPr>
        <p:spPr>
          <a:xfrm>
            <a:off x="1137034" y="2337641"/>
            <a:ext cx="3744455" cy="3680387"/>
          </a:xfrm>
        </p:spPr>
        <p:txBody>
          <a:bodyPr>
            <a:normAutofit lnSpcReduction="10000"/>
          </a:bodyPr>
          <a:lstStyle/>
          <a:p>
            <a:pPr algn="just"/>
            <a:r>
              <a:rPr lang="en-US" sz="2000" b="0" i="0" dirty="0">
                <a:effectLst/>
                <a:latin typeface="inter-regular"/>
              </a:rPr>
              <a:t>Let us examine this recursive function for n = 4. First, all the stacks are maintained which prints the corresponding value of n until n becomes 0, </a:t>
            </a:r>
          </a:p>
          <a:p>
            <a:pPr algn="just"/>
            <a:r>
              <a:rPr lang="en-US" sz="2000" b="0" i="0" dirty="0">
                <a:effectLst/>
                <a:latin typeface="inter-regular"/>
              </a:rPr>
              <a:t>Once the termination condition is reached, the stacks get destroyed one by one by returning 0 to its calling stack. Consider the following image for more information regarding the stack trace for the recursive functions.</a:t>
            </a:r>
          </a:p>
          <a:p>
            <a:pPr marL="0" indent="0" algn="just">
              <a:buNone/>
            </a:pPr>
            <a:endParaRPr lang="en-US" sz="2000"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DC185233-BABC-444B-ACE5-DD96C89D93B8}"/>
              </a:ext>
            </a:extLst>
          </p:cNvPr>
          <p:cNvPicPr>
            <a:picLocks noChangeAspect="1"/>
          </p:cNvPicPr>
          <p:nvPr/>
        </p:nvPicPr>
        <p:blipFill>
          <a:blip r:embed="rId2"/>
          <a:stretch>
            <a:fillRect/>
          </a:stretch>
        </p:blipFill>
        <p:spPr>
          <a:xfrm>
            <a:off x="8061195" y="388607"/>
            <a:ext cx="3297018" cy="3126694"/>
          </a:xfrm>
          <a:prstGeom prst="rect">
            <a:avLst/>
          </a:prstGeom>
        </p:spPr>
      </p:pic>
      <p:pic>
        <p:nvPicPr>
          <p:cNvPr id="7" name="Picture 6" descr="Diagram&#10;&#10;Description automatically generated">
            <a:extLst>
              <a:ext uri="{FF2B5EF4-FFF2-40B4-BE49-F238E27FC236}">
                <a16:creationId xmlns:a16="http://schemas.microsoft.com/office/drawing/2014/main" id="{B1B8ACB3-A21E-4839-A85C-6FD9DAD07912}"/>
              </a:ext>
            </a:extLst>
          </p:cNvPr>
          <p:cNvPicPr>
            <a:picLocks noChangeAspect="1"/>
          </p:cNvPicPr>
          <p:nvPr/>
        </p:nvPicPr>
        <p:blipFill>
          <a:blip r:embed="rId3"/>
          <a:stretch>
            <a:fillRect/>
          </a:stretch>
        </p:blipFill>
        <p:spPr>
          <a:xfrm>
            <a:off x="5757439" y="3846043"/>
            <a:ext cx="5297527" cy="2171985"/>
          </a:xfrm>
          <a:prstGeom prst="rect">
            <a:avLst/>
          </a:prstGeom>
        </p:spPr>
      </p:pic>
      <p:sp>
        <p:nvSpPr>
          <p:cNvPr id="16" name="Freeform: Shape 15">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A4318C4D-5E13-47CC-858D-10AD5D0BBADA}"/>
                  </a:ext>
                </a:extLst>
              </p14:cNvPr>
              <p14:cNvContentPartPr/>
              <p14:nvPr/>
            </p14:nvContentPartPr>
            <p14:xfrm>
              <a:off x="5973840" y="2598480"/>
              <a:ext cx="4884840" cy="3224160"/>
            </p14:xfrm>
          </p:contentPart>
        </mc:Choice>
        <mc:Fallback>
          <p:pic>
            <p:nvPicPr>
              <p:cNvPr id="8" name="Ink 7">
                <a:extLst>
                  <a:ext uri="{FF2B5EF4-FFF2-40B4-BE49-F238E27FC236}">
                    <a16:creationId xmlns:a16="http://schemas.microsoft.com/office/drawing/2014/main" id="{A4318C4D-5E13-47CC-858D-10AD5D0BBADA}"/>
                  </a:ext>
                </a:extLst>
              </p:cNvPr>
              <p:cNvPicPr/>
              <p:nvPr/>
            </p:nvPicPr>
            <p:blipFill>
              <a:blip r:embed="rId5"/>
              <a:stretch>
                <a:fillRect/>
              </a:stretch>
            </p:blipFill>
            <p:spPr>
              <a:xfrm>
                <a:off x="5964480" y="2589120"/>
                <a:ext cx="4903560" cy="3242880"/>
              </a:xfrm>
              <a:prstGeom prst="rect">
                <a:avLst/>
              </a:prstGeom>
            </p:spPr>
          </p:pic>
        </mc:Fallback>
      </mc:AlternateContent>
    </p:spTree>
    <p:extLst>
      <p:ext uri="{BB962C8B-B14F-4D97-AF65-F5344CB8AC3E}">
        <p14:creationId xmlns:p14="http://schemas.microsoft.com/office/powerpoint/2010/main" val="413749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AD39-5805-4D51-AEDB-16978F28982C}"/>
              </a:ext>
            </a:extLst>
          </p:cNvPr>
          <p:cNvSpPr>
            <a:spLocks noGrp="1"/>
          </p:cNvSpPr>
          <p:nvPr>
            <p:ph type="title"/>
          </p:nvPr>
        </p:nvSpPr>
        <p:spPr/>
        <p:txBody>
          <a:bodyPr/>
          <a:lstStyle/>
          <a:p>
            <a:r>
              <a:rPr lang="en-US" b="1" dirty="0">
                <a:solidFill>
                  <a:srgbClr val="273239"/>
                </a:solidFill>
                <a:latin typeface="urw-din"/>
              </a:rPr>
              <a:t>D</a:t>
            </a:r>
            <a:r>
              <a:rPr lang="en-US" b="1" i="0" dirty="0">
                <a:solidFill>
                  <a:srgbClr val="273239"/>
                </a:solidFill>
                <a:effectLst/>
                <a:latin typeface="urw-din"/>
              </a:rPr>
              <a:t>isadvantages of recursive programming over iterative programming</a:t>
            </a:r>
            <a:endParaRPr lang="en-US" dirty="0"/>
          </a:p>
        </p:txBody>
      </p:sp>
      <p:sp>
        <p:nvSpPr>
          <p:cNvPr id="3" name="Content Placeholder 2">
            <a:extLst>
              <a:ext uri="{FF2B5EF4-FFF2-40B4-BE49-F238E27FC236}">
                <a16:creationId xmlns:a16="http://schemas.microsoft.com/office/drawing/2014/main" id="{4C6C8776-E9CA-4CFE-994F-F8D6CC72B726}"/>
              </a:ext>
            </a:extLst>
          </p:cNvPr>
          <p:cNvSpPr>
            <a:spLocks noGrp="1"/>
          </p:cNvSpPr>
          <p:nvPr>
            <p:ph idx="1"/>
          </p:nvPr>
        </p:nvSpPr>
        <p:spPr/>
        <p:txBody>
          <a:bodyPr/>
          <a:lstStyle/>
          <a:p>
            <a:pPr algn="just"/>
            <a:r>
              <a:rPr lang="en-US" b="0" i="0" dirty="0">
                <a:solidFill>
                  <a:srgbClr val="273239"/>
                </a:solidFill>
                <a:effectLst/>
                <a:latin typeface="urw-din"/>
              </a:rPr>
              <a:t>Note that both recursive and iterative programs have the same problem-solving powers, i.e., every recursive program can be written iteratively and vice versa is also true. </a:t>
            </a:r>
          </a:p>
          <a:p>
            <a:pPr algn="just"/>
            <a:r>
              <a:rPr lang="en-US" b="0" i="0" dirty="0">
                <a:solidFill>
                  <a:srgbClr val="273239"/>
                </a:solidFill>
                <a:effectLst/>
                <a:latin typeface="urw-din"/>
              </a:rPr>
              <a:t>The recursive program has greater space requirements than iterative program as all functions will remain in the stack until the base case is reached. It also has greater time requirements because of function calls and returns overhead.</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C9CEF87-DC03-407B-8CD0-146FF2A3CB0D}"/>
                  </a:ext>
                </a:extLst>
              </p14:cNvPr>
              <p14:cNvContentPartPr/>
              <p14:nvPr/>
            </p14:nvContentPartPr>
            <p14:xfrm>
              <a:off x="1330560" y="2187720"/>
              <a:ext cx="9822960" cy="2563200"/>
            </p14:xfrm>
          </p:contentPart>
        </mc:Choice>
        <mc:Fallback>
          <p:pic>
            <p:nvPicPr>
              <p:cNvPr id="4" name="Ink 3">
                <a:extLst>
                  <a:ext uri="{FF2B5EF4-FFF2-40B4-BE49-F238E27FC236}">
                    <a16:creationId xmlns:a16="http://schemas.microsoft.com/office/drawing/2014/main" id="{DC9CEF87-DC03-407B-8CD0-146FF2A3CB0D}"/>
                  </a:ext>
                </a:extLst>
              </p:cNvPr>
              <p:cNvPicPr/>
              <p:nvPr/>
            </p:nvPicPr>
            <p:blipFill>
              <a:blip r:embed="rId3"/>
              <a:stretch>
                <a:fillRect/>
              </a:stretch>
            </p:blipFill>
            <p:spPr>
              <a:xfrm>
                <a:off x="1321200" y="2178360"/>
                <a:ext cx="9841680" cy="2581920"/>
              </a:xfrm>
              <a:prstGeom prst="rect">
                <a:avLst/>
              </a:prstGeom>
            </p:spPr>
          </p:pic>
        </mc:Fallback>
      </mc:AlternateContent>
    </p:spTree>
    <p:extLst>
      <p:ext uri="{BB962C8B-B14F-4D97-AF65-F5344CB8AC3E}">
        <p14:creationId xmlns:p14="http://schemas.microsoft.com/office/powerpoint/2010/main" val="277275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741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inter-regular</vt:lpstr>
      <vt:lpstr>urw-din</vt:lpstr>
      <vt:lpstr>Office Theme</vt:lpstr>
      <vt:lpstr>PowerPoint Presentation</vt:lpstr>
      <vt:lpstr>     Factorial of a number using recursion</vt:lpstr>
      <vt:lpstr>Factorial of number using iteration</vt:lpstr>
      <vt:lpstr>Fibonacci series</vt:lpstr>
      <vt:lpstr>Stack Overflow</vt:lpstr>
      <vt:lpstr>Direct and Indirect recursion</vt:lpstr>
      <vt:lpstr>Memory allocation for recursion</vt:lpstr>
      <vt:lpstr>PowerPoint Presentation</vt:lpstr>
      <vt:lpstr>Disadvantages of recursive programming over iterative programming</vt:lpstr>
      <vt:lpstr>Advantages of recursive programming over iterative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Deevesh Choudhary [MU - Jaipur]</dc:creator>
  <cp:lastModifiedBy>Deevesh Choudhary [MU - Jaipur]</cp:lastModifiedBy>
  <cp:revision>7</cp:revision>
  <dcterms:created xsi:type="dcterms:W3CDTF">2021-09-29T03:36:34Z</dcterms:created>
  <dcterms:modified xsi:type="dcterms:W3CDTF">2021-09-29T12:26:20Z</dcterms:modified>
</cp:coreProperties>
</file>