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36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3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24T09:39:52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4547 9366 0,'0'0'0,"25"0"47,-1 0-16,1 25 0,0 0-15,-1-25-1,1 0 1,0 0 0,0 0-16,-1 0 15,1 24 17,0-24-17,-1 0 1,1 0-1,-25 25 1,25-25 0,0 0-1,-1 0 1,1 0 0,-25 25-16,49-1 15,1-24 1,-25 25-16,-1 0 15,26-25-15,-26 25 16,1-1-16,0-24 16,0 25-1,-1-25 17,1 0-17,0 0 16,-1 0 1,1 0-17,0 0 1,-1 0 0,1 0-1,0 0 1,0-25-1,-1 1 1,1 24 0,0 0-1,-25-25 1,24 25 125,1 0-79,0 0-46,0 0-1,-1 0-15,1 0 32,0 0-17,-1 0 1,1 0-1</inkml:trace>
  <inkml:trace contextRef="#ctx0" brushRef="#br0" timeOffset="1371.94">5560 9341 0,'0'-24'16,"0"48"62,25-24-63,-25 25-15,24-25 16,1 25-16,0 0 16,-25-1-1,49 26-15,-24-26 16,0 1 0,-25 0-16,24 0 15,1-1 48,-25 1-32,25 0-31,0-1 47,-25 1-32,24 0-15,1 24 16,24-24-16,-49 0 16,25-1-16,-25 1 15,25 0 1,0-25 0,-25 25 30,-25-25 48,0 0-63,25 24-31,-25-24 16,1 0-16,-1 0 16,-24 25-1,24 0-15,-25-1 16,26-24-16,-50 0 16,49 0-16,-25 25 0,26 0 15,-26-25-15,26 0 16,-26 0-1,1 0-15,24 25 16,-24-25-16,24 0 16,0 0-16,1 0 15,-1 0 1,0 24 0</inkml:trace>
  <inkml:trace contextRef="#ctx0" brushRef="#br0" timeOffset="3111.05">6721 10157 0,'0'0'0,"-24"25"0,-26 24 16,1-24-16,0 0 16,-1-1-16,-73 26 15,73-26 1,1 1-16,-50 0 15,74 0 1,-74-1 0,50 1-16,-25 24 15,49-24 1,-24-25-16,49 25 16,-25 0-1,0-25 1,0 24-16,1-24 15,24 25-15,-50-25 16,50 25 0,-74-1-16,49 1 15,1 0-15,-1-25 16,0 25 0,1-1-16,-1 1 15,0-25 1,0 25-16,1-1 15,-1 1-15,0 0 16,1-1 0,-1 1-1,0 0 1,25 0 0,-24-25-1,24 24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24T09:40:03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3682 11837 0,'-25'25'93,"25"0"-77,-24 24 0,-1 1-16,-25 24 15,26-25-15,-50 1 16,24 49-16,1-50 16,24 0-16,0 1 15,1-50 1,24 25-16,0-1 0,-25 1 15,25 0 1,0-1 15,0 1 1,0 0-17,25-25 1,-1 0-1,1 0 1,0 0 0,-1 0-16,1 0 15,25 0 1,24 0-16,-25-25 0,1 0 16,-1 1-1,0 24-15,1-25 16,-1 0-16,1 25 15,-26-24-15,1-1 16,74-25 0,-74 50-16,-1-24 15,1-1-15,-25 0 16,25 25 0,-25-24-16,24 24 15,1-25-15,-25 0 16,0 0-1,0 1-15,0-1 32,0 0-32,0 1 15,-25 24 1,25-25 0,-24 25-16,24-25 0,-25 25 15,25-25-15,-25 25 16,-24-24-1,-1-1-15,1 0 0,24 1 16,1-1 0,-1 25-16,-24-25 15,-1 0 1,1 1-16,24 24 16,0-25-1,1 0-15,-1 25 16,0 0-16,0-24 15,25-1-15,-24 25 32,-1 0-32</inkml:trace>
  <inkml:trace contextRef="#ctx0" brushRef="#br0" timeOffset="1083.45">4423 11739 0,'25'0'31,"-25"24"-31,0 26 16,0-26-1,-25 1-15,25 25 16,-24-1-16,-1 25 15,25-24-15,-50 24 16,-24 0-16,0 74 16,25-24-16,-25-25 15,24-25 1,25-25-16,-24 1 0,49 24 16,-49-25-16,24 1 15,0-26 1,1 1-16,-1-25 15,25 25 1,-25-25 78</inkml:trace>
  <inkml:trace contextRef="#ctx0" brushRef="#br0" timeOffset="1889.22">3484 11936 0,'25'25'62,"0"0"-62,-1-1 16,51 1-16,-51 0 15,26 0-15,-1 24 0,-24-24 16,24 24 0,25 25-16,-24-24 15,-1-26-15,25 51 16,-49-51-1,0 1-15,-1 0 16,1-1-16,0 26 16,49-1-16,-49-24 15,-1 0-15,51 24 16,-51 1-16,26-50 16,-50 49-16,49-24 0,-49-1 15,25-24-15,-25 25 16,25-25-1,-1 0 1,-24 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24T09:43:50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16186 2150 0,'25'-49'94,"49"-26"-79,25 26-15,24-50 16,1 0-16,-25 0 16,24-24-16,1-1 15,-1 1 1,-73 123 31</inkml:trace>
  <inkml:trace contextRef="#ctx0" brushRef="#br0" timeOffset="-37093.88">4473 7364 0,'49'0'157,"-24"0"-157,24 0 15,-24 0-15,24 0 0,1 0 16,-1 0 0,-24 0-16,0 0 0,24 25 15,1-25 1,-1 0-1,-24 0 1,-1 0-16,26 0 16,-25 0-16,-1 0 15,1 0-15,24 0 16,1 0 0,-1 0-16,-24 0 15,0 0-15,-1 0 16,26 0-16,-26 0 15,1 0-15,25 50 16,-26-50-16,26 0 16,24 0-1,-49 0-15,24 0 16,-24 0-16,-1 0 16,26 0-16,-25 0 15,49 0 1,-25 0-1,1 0 1,24 0 0,0 0-16,-49 0 15,24 0-15,-24 0 16,-1 0-16,1 0 16,25 0-1,-1 0-15,0 0 0,1 0 16,-25 0-16,24 0 15,0 0-15,-24-25 16,24 25-16,-24 0 16,0 0-16,0 0 15,24 0-15,-24 0 16,24 0-16,1 0 16,-1 0-16,0 0 15,26 0-15,-26 0 16,50 0-16,-50 0 15,1 0-15,-1 0 16,-24 0 0,0 0-16,24 0 15,75 0-15,-50 0 16,0 0-16,25 0 16,-50 0-1,25 0-15,0 0 16,50 0-16,-99 0 15,24 0 1,-24 0 0,24 0 93</inkml:trace>
  <inkml:trace contextRef="#ctx0" brushRef="#br0" timeOffset="-35403.78">5288 6178 0,'0'25'78,"0"24"-78,0-24 16,-49 0-16,49 24 15,-25-24-15,25 0 16,-25 24-16,25-24 15,-49-1-15,49 26 16,-25-25-16,25-1 16,-49-24-16,49 74 15,0-49 1,-25-25-16</inkml:trace>
  <inkml:trace contextRef="#ctx0" brushRef="#br0" timeOffset="-35009.07">5041 6376 0,'0'-50'46,"0"75"17,74-25-63,-74 50 16,50-50-16,-50 24 15,49-24-15,-49 25 16,50-25-16,-50 49 0,24-49 15,-24 25-15,50-25 16,-50 25-16,24-25 16,-24 49-1,0-24 17,25-25-17</inkml:trace>
  <inkml:trace contextRef="#ctx0" brushRef="#br0" timeOffset="-34338.03">6227 6030 0,'0'0'0,"-49"0"63,24 0-48,0 25 16,25 24-15,-49-49-16,49 49 16,-25-24-16,25 25 15,0-26-15,-49 26 16,49-1-16,0 1 16,0 24-16,0-50 15,0 1-15,0 25 16,0 24-16,0-25 15,0-24 17,25-25 30,-1 0-46,1 0-16,24-25 15,1 25-15,-1-74 16,25 74-16,-24-99 0</inkml:trace>
  <inkml:trace contextRef="#ctx0" brushRef="#br0" timeOffset="-34013.5">6573 6252 0,'0'25'62,"0"24"-31,0 1-31,0-1 16,0 1 0,0-26 15,50-24-15,-26 0-1,26 0-15</inkml:trace>
  <inkml:trace contextRef="#ctx0" brushRef="#br0" timeOffset="-33650.11">6919 6401 0,'-25'0'32,"1"0"-17,-1 0 1,-24 24 15,49 1-31,24-25 31,-24 49-31,25-49 16,24 0 0,-24 0-1,-25-24-15,50 24 16,-50-50-1,0 26 1,0-1 0,-50 25-16,25 0 15,1 0 1</inkml:trace>
  <inkml:trace contextRef="#ctx0" brushRef="#br0" timeOffset="-33039.59">7265 6030 0,'0'0'0,"0"-49"78,50 49-47,-1 0-15,-24 0 0,-25 24-16,24 1 15,-24 0-15,0 24 16,0 0-16,0 26 16,0-26-16,0 0 15,0 1-15,0-25 16,0 24-16,0-24 15,0-1-15,0 1 32,0 25 30,-24-50-46,-1 24-16,0-24 15,-24 0-15,24 50 16,-24-50 0,24 0-1,25-50 1</inkml:trace>
  <inkml:trace contextRef="#ctx0" brushRef="#br0" timeOffset="-32638.96">7759 6302 0,'0'49'78,"25"-49"-16,-25-25-30,0 1-17</inkml:trace>
  <inkml:trace contextRef="#ctx0" brushRef="#br0" timeOffset="-32411.9">7784 6524 0,'0'25'46,"0"49"-30,0-49 0,-25-25-1,25 24-15,-49 26 16</inkml:trace>
  <inkml:trace contextRef="#ctx0" brushRef="#br0" timeOffset="-29853.94">5016 6450 0,'25'25'47,"0"-25"-31,49 0 0,0 0-16,25 0 15,24 0-15,50 0 16,0 0-16,0 0 0,-24 0 15,24 0 1,123-25-16,-148 25 16,-49 0-16,25 0 15,-99 0 1,24 0 0,-49-25-16</inkml:trace>
  <inkml:trace contextRef="#ctx0" brushRef="#br0" timeOffset="-29516.33">5659 6475 0,'0'0'16,"49"0"-16,25 0 16,50 0-16,49 0 15,-25 0-15,50 0 16,-25 0-16,-25 0 15,-24 0-15,-25 0 16,-25 0-16,-50 0 16,51 0-1,-51 0 1,26-25 0,24 25-1,-25 0-15</inkml:trace>
  <inkml:trace contextRef="#ctx0" brushRef="#br0" timeOffset="-28204.17">9514 6845 0,'-25'0'15,"-24"0"1,24 0 0,0 0-16,-49 0 15,50 0-15,-1 0 16,25 25-16,-50-25 15,50 50-15,-49-50 0,49 49 16,0 0 0,0-24-1,25-25 1,24 0 0,-24 25-16,0-25 15,24 0-15,-24 0 0,-25 49 16,49-49-16,-49 25 15,25-25 1,-25 25-16,0 24 16,0-24-1,0 0 1,-50-25 0,1 49-1,0-49 1,-1 0-1,1 0 1,49-25-16,0-49 16</inkml:trace>
  <inkml:trace contextRef="#ctx0" brushRef="#br0" timeOffset="-27776.92">9786 6870 0,'0'25'78,"0"49"-78,0-25 16,-50 1-16,50-1 16,-74 1-16,74-26 15,-25 1-15,25 25 16,-49-1-1,49-24 1,49-25 0,1 0-1,24 0 1,-49 0 0,-1 0-16</inkml:trace>
  <inkml:trace contextRef="#ctx0" brushRef="#br0" timeOffset="-27514.82">9662 7093 0,'25'0'94,"24"0"-94,1 0 16,24 0-16,-25 0 15,1-50-15</inkml:trace>
  <inkml:trace contextRef="#ctx0" brushRef="#br0" timeOffset="-27049.83">10329 6771 0,'0'0'0,"-24"0"31,-1 0-15,-24 25-1,-1 49 1,50-24-16,-49-1 15,49 25-15,-25-24 16,25-1-16,-49 0 16,49 1-16,0-1 15,0-24-15,-25-25 16,25 49-16,0-24 31,25-25 16,49 0-31,-25 0-16,1 0 15,-1-25-15,0 25 16</inkml:trace>
  <inkml:trace contextRef="#ctx0" brushRef="#br0" timeOffset="-26764.21">10577 7043 0,'0'0'0,"-25"0"15,-25 0 1,50 25-1,-24 49 1,24-25 0,0-24-1,0 0 1,0 24 0,49-49-1,-24 0-15</inkml:trace>
  <inkml:trace contextRef="#ctx0" brushRef="#br0" timeOffset="-26090.17">10848 7142 0,'-24'0'16,"-1"0"-1,-25 25 1,50 24 0,0-24 15,50-25-15,-25 0 15,-1 0-16,-24-50 1,0 26 0,50 24-16,-50-25 15,24-24 1,1 49 15,25 0-15,-26 0-1,-24 24 17,0 1-17,0 0 1,0 24 15,25-49 16,24 0-31,1 0-1,-50-25-15,49 25 16,-49-24-16,0-1 16,0-24 15,-24 49-16,-26 0-15,25 0 16</inkml:trace>
  <inkml:trace contextRef="#ctx0" brushRef="#br0" timeOffset="-25535.04">11268 6747 0,'0'0'0,"50"0"47,-1 0-31,-24 24 0,-25 50-1,0-24-15,0-1 16,0 1-16,0 24 15,0-25-15,0 25 16,0-24-16,-49-25 0,49-1 16,0 50-1,0-49 1,-50-25 62,25 0-62,1 0-1,24-25 17</inkml:trace>
  <inkml:trace contextRef="#ctx0" brushRef="#br0" timeOffset="-25138.1">11639 7191 0,'-25'0'31,"25"25"16,25-25 47,-25-25-79,25 25 1</inkml:trace>
  <inkml:trace contextRef="#ctx0" brushRef="#br0" timeOffset="-24926.95">11590 7364 0,'0'25'31,"0"25"-16,-25-50 1,25 24 0,-74-24-16,74 25 15,-50-25-15,50 49 16</inkml:trace>
  <inkml:trace contextRef="#ctx0" brushRef="#br0" timeOffset="-23975.64">9168 7710 0,'0'50'78,"0"-25"-78,-25-1 0,25 26 16,-49-26-16,49 1 16,0 25-16,-25-26 15,25 26 1,0-1 0,0-24 15,25-25-31,24 0 15,25-25-15,-24 25 16</inkml:trace>
  <inkml:trace contextRef="#ctx0" brushRef="#br0" timeOffset="-23406.33">9044 7834 0,'0'0'0,"25"0"78,25 0-78,24 0 16,0 0-16,0 0 15,-25 0-15,25 0 16,-49 0-16,0 0 16,-50 49 46,-24-24-46,49 0-1,0 24 1,24-24 15,1-25-15,25 0 0,-1 0-1,-24-49 1,24-1-1,-49-24 1,-25 49 0,-24 25-1,0 0 1,24 0-16,-25 0 16</inkml:trace>
  <inkml:trace contextRef="#ctx0" brushRef="#br0" timeOffset="-22975.61">9934 7587 0,'-25'74'47,"25"-49"-32,0 24-15,-24 1 0,24-1 16,0 25-16,-50-24 15,50-1-15,0-24 16,-25 24-16,25-24 16,0 0-16,-24 24 15,24 0 1,24-49 62</inkml:trace>
  <inkml:trace contextRef="#ctx0" brushRef="#br0" timeOffset="-22558.63">9885 7859 0,'0'0'0,"-50"0"0,50-25 62,50 25-62,-26 0 16,1 0-16,0 0 15,24 0-15,1 0 16,-26 0 15,-24 25-15,0 24 0,0 1-1,-49-50 1,49 24-16,-74-24 15,0 25-15,49-25 32</inkml:trace>
  <inkml:trace contextRef="#ctx0" brushRef="#br0" timeOffset="-21763.26">11862 6796 0,'-25'0'31,"25"49"-16,-25-49 1,25 50-16,0-1 16,0 1-1,0-26 1</inkml:trace>
  <inkml:trace contextRef="#ctx0" brushRef="#br0" timeOffset="-21245.1">11936 6524 0,'-25'0'16,"-24"0"-16,-1 0 15,1 25 1,-1 74 0,50-75-16,-49 1 15,49 49-15,-50-49 16,50 0-16,0 24 15,-24-24-15,24 0 16,0 24-16,0 0 16,24-24-1,51-25 1,-26 50-16,-24-50 16,24 0-16,-24 0 15,24 0-15,1-25 16,-26 25-16,1-25 15,49-49 1,-74 49-16,25 1 16,-25-26-16,0 25 15,0-24-15,0 24 16,0-24-16,0 24 16,0 0-16,-50 25 15,26 0-15,-26 0 16,26 50-16</inkml:trace>
  <inkml:trace contextRef="#ctx0" brushRef="#br0" timeOffset="-20330.3">10922 7908 0,'0'-49'94,"25"49"-79,25 0 17,-1 0-17,-49 24 1,0 26 0,0-25-16,0 24 15,-49 0 1,24 1-16,-25-25 15,26-25 1,24 49 0,49-49 77,1 0-93,-26 0 0,1-25 16,24 25-16,-24-49 16</inkml:trace>
  <inkml:trace contextRef="#ctx0" brushRef="#br0" timeOffset="-19727.93">11095 7562 0,'0'0'0,"-49"0"0,24 0 15,1 25 1,-26-25-16,25 49 16,1-49-16,-26 74 15,1-24-15,24-25 0,0 24 16,25 0 0,-49 75-1,49-75 1,0-24-16,0 0 0,0 0 15,0 49 1,49-74-16,1 49 16,-25-49-16,49 25 15,-50-25-15,26 0 0,-25 49 16,24-49 0,-24 0-16,-1 0 0,1 0 15,25 0-15,-26 0 16,1-24-16,24 24 15,-24-50-15,-25 25 16,50-24-16,-50 24 16,49-24-16,-49-1 15,0-24 1,0 25-16,0-1 0,0 1 16,0 24-16,-49-24 15,24 49 1,-25 0-16,1 0 15,-25 49-15,49-49 0</inkml:trace>
  <inkml:trace contextRef="#ctx0" brushRef="#br0" timeOffset="-14579.92">4349 10528 0,'-25'0'78,"-24"0"-47,24 0-31,1 0 16,-1 0-1,-25 0 1,26 0 15,-1 0-15,25 24 0,-49-24-1,49 50 1,-25-50-1,25 25-15,-25-25 16,25 24 0,-49 26-1,24-26 1,25 1 15,-25-25-15,25 50-16,0-26 31,0 1-15,0 0-1,0 49 1,0-50 0,0 1-16,0 0 31,0 24-16,0-24 17,0 0-17,25-25 1,-25 24 0,49-24-1,-49 50 1,25-50-1,0 0 1,0 0-16,24 0 31,-24 0-15,-1 0 0,26 0-1,-25 0 1,-1 0-1,1 0 17,-25-25-32,49 25 15,-24-25 17,0 1-17,-25-26 1,49 50-1,-49-24 1,25-1 0,-25-25-1,49 26 1,-49-1 0,25-24-1,-25 24 1,0 0-1,0-24 17,25 24-1,-25 0-31,0-24 31,0 24 0,0 1 32,0-1-32,-25 25-15,25-50-16,-25 50 15,-24 0 32,24 0-15,1 0-17,-26 0 16,25 0 16,25-24 172,25 24-219,25 0 16</inkml:trace>
  <inkml:trace contextRef="#ctx0" brushRef="#br0" timeOffset="-10036.99">1680 5412 0,'-49'0'16,"24"-25"-1,0 25 1,-24 0-1,0 25 1,24 25-16,-25-26 16,26 26-16,-50 24 15,49 0-15,-24 0 16,-1 50-16,1-25 16,49 49-16,-74 25 15,74 0-15,-50-50 16,50 26-16,0-26 0,-25 1 15,25-25-15,0-25 16,0 25-16,-49-1 16,49 26-16,0-25 15,0 0-15,-49 49 16,49-24-16,0-26 16,0-23-16,0 23 15,0-23-15,0-1 16,-50 0-16,50 0 15,0 0-15,0-25 16,0 26-16,0-26 16,0-24-16,0-1 0,0 26 31,0-1-15,0-24-1,25-25 48,24 0-48,25-25 1,75-24-16,24-1 16</inkml:trace>
  <inkml:trace contextRef="#ctx0" brushRef="#br0" timeOffset="-3154.61">4448 5808 0,'25'49'125,"49"0"-109,-25-49-1,1 25-15,-1-25 16,25 0-16,0 50 16,1-50-16,-1 0 15,74 24 1,-74-24-16,-24 0 15,-1 0-15,0 0 16,1 50-16,-1-50 16,1 0-16,24 0 15,-50 0-15,1 0 16,49 0-16,-49 0 16,0 0-16,24 0 15,-24 0-15,24 0 16,-24 0 15,24 0-15,-49-25-16,50 25 15,-1-25 1,-24-24-16,24 24 16,-24 0 15,-25-24-16,25 49 1,-25-49-16,0 24 16,0-25-1,0 26 1,74 24 125</inkml:trace>
  <inkml:trace contextRef="#ctx0" brushRef="#br0" timeOffset="-2426.98">4448 5635 0,'0'24'63,"25"-24"-48,24 0-15,1 25 16,-1-25-16,25 0 16,25 0-16,0 49 15,24-49-15,1 0 16,-25 0-16,0 0 16,-25 0-16,-25 0 15,25 50-15,-49-50 16,0 0-16,-1 0 15,26 0 17,-75 0-1</inkml:trace>
  <inkml:trace contextRef="#ctx0" brushRef="#br0" timeOffset="-2120.52">5016 5808 0,'50'0'47,"-1"0"-47,1 0 16,24 0-16,0 0 0,25 49 16,-25-49-1,0 0-15,-25 0 0,1 0 16</inkml:trace>
  <inkml:trace contextRef="#ctx0" brushRef="#br0" timeOffset="-1607.18">4745 5906 0,'24'0'15,"26"0"1,-1 0-16,1 0 16,24 0-16,0 0 0,0 0 15,0 0-15,0 0 16,0 25-1,75-25-15</inkml:trace>
  <inkml:trace contextRef="#ctx0" brushRef="#br0" timeOffset="14561.84">222 7018 0,'0'0'0,"25"0"78,24-24-78,26 24 16,-26-25-16,0 25 15,-24-49 1,49 49-16,-74-25 16,50 25-16</inkml:trace>
  <inkml:trace contextRef="#ctx0" brushRef="#br0" timeOffset="15455.55">1260 10997 0,'0'0'0,"0"25"31,25-25 32,24-25-63,50-24 15,-25 24 1,0 25-16,-24-74 16,-1 74-16,25-25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24T09:53:38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11145 4597 0,'-25'0'15,"50"0"48,24 0-63,1 0 15,49-50-15,-25 50 16,0 0-16,0 0 16,0 0-16,-24 0 15,-1 0-15,-24 0 16,-50 0 31,-24-25-32,24 25-15,0 0 16,-24 0-16,24 0 16,0 0-16,-24 0 15,74 0 32,24 0-31,25 0-1,0 0-15</inkml:trace>
  <inkml:trace contextRef="#ctx0" brushRef="#br0" timeOffset="727.73">12677 4918 0,'-25'0'16,"1"-74"0,-26 24-1,50 26-15,-49-26 16,49 25-16,-25 1 0,-24-100 16,49 75-1,0-1-15,0 26 16,0-26-16,24 1 15,26 49 1,-1 0 0,-49 24 15,0 26-15,0-25-16,-49 24 15,-25 25-15,24-24 16,1-1-16,-50 25 0,25-24 15,-25 48 1,99-48-16,-25-50 16,25 25-1,25-25 17,0 0-32,49 0 15,0 0-15,0 0 16,0 0-16,0 0 15,25 0-15,0 0 16,25-25-16,-50 25 16</inkml:trace>
  <inkml:trace contextRef="#ctx0" brushRef="#br0" timeOffset="1282.09">13196 4695 0,'-25'0'31,"25"25"-15,-24 0-16,24 0 15,-25 24-15,25-24 0,-50 24 16,50-24-16,-24-25 15,24 25-15,0-50 63,0-25-47,0 1-16,24-25 15,26 0-15,-1 0 16,25-50-16,1 50 0,-26 0 15,-24 74 1,-25-50-16,49 50 0,-49 50 47,0-26-31,0 26-16,0-1 15,0 1-15,-25 24 16,25-25-16,-24-24 15,24 24-15,-50 1 16,50-25-16,0-1 16,-24 26-16,24-1 15,-25-49 1,25 25-16,-50-25 16</inkml:trace>
  <inkml:trace contextRef="#ctx0" brushRef="#br0" timeOffset="1498.85">13196 4671 0,'0'0'16,"-25"0"-16,50 0 62,24 0-62,26 0 16,-1 0-16,0 0 16,0 0-16,-25 0 15</inkml:trace>
  <inkml:trace contextRef="#ctx0" brushRef="#br0" timeOffset="2346">12158 3213 0,'25'-25'31</inkml:trace>
  <inkml:trace contextRef="#ctx0" brushRef="#br0" timeOffset="2750.03">12183 3188 0,'-50'74'16,"50"0"-16,-24 0 0,24-24 16,0-1-1,0-24-15,0 0 0,0 24 16,0 0 15,0-73 47</inkml:trace>
  <inkml:trace contextRef="#ctx0" brushRef="#br0" timeOffset="3581.13">11516 3262 0,'0'50'0,"0"-1"16,0-24-16,-50-1 0,50 26 16,0-25-1,0-1 1</inkml:trace>
  <inkml:trace contextRef="#ctx0" brushRef="#br0" timeOffset="4046.33">11343 3312 0,'0'0'0,"0"24"78,0 26-62,0 24 0,0-49-16,24-1 15,1 50 1,24-49 0,1-25-16,-1 0 31,-24 0-31,0 0 15,-25-25 1,49 25 0,-49-49-16,0 24 15,0-24-15,25 49 16,-25-25-16,49 25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24T09:53:23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7562 6005 0,'0'0'0,"0"-24"16,-50-26-16,50 25 31,25 25 47,24 0-78,50 0 16,25 0-16,24 0 15,-24 0-15,-1 0 16,1 0-16,-50 0 15,-25 0-15,-24 25 16,24 25 0,-49-26-1,0 1-15,0 49 16,0-25-16,0 1 16,0 24-16,0 0 15,0 25-15,0 0 16,-49 24-16,49-24 15,-148 148-15,98-123 16,50-50 0,-49 149-16,-25-100 15,74-49-15,-74 0 16,24 124 0,50-99-1,-74 25-15,74-50 0,-74 25 16,74-25-16,-25 0 15,25 0-15,-49 0 0,49-25 16,0 1-16,-25 24 16,25 0-16,0-24 15,0-26-15,-49 26 16,49-1-16,0 1 16,0-26-16,-25 26 15,25-1-15,0 1 16,0-1-1,0-24 1,0-1 0,-49-24-1,24 0 95,0 50-95,-24-50-15,-1 0 16,1 0-16,24 0 16,0 25-1,75-25 32</inkml:trace>
  <inkml:trace contextRef="#ctx0" brushRef="#br0" timeOffset="4341">3806 15347 0,'-25'0'16,"25"-25"-16,25 25 109,-1 0-109,26 0 0,-1 0 16,-24 0-16,-1 0 15,26-49-15,-25 49 16,-1 0-16,26 0 15,-100 0 95,26 0-110,-26 0 15,25 0-15,1 0 16,-26 0-16,26 0 0,-26 0 16,1 0-1,24 0 1,0 0 15,50 0 47,25 0-78,-1 0 16,25 0-16,0 24 0,-24-24 16,-1 0-16,0 0 15,-24 0-15,49 25 16,-98-25 62,-51 0-62,51 0-1,-26 0-15,1 0 16,-1 0-16,1 0 15,24 0-15,1 0 16,-26 0-16,1 0 16,74 0 77,24 0-93,-24 0 16,-1 0-16,26 0 16,24 0-16,-25 0 15,-24 49-15,24-49 16,1 0-16,-25 0 0,-50 0 109,-25 0-109,26 0 16,-26 0-16,1-24 16,-25 24-16,24 0 15,1 0-15,24 0 16,-24 0-1,24 0 1,99 0 78,-49 0-79,0 0-15,24 0 16,-24 0-16,-1 0 16,26 0-1,-1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24T09:31:37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3558 2891 0,'0'25'62,"0"49"-46,0-49-1,0 24-15,0 1 16,0-1-16,0 25 16,0 1-16,0-1 15,0 123 1,0-73-16,0-1 16,0 50-1,0-74-15,0 50 16,0-51-1,0 51-15,0-75 16,0 0 0,0-25-16,0 1 15,0 49-15,0-50 16,0 1-16,0-1 16,0 0-1,0 1-15,0-25 16,0-1-16,0 1 15,0 49-15,0-24 16,0-26-16,0 1 16,0 0-16,0 24 15,0-24-15,0 0 16,0 24 0,75-49 171,-26 0-187,25 0 16,0 0-16,0 0 15,0 0-15,1 0 16,-1-25-16,0 25 16,0 0-16,0 0 15,0 0-15,-24-24 16,-1 24-16,1 0 15,-1 0-15,0 0 16,26 0-16,-26 0 0,0 0 16,-24 0-16,25 0 15,-1 0 1,25 0-16,-24 0 16,-1 0-16,0 0 0,1 0 15,24 0 1,0 0-16,74 0 15,-98-50-15,-1 50 16,-24 0-16,0 0 16,-1 0 15,26 0-31,-1 0 31,1 0-31,-1 0 16,-24 0-1,24 0 32,-24 0-15,0-49 421,-25-1-453,0 1 15,49-1-15,-49-24 16,0 25 0,0-25-16,49 0 15,-49-1-15,0-23 16,0 23-1,0-23-15,0 48 16,0 1-16,0-1 16,0-73-1,0 73-15,-24 1 16,24-1-16,0 1 16,0 0-16,0-1 15,0 1-15,0 24 0,0 0 16,0-24-1,-25-25-15,25 24 0,0-24 16,0 25 0,0-1-16,0 1 15,0-25-15,0 24 16,0 1 0,0 0-16,0-1 15,0 1 1,0-25-16,0-1 15,0 26 1,0 0-16,0-26 0,0 26 16,0-50-1,0 50-15,0-25 16,0 24-16,0 1 0,0-1 16,0 1-16,0-1 15,0 26 1,0-50-16,0 49 15,0-25-15,0 26 16,0-50 0,0 49-16,0-25 15,0 1 1,0 0 0,0-1-1,0 25 1,0 1-16,0-26 0,0 26 15,0-1-15,0-25 16,0 26-16,0-1 16,0 0-1,0-24-15,0-1 16,0 26 0,0-1-1,0-24-15,0-1 16,0 1-1,0 24 1,0 0 15</inkml:trace>
  <inkml:trace contextRef="#ctx0" brushRef="#br0" timeOffset="1335.65">3484 1211 0,'0'-49'0,"0"24"15,0 0 17,0 75 61,0 24-77,0-50-16,0 26 16,0-26-16,0 1 15,0 25-15,0-26 0,0 1 16,25 24-1,-25 1-15,0-25 16,0-1-16,0 26 0,0-1 16,0 1-16,0 24 15,0-25-15,49 1 16,-49 24-16,0-25 16,0 1-16,0 24 15,0 0-15,0-49 16,0-1-16,0 26 15,0-1 1,0 1-16,0-26 16,0 1-1,0 24 1,0 1-16,25-25 16,-25-1-16,0 26 15,0-1-15,0 1 16,0-1-1,0-24 1,0 24 0,0 1-1,0-26-15,0 1 16,0 24 0,50-24-16,-50 0 15,0 24 1,0-24 15,49-25 63,0-25-94</inkml:trace>
  <inkml:trace contextRef="#ctx0" brushRef="#br0" timeOffset="2977.85">3682 4424 0,'25'0'125,"-1"0"-125,1 0 15,49-25-15,-24 25 16,-1 0-16,0 0 16,1 0-16,-1 0 15,1 0-15,-1 0 16,25 0-1,-24 0-15,-1 0 16,25-50-16,0 50 16,1 0-16,-1 0 15,0 0-15,0 0 16,0 0-16,25-24 16,49 24-16,-98 0 15,-1 0 1,-24 0-16,0 0 0,24 0 15,0 0 1,1 0 0,-1 0-1,1 0 1,-1-50-16,-24 50 16,-1 0-16,26 0 15,24 0-15,-49 0 16,-1 0-16,1 0 15,25 0-15,-26 0 16,26 0-16,-1 0 16,-49-24-1,25 24-15,24 0 16,-24 0 15,0 0-15,24 0-1,-24 0 17,-25-25-17,0-25 63,0 26-78</inkml:trace>
  <inkml:trace contextRef="#ctx0" brushRef="#br0" timeOffset="4164.51">3583 3386 0,'0'0'0,"25"0"110,0 0-110,-1 0 15,26 0-15,24 0 16,-25-50-16,1 50 15,-1 0-15,25 0 16,0 0-16,25 0 16,74 0-16,-99 0 15,-24-24-15,24 24 16,-25 0 0,1 0-16,-26 0 15,1 0-15,25 0 16,-26 0-16,1 0 0,0 0 15,24 0 1,-24 0-16,0 0 16,73 0-16,-48 0 15,-1 0-15,50 0 16,-49 0 0,24 0-16,24 0 15,-73 0 1,0 0-16,24 0 15,1-50-15,-1 50 16,1 0 0,-1 0-1,0 0 1,-49-25 0,25 25-16,25 0 15,-26 0 1,26 0-16,-1 0 15,1-24 1,-26 24 0,1 0 31,24 0-16,-73 0 47</inkml:trace>
  <inkml:trace contextRef="#ctx0" brushRef="#br0" timeOffset="5579.94">3558 2274 0,'25'0'94,"0"0"-94,0 0 15,24 0-15,25 0 16,-24 0-16,-1 0 16,50 0-16,-50 0 15,1 0 1,98 0-16,-49 0 16,0-25-1,74 25-15,-99 0 16,0 0-16,0-50 15,-25 50 1,26 0-16,23 0 16,1 0-1,-49-24-15,24 24 16,-25 0-16,50 0 16,-50 0-1,1 0-15,-1 0 16,75 0-1,-75 0-15,-24 0 16,49-50-16,-49 50 16,49 0-1,-49 0-15,-1 0 16,1 0-16,25-24 16,-26 24-16,26 0 15,-1 0 1,1 0-1,-26 0 79</inkml:trace>
  <inkml:trace contextRef="#ctx0" brushRef="#br0" timeOffset="7214.03">3558 1483 0,'25'0'78,"0"0"-62,24 0-16,1 0 15,-1 0-15,1 0 16,-1 0-1,0 0-15,100 0 16,-51 0-16,-23 0 16,-1 0-16,25-50 0,-50 50 15,25 0-15,0 0 16,0 0-16,-24 0 16,-1 0-16,1 0 15,-1 0-15,1 0 16,-1 0-16,25 0 15,-24-49-15,-1 49 16,0 0-16,1 0 16,-25 0-16,24 0 15,-24 0-15,-1 0 16,26 0-16,24 0 16,-25-25-16,1 25 15,-1 0-15,1 0 0,24 0 16,-25 0-1,25 0-15,-49 0 0,0 0 16,24 0 0,-24 0-1,24 0 17,-24 0 14,0 0-30,24 0 0,-74 0 62,25-25-78</inkml:trace>
  <inkml:trace contextRef="#ctx0" brushRef="#br0" timeOffset="7867.79">6030 420 0,'0'50'62,"0"-26"-46,0 26-16,0 24 15,0-49-15,0 24 16,0 0-16,0 1 16,0-1-16,0 25 15,0-24-15,-25 49 16,25-75 0,0 26-16,0-25 15,0-1-15,0 26 16,0-1-1,0-24 1,0-1 0,0-48 93</inkml:trace>
  <inkml:trace contextRef="#ctx0" brushRef="#br0" timeOffset="9150.34">3435 519 0,'0'49'79,"0"26"-48,0-26-31,0-24 15,0-1-15,0 1 0,0 25 16,0-26 0,0 1-16,0 24 15,0 1-15,0-1 16,0-24 0,0 24-1,0 1 1,0-25-1,0-1 1,0 1 0,0 24 15,25-24 16,24-25 15</inkml:trace>
  <inkml:trace contextRef="#ctx0" brushRef="#br0" timeOffset="71240.67">1260 2125 0</inkml:trace>
  <inkml:trace contextRef="#ctx0" brushRef="#br0" timeOffset="116390.53">11466 1458 0,'0'49'62,"0"1"-46,-49 24-16,49-25 16,-25 26-16,25-1 15,-49 25-15,49-25 16,-50 74-16,50-74 16,0 0-1,-25-24-15,25-1 16,0 1-1</inkml:trace>
  <inkml:trace contextRef="#ctx0" brushRef="#br0" timeOffset="116887.32">11293 2051 0,'0'-49'62,"0"-1"-31,50 50-31,-26-24 16,1 24-16,24 0 16,1 0-16,-25 0 15,-1 0-15,26-50 16,-26 50-1,-24 25 17,0 24-17,0 1 1,-24-1-16,24-24 16,-74-25-16,24 49 0,25-49 15,-24 50-15,0-50 16,-1 0-16,25 0 15,75-25 17</inkml:trace>
  <inkml:trace contextRef="#ctx0" brushRef="#br0" timeOffset="117276.54">11911 1928 0,'0'0'0,"-25"0"31,1 0-15,24 24-16,-50-24 15,50 50-15,0 24 16,0-49-1,25-1 1,0-24 0,24 0-1,0 0 1,1 0 0,-50-49-1,49 49-15,-49-50 16,0-24-1,0 50 1</inkml:trace>
  <inkml:trace contextRef="#ctx0" brushRef="#br0" timeOffset="117756.99">12479 1853 0,'-49'0'16,"-1"0"-1,26 0-15,24 25 16,-50-25-16,50 25 16,-49-25-16,49 25 15,-25 24 1,25-24 0,74 24-1,-49-49 1,0 0-16,-1 0 15,-24 25-15,50-25 16,-50 25 0,0-1-1,0 26 17,-25-26-17,-49-24 1,49 0-1,-24 0-15,24 0 0,-24 0 16,49-24-16,-25-1 16</inkml:trace>
  <inkml:trace contextRef="#ctx0" brushRef="#br0" timeOffset="118460.24">12875 1507 0,'0'50'63,"0"-1"-48,0 1-15,-25-1 16,25 25-16,-25 0 16,25 1-16,0-1 15,-49-25-15,49 25 16,0-24-16,-25-26 15,25 1-15,0 49 16,-49-74 15,49 25-15,0-50 31,0-24-47,24 24 15,-24 0-15,50-24 16,-25 24-16,24-24 16,-24 24-16,24 25 15,-49-49-15,74 49 16,-49-50-16,0 50 16,24 0-1,-24 0 1,-25 25-16,0 24 15,0 26 1,-25-26 0,0 0-1,25 1 1,-24-50 0,24 25-1</inkml:trace>
  <inkml:trace contextRef="#ctx0" brushRef="#br0" timeOffset="160979.28">12479 4943 0,'0'24'47,"0"50"-47,0 1 15,-24 23-15,24-23 16,0-1-16,0 0 0,0-25 16,-50 1-16,50-1 15,0 1-15,0-26 16,25-24-1</inkml:trace>
  <inkml:trace contextRef="#ctx0" brushRef="#br0" timeOffset="161157.72">12504 4547 0,'-49'0'0,"98"0"0,-98-25 31,98 25 0,0 0-15</inkml:trace>
  <inkml:trace contextRef="#ctx0" brushRef="#br0" timeOffset="161610.29">12801 5165 0,'0'25'16,"0"-1"-16,0 26 16,0-25-16,0-1 15,0 26-15,0-1 16,0-24-16,0 0 15,0 24-15,0-24 16,-25-50 31,25-49-47,0 0 16,0-25-16,0-25 15,25-24-15,24 24 0,0 26 16,1 48-16,-25 50 15,24-49 1,-24 49-16,-1 0 0,26 49 16,-25 1-16,-25-1 15,49 25-15,-49-24 16,0 24-16,0-25 16,0-24-16,0 0 15,-25 24-15,25-24 16,-24-25-16,24 49 15,0 1 1</inkml:trace>
  <inkml:trace contextRef="#ctx0" brushRef="#br0" timeOffset="161908.74">14209 4448 0,'-74'0'31,"74"74"-15,-74 25-16,24 25 16,1-25-16,0 24 0,49-24 15,-25-25-15,25 0 16,0-24-1,0-1-15,0 1 0,25-26 16,73-24 0,-23 0-1,23-24-15,-48-1 16</inkml:trace>
  <inkml:trace contextRef="#ctx0" brushRef="#br0" timeOffset="162105.23">13641 5017 0,'0'0'16,"49"0"15,25 0-31,50-50 16,74 50-16,24-74 15,-49 25-15</inkml:trace>
  <inkml:trace contextRef="#ctx0" brushRef="#br0" timeOffset="162599.38">16384 4621 0,'0'-49'16,"-25"49"-16,0 25 16,-24-1-16,24 26 15,-24 24-15,24-25 16,-24 1-16,49-1 16,-75 25-16,75-24 0,-49-1 15,49 1-15,-74-1 16,74-24-16,-25-25 15</inkml:trace>
  <inkml:trace contextRef="#ctx0" brushRef="#br0" timeOffset="162830.81">15939 4745 0,'0'0'0,"0"25"63,25 24-63,-25 0 15,49 26-15,0-51 16,-24 1-16,25 24 16,-26-24-16,26 25 15,-1-26-15,1-24 16</inkml:trace>
  <inkml:trace contextRef="#ctx0" brushRef="#br0" timeOffset="163214.41">16878 4300 0,'-25'-25'16,"-24"25"0,-1 25-1,26 49 1,-26 0-16,1 25 16,49 0-16,-74 49 15,74-49-15,-50 25 16,50-50-16,0-25 15,0 1-15,0-1 16,0 1-16,0-1 16,25-49-1,-25 25 1,25-25 0,-1 0-16,26 0 15,-1-25-15,50-24 16,25-26-16</inkml:trace>
  <inkml:trace contextRef="#ctx0" brushRef="#br0" timeOffset="163770.29">17249 4671 0,'0'0'15,"0"-50"1,24 50 0,26-24-1,-1 24-15,-24 0 16,0 0-16,-25-25 16,24 25-16,-98 0 62,25 0-62,24 0 0,-24 0 16,24 49-16,0-49 15,25 50-15,-49-50 16,49 49-16,0 1 16,0-26-1,25 26 1,-1-50-1,1 0-15,24 0 16,-24 24-16,0-24 16,-25 50-1,0-25 1,0-1 0,-25-24-1,0 50-15,-24-50 0,-25 24 16,24-24-16,1 0 15,24 0-15,1 0 16,-26 0 0,50-24-16,50-26 15</inkml:trace>
  <inkml:trace contextRef="#ctx0" brushRef="#br0" timeOffset="164090.65">17693 4720 0,'-74'25'16,"74"0"15,-24-25-31,24 24 0,0 26 31,24-26-31,1-24 16,0 0-1,24 0 1,1-24 0,-50-26-1,0 1 1,0 24-16,-25-49 16,-25 25-1,1-1 1</inkml:trace>
  <inkml:trace contextRef="#ctx0" brushRef="#br0" timeOffset="164557.76">17743 4275 0,'0'-49'16,"0"24"0,49 0-16,-24 25 15,24 0-15,26 0 16,-26 0-16,0 0 16,1 0-16,-25 25 15,-25 49-15,49-24 16,-49 24-16,0 25 15,0 0-15,-25-1 16,25 26-16,-74-50 16,74 0-16,0-24 15,-25-1-15,25 1 16,0-1-16,0-24 31,-49-25 0,0 49-15,-26-49-16,1 0 16,0 0-16,49 0 15,1 0 1,48 0 0</inkml:trace>
  <inkml:trace contextRef="#ctx0" brushRef="#br0" timeOffset="164901.45">18633 4992 0,'-50'0'15,"25"0"1,25 25-1,0-1 1,0 1 0,0 25 15,50-50-15,-50-25-1,25-25 1,-25 1-1,0 24 1,-25 25 0,0 0-1,25 25-15</inkml:trace>
  <inkml:trace contextRef="#ctx0" brushRef="#br0" timeOffset="165127.28">18583 5462 0,'-25'74'47,"25"-50"-47,-74 1 15,25 49-15,-1-49 16,1 24-16,0 1 15,-26-25-15,1 49 16,0 0-16,-49-74 16</inkml:trace>
  <inkml:trace contextRef="#ctx0" brushRef="#br0" timeOffset="166019.62">15791 5437 0,'-50'0'15,"26"0"-15,48 0 79,50 0-64,25 0-15,0 0 16,-50 0-16,1 0 15,-25 0 1</inkml:trace>
  <inkml:trace contextRef="#ctx0" brushRef="#br0" timeOffset="167034.12">17150 5437 0,'-50'0'31,"75"0"32,0 0-63,49 0 15,25 0-15,0 0 16,-1 0-16,-23 0 0,-26-25 16,0 25-16,1 0 15,-100 0 48,1 0-63,-25 0 15,0 0-15,-25 0 16,25 0-16,24 0 16,1 0-16,24 50 15,-24-50 1,74 0 15,-1 0-15,26 0-16,49 0 15,-1 0-15,1 0 16,-25 0-16,0 0 16,1 0-16,-26 0 15,0-25-15</inkml:trace>
  <inkml:trace contextRef="#ctx0" brushRef="#br0" timeOffset="168021.48">12603 5808 0,'0'0'0,"-25"0"46,75 0 17,73 0-63,75 0 16,0-25-16,49 25 15,-25-74-15,-24 74 0,24-99 16,-49 99-1,-74-25-15,-25 25 16,-24 0-16,-50-49 16,-50 49 46,1 0-46,-25 24-16,-25-24 15,-25 50-15,1-50 16,-1 49-16,25-49 16,0 25-16,0-25 15,-73 49 1,122-49-16,25 0 16,1 0-1,48 25 32,26-25-47,49 0 16,24 0-16,-24-25 15</inkml:trace>
  <inkml:trace contextRef="#ctx0" brushRef="#br0" timeOffset="171993.53">12899 7785 0,'-24'0'32,"-26"0"-17,1 0-15,-1 0 16,1 0-16,0 0 15,-1 0-15,50 49 0,-49-49 16,49 49-16,0 1 16,-25-50-16,25 49 15,0-24 1,74 24 0,-24-49-1,-1 0-15,0 0 16,-24 25-16,25-25 0,-50 25 15,24 24 1,-24 25-16,0-49 16,0 0-16,0 24 15,-49 25 1,24-74 0,-24 25-16,-1-25 15,-24 0-15,25 0 16,24 0-16,0 0 15,-24-25 1,49-24-16</inkml:trace>
  <inkml:trace contextRef="#ctx0" brushRef="#br0" timeOffset="172293.53">13542 7661 0,'-74'25'47,"24"49"-31,50-25-16,-49 25 15,49 1-15,-49-1 16,49 0-16,0 0 15,0-25-15,0 1 0,0-25 16,24-25-16,-24 24 16,50-24-16,-26 0 15,26 0-15,-26 0 16,26-49-16</inkml:trace>
  <inkml:trace contextRef="#ctx0" brushRef="#br0" timeOffset="172503.3">13122 8056 0,'0'0'0,"25"0"47,24 0-47,50 0 15,0 0-15,24-49 16,-49 49-16,-24-25 16</inkml:trace>
  <inkml:trace contextRef="#ctx0" brushRef="#br0" timeOffset="172895.19">13838 7809 0,'0'50'47,"-24"-1"-31,24 1-16,0-1 15,0 0-15,-25 26 16,25-26-16,0 0 15,-49 1-15,49-25 16,0 24 0,-25-49 15,25-25-31,0 1 16,-25-1-16,25-25 0,0-24 15,0 25-15,0 24 16,0 0-16,74-24 15,-24 24 1,-1 25-16,-24-49 16,49 49-1,-49 0-15</inkml:trace>
  <inkml:trace contextRef="#ctx0" brushRef="#br0" timeOffset="173208.13">14209 7958 0,'0'0'0,"-25"0"15,-24 24 1,49 26 0,0-26-16,0 26 15,0-1 1,25-49-16,24 25 15,1-25 1,-26 0 0,-24-25-16,50 25 15,-50-74-15,74 49 16,-74-24-16,25 24 0,-25 1 16,0-26-1</inkml:trace>
  <inkml:trace contextRef="#ctx0" brushRef="#br0" timeOffset="173494.06">14827 7908 0,'0'0'0,"-50"0"15,26 0 1,-1 25-16,-24-25 0,24 49 16,-24-49-16,49 50 15,-25-1-15,25-24 16,0 0-16,0 24 16,49 0-1,-24-49 1,24 0-16,1 0 15,24 0-15,0 0 16,-25 0-16</inkml:trace>
  <inkml:trace contextRef="#ctx0" brushRef="#br0" timeOffset="173838.54">15371 7612 0,'0'49'46,"0"0"-46,-50 1 16,50-1-16,0 1 0,-25 24 16,25-25-16,0-24 15,0 0-15,0 24 16,0-24-16,0 0 16,50-25-1,24 0 1,0 0-16</inkml:trace>
  <inkml:trace contextRef="#ctx0" brushRef="#br0" timeOffset="174041.19">15123 7735 0,'0'0'0,"25"0"32,0 0-32,24 0 15,50 0-15,25 0 16,24 0-16</inkml:trace>
  <inkml:trace contextRef="#ctx0" brushRef="#br0" timeOffset="175165.78">16705 7834 0,'0'25'47,"0"-1"-47,0 26 15,-49-25-15,49 24 16,-25 0 0,25-73 62,25-26-78,-25 26 15,49-26-15,0 1 16,-24-25-16,25 49 16,-1 25-16,-24-50 0,-1 50 15,26 0 1,-50 50-16,0-25 15,25 24-15,-25 0 16,0 1-16,0-1 16,0-24-16,0 0 15,0 24 1</inkml:trace>
  <inkml:trace contextRef="#ctx0" brushRef="#br0" timeOffset="175528.25">17397 7908 0,'0'0'16,"-25"0"-16,-24 0 16,24 0-16,0 0 15,1 0-15,24 50 16,-50-50-1,50 24-15,0 1 16,25-25 0,24 49-16,-24-49 15,0 0-15,24 0 0,-24 0 16,0-24 0,49-1-1,-74-24-15,0-26 16,0 51-1,-50 24-15,50-50 16,-74 50-16,50 0 16,-1 0-1,0 0-15</inkml:trace>
  <inkml:trace contextRef="#ctx0" brushRef="#br0" timeOffset="175878">17916 7908 0,'0'0'0,"-50"0"16,-24 0-1,25 0 1,49 25-16,-50-25 15,50 25-15,0 24 16,25-24 15,0-25-15,0 0 46,24 0-46</inkml:trace>
  <inkml:trace contextRef="#ctx0" brushRef="#br0" timeOffset="176141.62">16829 7933 0,'0'0'0,"49"0"47,50 0-32,49-25-15,50 25 16,-1 0-16,-48-49 16,-26 49-16,-49 0 15</inkml:trace>
  <inkml:trace contextRef="#ctx0" brushRef="#br0" timeOffset="176351.31">17100 7908 0,'0'0'16,"-24"0"-16,-1 0 15,74 0 17,26 0-17,48 0-15,50 0 16,0 0-16,-25 0 0,1 0 15</inkml:trace>
  <inkml:trace contextRef="#ctx0" brushRef="#br0" timeOffset="176856.27">18583 7710 0,'-25'-24'32,"-49"24"-32,0 0 15,49 0-15,1 0 16,-26 0-1,1 49 1,49 1 0,0-1-1,49 0 1,-24-49-16,0 50 16,24-50-16,-24 0 15,0 25-15,24-25 16,-49 24-1,0 1-15,0 24 16,-25 1 0,-24-1-1,-1-49 1,26 25-16,-1-25 16,0 0-16,-24 0 15,24 0-15,0 0 16,25-49-1,0-1-15</inkml:trace>
  <inkml:trace contextRef="#ctx0" brushRef="#br0" timeOffset="177558.34">18978 7414 0,'0'25'31,"0"24"-15,0 0-16,-24 1 15,24 24-15,0 0 16,-25 25-16,25-25 16,0-24-16,-49-1 15,49 0-15,0-24 16,0 25-1,0-75 1,0 0 15,0-24-31,-25 24 16,-25-24 0,-24 24-1,50 25 1,73 0 31,25 0-32,0 0-15,0 0 16,1 0-16,-1 0 0,-50 0 16,-24 25 62,0-1-63,0 26 1,50-50 15,-1 0-15,1 0-1,-1-50-15,-49 26 16,50-1 0,-50-25-16,0 26 15,0-1-15,0 0 16,-25 25 0</inkml:trace>
  <inkml:trace contextRef="#ctx0" brushRef="#br0" timeOffset="178039.19">19769 7859 0,'-24'0'0,"-51"0"31,51 0-31,-1 49 0,-49-24 16,74 24 0,0-24-1,25 0 1,24-25 0,25 0-1,-49 0 1,49-25-16,-49 0 0,-1-24 15,26 24 1,-25-49-16,-25 25 0,74-26 16,-74-23-16,49-26 15,-49 50-15,0 24 16,-25 100 31,-49 73-47,0 1 15,49-25-15,25 0 16,-49 0-16,49-25 16,0-25-16,49 1 0,50 24 15,0-25 1,49-49-16</inkml:trace>
  <inkml:trace contextRef="#ctx0" brushRef="#br0" timeOffset="178932.36">13567 9045 0,'-25'0'0,"0"0"16,0 0-16,-49 0 16,25 0-16,0 49 15,-1-49-15,1 50 16,-1-50-16,50 49 15,-24-49-15,24 50 16,0-1 0,24-49-16,26 49 15,24-49-15,25 25 16,-50-25-16,-24 0 16,-1 0-16,-24 50 31,0-26-16,-24-24-15,24 50 16,-50-50-16,1 49 16,0 1-1,49-26 1,-25-24-16,25 25 16,0 24 15,0-24 0,0 0 0,0 24-15,49-49 0,-49 25-16</inkml:trace>
  <inkml:trace contextRef="#ctx0" brushRef="#br0" timeOffset="179179.54">14308 10404 0,'25'0'32,"24"0"-32,25 0 15,99 0-15,50 0 16,-1 0-16,25 25 16,-24-25-16</inkml:trace>
  <inkml:trace contextRef="#ctx0" brushRef="#br0" timeOffset="179320.04">16507 10602 0,'50'0'63</inkml:trace>
  <inkml:trace contextRef="#ctx0" brushRef="#br0" timeOffset="179555.49">13937 11096 0,'50'0'31,"24"0"-15,25 0-16,24 0 15,50 0-15,25 0 16,-25 49-16,-50-49 16,-24 0-16</inkml:trace>
  <inkml:trace contextRef="#ctx0" brushRef="#br0" timeOffset="179712.54">15222 11195 0,'25'0'15,"24"0"1,1 0-16,-1 0 16,1 25-16,24-25 15,25 0-15,0 0 16,-25 0-16</inkml:trace>
  <inkml:trace contextRef="#ctx0" brushRef="#br0" timeOffset="180760.19">12331 12604 0,'0'-25'16,"25"-25"0,24 50-1,-24-24-15,24 24 16,25-74-16,-24 74 16,24-25-1,0 25-15,-24 0 0,-1-50 16,0 50-16,-24 0 15,-25 25 1,0 25 0,0-1-1,0 0 1,-74-49-16,74 50 16,-49-50-16,24 49 15,-49-24-15,24-25 16,50 25-1,25-25 32,0 0-31,24 0-16,1 49 16,-26-49-16,26 25 15,-50 24 1,0-24-1,0 24 1,-25-24 0,0-25-1,25 50 1,-24-50-16,-26 24 16,50 1 30,50-25-30,-50 49 0,0-24 15,0 0-31,-25-25 16,0 49-1,0-49-15,-24 25 0,-25-25 16,49 0-16,0 0 15,-24 0 1,49-49 0</inkml:trace>
  <inkml:trace contextRef="#ctx0" brushRef="#br0" timeOffset="181112.55">13221 12851 0,'0'49'94,"0"-24"-79,49-25 1,-49-50 31,0 26-31,0 48 30,-25 1-30</inkml:trace>
  <inkml:trace contextRef="#ctx0" brushRef="#br0" timeOffset="181322.92">13270 13172 0,'0'25'31,"0"24"-31,-99 0 16,50-24-16,-1 49 15,-48 0-15,48 1 16,1-51 0,-25 26-16,24 24 15</inkml:trace>
  <inkml:trace contextRef="#ctx0" brushRef="#br0" timeOffset="183093">12479 7364 0,'0'-24'0,"-24"-1"47,-26 25-32,25 0-15,1 0 16,-26 0-16,26 0 15,-1 0-15,-25 0 16,26 0-16,-26 74 16,1 0-16,-1-24 0,1 49 15,0 49 1,-1 25-16,1 49 0,-1-24 16,1 74-16,0-50 15,49 25-15,-50-24 16,50-26-16,0 1 15,-74 0-15,74 0 16,0-25-16,0 24 16,0-24-16,0 0 15,0-49-15,0 24 16,0-24-16,0-26 16,0 1-16,-25 25 15,25-25-15,0 0 16,0-1-16,0 1 15,-49 0-15,49 0 16,0 0-16,0-25 16,-50 0-16,50 0 0,0 25 15,0 0-15,-24-25 16,24 0-16,0 25 16,0 0-16,0-25 15,0-24-15,0-1 16,-50-24-16,50 24 15,0 0 64,0-24-48,50-25 16,24 0-47,25 0 15,24-25-15,-24 25 16,-25 0-16,0 0 16,-24 0-16,-26-24 15,26 24-15,-25 0 16,24-50-16</inkml:trace>
  <inkml:trace contextRef="#ctx0" brushRef="#br0" timeOffset="184724.24">20016 6722 0,'25'0'47,"0"0"-47,24 0 16,1 0-16,24 25 15,-25-25-15,25 0 16,-24 24-16,-1-24 16,-24 50-16,24-1 15,-49 25-15,50 25 0,-50 25 16,0 73-16,0 51 15,0-1-15,0 49 16,-50 100-16,50-75 16,-123 25-16,123-50 15,-74-24-15,24 0 16,1-25-16,-1 25 16,-24-25-16,25-49 15,-1 0-15,50-25 16,-74 0-16,74 0 15,-49 0-15,49-50 0,-50 50 16,50 0 0,0-74-16,-24 0 0,24-50 15,0 1-15,0-26 16,0 26 0,0-1-1,0-24 1,0 0-1,-50 24 1,50 1-16,0-26 16,0 1-16,-24 24 0,24 1 31,0-25-31,0-1 31,-75-24 47,51 50-78,-26-50 16,1 0-16,-50 0 16,-49 0-16,49 49 15,0-49-15,-49 0 16,74 25-16,49 24 0</inkml:trace>
  <inkml:trace contextRef="#ctx0" brushRef="#br0" timeOffset="186137.21">11392 15174 0,'-25'0'15,"1"49"1,24-24 0,-50 0-16,50 24 15,-25-24-15,25 24 16,-49 1-1,49-1 1,0-74 31,0-49-31,0 25-16,0-25 15,25-1-15,-25 26 16,74 0-16,-25-26 15,1 26-15,-1 24 16,1 25-16,-1 0 16,25 0-16,-49 0 15,0 0-15,24 25 16,-49 24 0,0 26-16,0-26 15,0-24-15,0-1 16,-25 26-16,25-25 15,-24-25-15,24 49 16,-25-49-16,25 25 16</inkml:trace>
  <inkml:trace contextRef="#ctx0" brushRef="#br0" timeOffset="186543.83">11985 15124 0,'25'0'47,"-1"0"-47,26 0 16,-25 0-16,-1 0 15,26 0-15,-1 0 16,-49-24 0,0-26-1,-25 25 1,1 25 0,-1 0-16,-24 0 0,-26 25 15,26 25 1,0-26-16,-1 26 0,50-26 15,-24 1-15,24 25 16,0-1 0,24-49-16,26 25 15,-1-25-15,50 0 16,24 0-16</inkml:trace>
  <inkml:trace contextRef="#ctx0" brushRef="#br0" timeOffset="187066.68">12603 15050 0,'-25'0'16,"25"25"-1,-25-25 1,25 49-16,0 1 15,0-1 1,25-49 0,-25 50-16,50-50 15,-26 24 1,1-24 0,24 0-1,-49-49 1,25-1-16,-25 26 0,0-26 15,0 75 32,0 24-31,0-24-16,0 0 16,25-25-16,-25 49 15,49-49-15,25 0 16,1 0-1,-51 0 1,26 0 0,-50-49-16,49 24 15,-49-24-15,0-1 0,50 1 16,-50 24-16,0-24 16</inkml:trace>
  <inkml:trace contextRef="#ctx0" brushRef="#br0" timeOffset="187267.36">13443 15100 0,'25'0'16,"-1"0"-1,26 0-15,-1 0 16,1 0-16,-1 0 16,-24 0-16</inkml:trace>
  <inkml:trace contextRef="#ctx0" brushRef="#br0" timeOffset="187442.2">13418 15322 0,'74'0'47,"-24"0"-47,24 0 16,0 0-16,-24-49 15</inkml:trace>
  <inkml:trace contextRef="#ctx0" brushRef="#br0" timeOffset="188118.2">14802 15025 0,'-25'0'15,"1"-49"-15,-26 49 16,-48 0-16,73 0 15,-25 25-15,1-1 32,49 1-32,-25-25 15,25 50-15,0-26 16,50 26 0,-26-50-16,1 49 15,25-49-15,-1 0 16,-24 25-16,24-25 15,-49 25 1,0 24 0,0 25-16,0-49 15,-74 24 1,25-49 0,24 25-16,0-25 15,-49 0-15,49 0 16,-24 0-16,24 0 15,-24 0-15,24-99 16</inkml:trace>
  <inkml:trace contextRef="#ctx0" brushRef="#br0" timeOffset="188368.14">15469 14927 0,'0'0'0,"0"98"47,0-73-31,0 0-16,-49 24 16,49 1-16,0-1 15,-25 1-15,25-1 0,0 0 16,0-24-1,0 0-15,0 0 16</inkml:trace>
  <inkml:trace contextRef="#ctx0" brushRef="#br0" timeOffset="188867.2">15198 15297 0,'0'0'15,"-25"-49"1,74 49 15,25-25-31,25 25 0,0 0 16,0 0-16,25 0 16,-50 0-16,0 0 15,-25 0-15,-73 0 63,-26 25-63,-24 49 15,74-49 1,-49-25 0,49 24-1,24-24 1,-24 25-16,50-25 0,-26 0 15,51 0 1,-51 0-16,50 0 16,-49 0-16,0-49 15,24-1-15,-24-24 16,-25 49 0,0 1-16,0-26 15,-25 50 16,0 0-31,-24 0 16</inkml:trace>
  <inkml:trace contextRef="#ctx0" brushRef="#br0" timeOffset="189189.42">16384 15124 0,'-25'0'16,"-24"0"0,-1 25-1,1 49 1,49-24-1,0-26-15,0 26 16,0-1 0,24-49-1,-24 25-15,50-25 16,-25 0-16,24 0 16,0 0-16,1-25 15</inkml:trace>
  <inkml:trace contextRef="#ctx0" brushRef="#br0" timeOffset="189813.5">16853 14852 0,'-24'75'63,"24"-26"-63,-75 0 15,75 50 1,-24-49-16,24-1 16,0 1-1,0-1 1,74-49 0,-25 0-1</inkml:trace>
  <inkml:trace contextRef="#ctx0" brushRef="#br0" timeOffset="189993.25">16680 15075 0,'0'0'0,"-24"-25"16,73 25 30,25 0-46,25 0 16,0 0-16</inkml:trace>
  <inkml:trace contextRef="#ctx0" brushRef="#br0" timeOffset="192524.71">17941 15025 0,'0'0'0,"0"-24"0,-50 24 62,25 0-62,1 0 0,-26 0 16,1 49-1,24-24 1,25 24 0,0-24-1,0 0 1,25-25-16,0 0 15,24 49-15,0-49 16,-24 0-16,0 0 16,-25 25-16,49-25 15,-49 25-15,0-1 16,0 50 0,0-49-1,-24-25-15,24 25 16,-50-25-16,25 49 15,-24-49 1,24 0-16,1 0 0,-1 0 16,25-24-1,0-26-15</inkml:trace>
  <inkml:trace contextRef="#ctx0" brushRef="#br0" timeOffset="193221.47">18385 14803 0,'0'25'31,"0"-1"-15,0 26-16,-24-1 15,24 25-15,0 1 16,0-26-16,0 0 15,0-24-15,0 25 0,0-26 16,24 50 0,-24-98 31,0-1-32,-24 25-15,24-49 16,-25 49-16,25-50 15,-49 50-15,49-25 16,-25 25-16,25-49 31,25 49-15,49 0-16,-25 0 16,1 0-16,-26 0 15,1 0-15,24 0 16,-73 74 46,24-49-46,0 0 0,24 24-1,26-49 1,-1 0-16,1 0 31,-1-25-31,0-24 16,-49 24-1,0-24-15,0 24 16,0 0-16,0 1 16,-24 24-1,-50 0 1</inkml:trace>
  <inkml:trace contextRef="#ctx0" brushRef="#br0" timeOffset="193701.19">19151 15149 0,'-49'0'16,"0"0"-16,24 25 16,0-25-16,25 49 15,-49-49-15,49 25 16,0 24 0,49 1-1,-24-50-15,24 0 16,25 0-1,-49 0-15,25-50 16,-26 26 0,-24-26-16,50 1 0,-50-1 15,0 1-15,49-25 16,-49 0-16,0 24 16,0-24-16,0 49 15,0 75 32,-49 24-47,49 25 16,0 24-16,0-49 15,0-24-15,0-1 0,0-24 16,24 24-16,51-24 16,-51-25-1,1 0-15</inkml:trace>
  <inkml:trace contextRef="#ctx0" brushRef="#br0" timeOffset="193950.12">19794 14679 0,'0'0'0,"0"25"16,0 0-1,0 24 1,0 25-16,0 25 0,0 50 16,-25-51-16,25 1 15,-74 0-15,0 0 16,-25 0-16,0 0 16,-24-1-16,-50 1 15,-74-25-15</inkml:trace>
  <inkml:trace contextRef="#ctx0" brushRef="#br0" timeOffset="194796.21">14308 14729 0,'-25'49'32,"-24"1"-32,-1 24 15,26 49 1,24-24-16,-74 25 0,74-25 15,0 24-15,0-24 16,0-25-16,24 0 16,26-49-16,49 24 0,24-49 15,50 50 1,25-50-16,74 0 0</inkml:trace>
  <inkml:trace contextRef="#ctx0" brushRef="#br0" timeOffset="195665.25">17768 14729 0,'0'0'0,"0"25"47,0-1-32,0 1-15,-25 24 16,0 1 0,-24-25-1,-1 24 1</inkml:trace>
  <inkml:trace contextRef="#ctx0" brushRef="#br0" timeOffset="195861.67">17570 14852 0,'-25'-24'0,"25"48"63,50 51-48,-50-51-15,24 26 16,-24-1-1</inkml:trace>
  <inkml:trace contextRef="#ctx0" brushRef="#br0" timeOffset="196041.38">17520 14976 0,'0'0'0,"-24"0"15,48 0 48,51 0-48,48-49-15,50 49 16,25-50-16</inkml:trace>
  <inkml:trace contextRef="#ctx0" brushRef="#br0" timeOffset="197833.2">20288 15174 0,'-25'74'47,"25"-25"-47,-74 25 16,74-24-16,-24 24 16,24-49-16,0-1 15,-25-24-15,25 50 0,0-75 47,0 0-31,0-24-16,0 0 15,0-26-15,49-23 16,-24 23-16,49-23 16,-24 48-16,-1 50 15,-24-49-15,-1 49 16,26 0-1,-50 49-15,0 1 16,25-1-16,-25 0 16,0 1-16,0-1 0,0 1 15,0-1 1,0-24-16,0 24 16,0 1-1,-25-50-15</inkml:trace>
  <inkml:trace contextRef="#ctx0" brushRef="#br0" timeOffset="198320.76">20511 15223 0,'0'-25'31,"0"-24"1,0-25-17,24 74-15,-24-25 16,50 25-16,-1 0 16,-24 0-16,0 25 15,49 49 1,-74-49-16,0-1 15,0 26-15,0-25 16,0-1-16,0 26 16,0-26-16,-25 26 15,25-25 17,-25-25-17</inkml:trace>
  <inkml:trace contextRef="#ctx0" brushRef="#br0" timeOffset="198652.09">20807 15198 0,'0'-24'31,"0"-1"-16,25 25 1,24-49-16,-24 49 16,0 0-16,24 0 15,1 0 1,-50 74 0,0-25-16,0-24 15,0 0-15,0 24 16,-25-24-16,25 24 15,-50-49 1,50 25-16,25-25 31</inkml:trace>
  <inkml:trace contextRef="#ctx0" brushRef="#br0" timeOffset="199053.77">21351 15174 0,'0'0'15,"-25"0"-15,-49 0 0,25 0 16,24 24-16,-25 1 16,50 25-1,0-26 1,0 1-1,75-25 1,-51 0-16,1 0 16,24 0-16,-24 0 15,-25-25-15,50 25 0,-50-49 16,49 49-16,-49-50 16,0 26-1,0 48 16,0 1-15,0 0-16,0 24 16,0-24-16,0 0 15,0 24 1</inkml:trace>
  <inkml:trace contextRef="#ctx0" brushRef="#br0" timeOffset="199294.31">21647 14828 0,'50'49'31,"-50"25"-15,0 0-16,0 1 15,0-1-15,0-25 16,0 1-16,0-1 16,0-24-16,0-1 0,0 1 15</inkml:trace>
  <inkml:trace contextRef="#ctx0" brushRef="#br0" timeOffset="199490.82">21894 15050 0,'25'0'16,"-25"50"15,0-26-15,0 1-16,0 0 15,-25 24-15,25-24 16,0 24-16,0-24 15</inkml:trace>
  <inkml:trace contextRef="#ctx0" brushRef="#br0" timeOffset="199842.28">22166 15223 0,'-49'0'15,"24"0"1,25 25 15,0 0-15,50 24 0,-1-49-1,-24 0-15,24 0 16,-24 0-1,-25-49 17,0-26-17,0 1 1,-50 74-16,50-24 16,-74 24-16,50 0 15,48 0 1</inkml:trace>
  <inkml:trace contextRef="#ctx0" brushRef="#br0" timeOffset="200045.06">22438 15100 0,'-25'0'47,"-24"49"-32,49-24 1,0-1-16,0 26 16,0-25-16,0-1 15,0 26-15,25-26 16,-1-24-16,26 25 0</inkml:trace>
  <inkml:trace contextRef="#ctx0" brushRef="#br0" timeOffset="200233.29">22685 15297 0,'50'0'47,"24"0"-31,25 0-16,-1 0 0,51 0 15,-50 0-15</inkml:trace>
  <inkml:trace contextRef="#ctx0" brushRef="#br0" timeOffset="200405.01">23501 15297 0,'24'0'47,"1"0"-32,25 0-15,24 0 16,0 0-16,0 0 16,0 0-16,0 0 15,0 0-15,25 0 0</inkml:trace>
  <inkml:trace contextRef="#ctx0" brushRef="#br0" timeOffset="200585.32">24341 15347 0,'-25'0'16,"50"0"-16,24 0 47,25 0-32,-49 0 1,0 0-16,24 0 16,-24 0-16,24 0 15,1 0-15,-25 0 0,24 0 16</inkml:trace>
  <inkml:trace contextRef="#ctx0" brushRef="#br0" timeOffset="201042.44">24934 15273 0,'-49'24'63,"49"26"-48,-25-50-15,25 24 16,0 26 0,25-50 30,49-50-30,-74 26 0,24 24-16,-24-25 15,-24 25 1</inkml:trace>
  <inkml:trace contextRef="#ctx0" brushRef="#br0" timeOffset="201237.25">24983 15569 0,'0'0'0,"0"50"15,-24-50 1,24 74 0,-50-50-16,1 26 0,-1-26 15,1-24-15,-50 75 16,25-75-16,-25 49 15,-49 0-15,24-49 16</inkml:trace>
  <inkml:trace contextRef="#ctx0" brushRef="#br0" timeOffset="203928.34">12652 6845 0,'0'0'0,"-24"0"16,24-24-1,-25 24 1,0 0-16,-24 0 16,24 0-16,-24 0 15,-1 0-15,-24 0 16,0 0-1,0 0-15,-25 0 0,-25 24 16,26-24-16,23 0 16,1 25-1,-74 25-15,24-1 16,26 0-16,-75 100 16,-75 24-1,125-74 1,-50 98-1,74-98-15,-24 148 16,-26-24 0,26-1-1,73-74 1,1 1-16,-50 197 16,0-25-1,50-173 1,-1 124-16,1 0 15,49-149 1,-50 149 0,50-148-16,-49 172 15,49-222 1,0 99 0,0-74-16,0 0 15,0 0-15,-49 123 16,49-123-1,0 0-15,0 0 16,0 0-16,0 24 16,24 100-16,-24-100 15,50 1-15,-50 24 16,49 124 0,1-124-16,-50-49 15,49 148 1,0-148-16,-49 0 15,25 0-15,-25 0 16,50 173 0,-1-198-16,-49 74 15,25-24 1,-25-26-16,0-23 16,49-1-16,-49 0 15,50 25-15,-50 24 0,74 1 16,-74-50-16,24 74 15,51-24 1,-26 24-16,-49-74 16,49-24-1,-49-1-15,75 75 16,-26-75 0,0 50-16,-24-50 15,-25-24 1,74 24-16,-24-24 0,-26 25 15,1-50-15,24 49 16,-24-49-16,-25 49 16,50-49-16,-1 25 15,0-25 1,-49 50-16,50-50 16,-25 0-16,-1 0 15,50 0-15,-24 0 16,-1 0-16,25 0 15,1-25-15,-1 25 0,0 0 16,25 0-16,0 0 16,-25 0-16,0-50 15,0 50-15,0 0 16,0 0-16,-24 0 16,-1 0-16,-24 0 15,-1 0 1,-24-24 62,50-1-78,-50-74 16</inkml:trace>
  <inkml:trace contextRef="#ctx0" brushRef="#br0" timeOffset="206560.99">12949 3657 0,'0'0'0,"-50"-49"31,1 49-31,0 0 16,-1 0-16,-24 0 16,25 0-16,-26 0 15,1 25-15,-25-25 16,1 49-16,23 1 15,26-26-15,-50 50 16,50-24-16,-25 49 0,24-25 16,-24 49-1,25-24-15,-50 223 16,99-224 0,-74 26-16,74-25 15,-25 24-15,25-24 16,0 74-16,0-99 15,0 1-15,0 23 16,25 26-16,24-75 16,1 26-16,-26-1 15,50 49-15,1-49 16,23 50 0,-48-75-16,49-24 15,-25 24-15,0-24 16,49 25-16,-24-1 15,50-49-15,-51 74 16,26-74-16,-25 50 0,24-50 16,26 49-16,-1-49 15,-25 25-15,26-25 16,-1 49-16,-24-49 16,24 50-16,-25-50 15,50 49-15,-24-49 16,-26 0-16,25 49 15,-24-49-15,24 0 16,-24 50-16,24-50 0,-24 0 16,24 0-16,-49 49 15,49-49-15,-24 0 16,24 0-16,-25 0 16,1 0-16,24 0 15,-24 0-15,24 0 16,-24 0-16,49-24 15,-25 24-15,-24-50 16,24 1-16,0-1 16,0 1-16,-49-1 15,25 1-15,-25-25 16,24 0-16,1 0 16,-1-25-16,-24 25 15,25-25-15,-1 0 16,-24 0-16,49-99 15,-74 124-15,-49 0 16,49-49 0,-74 73-16,50-24 15,-50 0-15,0 0 16,0 0-16,0-1 16,0 1-16,-25-49 15,25 49-15,-49-1 16,-1 1-16,25 25 15,-24-25-15,24 24 0,-24-24 16,-25-25-16,24 25 16,-73 0-1,-1-25-15,-24 0 16,-25 25-16,-25 0 16,-24 0-16,-149-25 15,174 50-15,24 49 16,24-50-1,-24 50-15,25 0 16,-25-49-16,0 49 0,49 0 16,-24 0-16,25 0 15,-26 0-15,1 0 16,0 0-16,24 0 16,-24 0-16,24 0 15,26 0-15,-1 0 16,0 0-16,25 0 0,0 0 15,0 0-15,-1 0 16,1 0-16,-25 0 16,25 0-16,-25 0 15,1 0-15,23 0 16,1 0-16,0 0 16,0 0-16,0 0 15,0 0-15,0 0 0,24 0 16,25 0-1,1 0-15,-26 0 0,26 0 16,-1 0-16,0 0 16,-24 0-16,24 0 15,0 0-15,-24 0 16,24 0-16,1 0 16,-26 49-16,1-49 15,-1 0-15,1 25 16,24-25-16,-24 0 15,24 0-15,-24 49 16,24-49 0,25 25 15</inkml:trace>
  <inkml:trace contextRef="#ctx0" brushRef="#br0" timeOffset="207882.28">2002 8526 0,'0'0'0,"-25"-25"15,-25 25-15,1 0 16,0 0-16,-26 0 15,1 25-15,0-25 16,0 74-16,25-74 16,24 49-16,-25-24 15,50 0-15,-24 24 16,24-24-16,0 0 16,0 24-16,49-49 15,1 50-15,24-50 16,0 49-16,0-49 15,-25 49-15,26-49 16,-51 124 0,-24-99-16,50-1 15,-50 26-15,0-1 16,-74 25-16,49-49 16,-74 25-16,25-26 15,-74 50 1,73-74-16,1 25 15,0-25-15,50 0 16,24-99 0,49 0-16</inkml:trace>
  <inkml:trace contextRef="#ctx0" brushRef="#br0" timeOffset="208752.25">2718 8476 0,'0'50'16,"0"-1"-16,-25 25 15,25 1-15,-49 23 16,49-23-16,-49-26 16,49 0-16,-25 26 0,25-51 15,0 26-15,-49-1 16,98-123 31,-49 25-47,0-26 15,0 1-15,0-25 16,-25-24-16,-24 49 16,24 49-16,0 25 15,-49-74-15,25 74 16,-1 0-16,26-25 15,98 25 17,25 0-17,74 0-15,24 0 16,1 0-16,-50 0 16,1 0-16,-51 0 15,-23 0-15,-51 0 16,-24 50 31,0 24-47,-24 0 15,24 0-15,-50 0 16,50 0-16,-25-24 0,25-1 16,-49 25-1,49-24-15,0-26 0,-25-24 16,25 25-16,0-50 47,0-24-32,0-25-15,0-25 16,0 0-16,124-74 16,-50 0-16,0 25 15,-24 24-15,24 75 16,-25 24-16,-24 25 15,0 0-15,24 0 0,0 25 32,-49 24-32,0 26 0,50-1 15,-50 0 1,0 0-16,0 0 0,-25-25 16,25 1-16,-25-1 15,25-24-15,-49 24 16,49 1-1,-25-50-15</inkml:trace>
  <inkml:trace contextRef="#ctx0" brushRef="#br0" timeOffset="208955.1">3484 8600 0,'0'0'16,"-24"0"-16,-1 0 0,74-25 63,25 25-63,50-49 15,0-1-15,24 1 16</inkml:trace>
  <inkml:trace contextRef="#ctx0" brushRef="#br0" timeOffset="209195.38">4868 8304 0,'0'0'0,"-49"0"0,-75 0 15,50 49 1,-25 0-16,50 1 15,-1-1-15,50-24 16,-24 24-16,24-24 16,0 0-16,0 24 15,0-24-15,49 0 16,0-25-16,26 49 0,-1-49 16,25 0-1,-25 0-15</inkml:trace>
  <inkml:trace contextRef="#ctx0" brushRef="#br0" timeOffset="209448.19">5313 8279 0,'0'25'31,"0"49"-16,-49 0-15,49 0 16,0-25-16,-25 1 16,25-1-16,0 1 0,-50-26 15,50 50 1,0-49 0</inkml:trace>
  <inkml:trace contextRef="#ctx0" brushRef="#br0" timeOffset="209840.27">5659 7958 0,'0'0'15,"0"24"1,0 1-16,0 0 0,0-1 15,-25 26-15,0-25 16,-24 24-16,24-24 16,-24 24-16,-25 25 15,24-49-15,26 24 16,-26-49-16,26 50 16,-1-50-1,74 0 32,-24 0-47,0 0 16,24 24-16,-49 26 0,49-25 15,-49-1-15,50 50 16,-50-49-16,0 0 16,0 0-16,0 24 15,0 0 1,-74-49-16</inkml:trace>
  <inkml:trace contextRef="#ctx0" brushRef="#br0" timeOffset="211351.81">2125 9935 0,'0'0'15,"-25"0"-15,75 0 32,98 0-17,149-99-15,147-25 16,224-24-16,48-25 15,-73 74-15,73-25 16,396-49-16,-790 124 16,-100 49-1,1-49-15,-223-1 63,0 1-48,0 24-15</inkml:trace>
  <inkml:trace contextRef="#ctx0" brushRef="#br0" timeOffset="212385.66">6351 8402 0,'0'0'0,"0"-74"47,0 25-47,0-1 15,0 1-15,99-25 16,-50-25-16,50-25 16,24-24-16,1-25 15,49-25-15,-25 25 16,1-24-16,24 24 16,-50 0-16,25-25 15,25 25-15,-24 25 16,-1 24-16,0-24 0,50 24 15,-50 1-15,0 24 16,-49 25-16,25 24 16,-25 26-16,24 24 15,-49-74-15,0 74 16,1-50-16,23 50 16,26-49-16,-25 49 15,24-50-15,-24 50 16,50-49-16,-51 49 15,1 0-15,-25-50 16,-49 50-16,-25-24 141</inkml:trace>
  <inkml:trace contextRef="#ctx0" brushRef="#br0" timeOffset="212752.61">10329 4819 0,'0'-49'0,"0"73"47,25-24-32,25 50-15,48-26 16,-23 26-16,-1-1 15,-25-24-15,0 24 16,-49-24-16,50 0 16,-50 24-16,0 25 15,0-49-15,0 0 16,-50 24-16,26-24 16,-26 24-16,26 1 15,-26-1-15,1 1 16,24-26-16,-24 26 15,49-25-15,-50-1 16,50 26-16,0-26 16</inkml:trace>
  <inkml:trace contextRef="#ctx0" brushRef="#br0" timeOffset="214086.78">6227 9193 0,'-24'0'0,"-26"0"31,25 99-15,25-74 0,-49 24-16,49 1 0,0 24 15,-49 25-15,49 24 16,0-24-16,0 49 15,0-24-15,0-25 16,0 0-16,0-1 16,0 1-16,24-25 15,26 25-15,-26-49 16,51-1-16,-1 1 16,25-1-16,49 0 15,0 1-15,-24-50 16,24 49-16,0-49 15,-49 74-15,-25-74 0,50 50 16,-25-50-16,-1 0 16,1 49-16,0-49 15,49 0-15,-49 0 16,0 0-16,-25 0 16,0 0-16,0 0 15,-24 0-15,-1 0 16,1 0-16,-1 0 15,-24 0-15,0 0 16,24 0 0,-49 25-16,49-25 15,-24 0 48,0 0-16,24 0-32,1 0 1,-1 0-16,1 0 16,-1 0-16,-24 0 15,-50-50 126</inkml:trace>
  <inkml:trace contextRef="#ctx0" brushRef="#br0" timeOffset="214538.66">8624 10701 0,'0'0'15,"0"24"32,0 1-31,0 25-16,50-1 16,-1 0-16,50 25 15,-25-24-15,-24 24 16,24-49-16,-50 24 0,1 1 15,-25-1 1,0-24 0,0 24-1,-25 25 1,-24-24 0,0-26-1,24 26 1,-25-25-16,-24 24 0,0-24 15,25 49 1,-1-49 0,50-75 15</inkml:trace>
  <inkml:trace contextRef="#ctx0" brushRef="#br0" timeOffset="-213863.05">5288 7933 0,'0'-25'0,"0"50"79,0 24-64,0 1-15,0 24 16,0 25-16,0 0 15,0-25-15,0 0 16,0 0-16,0-25 16,-24 50-16,24-49 0,0-1 15,0 0-15,0 1 16,-25-1 0,25-24-16,0 24 15,0-24 1,0-50 31</inkml:trace>
  <inkml:trace contextRef="#ctx0" brushRef="#br0" timeOffset="-211628.53">2570 9613 0,'-25'0'16,"1"0"-1,-1 0 1,-25 25 15,50 24 16,50-49-31,-1 25-16,25-25 15,25 0-15,0 0 16,49-25-16,25 25 15,0 0-15,-49-49 16,49 49-16,0-49 16,0 49-16,-25-50 15,-24 50-15,24 0 16,-25-49-16,-24 49 16,25 0-16,-25-25 15,0 25-15,-25 0 16,-25 0-16,1 0 0,24-49 15,-25 49-15,1 0 16,-26 0-16,26-25 16,-50-25 93</inkml:trace>
  <inkml:trace contextRef="#ctx0" brushRef="#br0" timeOffset="-210959.41">1408 9885 0,'0'0'0,"0"25"78,25-25-63,0 0 1,24 0-16,25 0 16,25 0-16,74 0 15,0-50-15,25 1 0,24 0 16,25-1-16,25 1 15,-49-25 1,-1 24-16,149-24 16,-198 74-1,123-49-15,-98-1 16,-124 50 0,-24 0-1,-26 0-15,-24-25 47,50 25-16,-50-24-15</inkml:trace>
  <inkml:trace contextRef="#ctx0" brushRef="#br0" timeOffset="-210489.47">2570 9737 0,'74'0'31,"50"0"-15,73-25-16,50-24 15,-24-1-15,49 1 0,-1-25 16,1 24-16,-49 1 15,-26 49-15,26-99 16,-25 99-16,-50-74 16,-49 74-16,-25 0 15,-25-50-15,-24 50 16,-25-24 62,74 24-62,-25-50-16</inkml:trace>
  <inkml:trace contextRef="#ctx0" brushRef="#br0" timeOffset="-203748.44">19028 2348 0,'0'0'0,"-25"-25"16,-49 25-16,25 0 15,-1 0-15,1 0 16,-1 0-16,1 25 15,-50 24-15,25 25 16,74-49 0,0 24-16,-25-24 15,25 0-15,0 24 16,25-24-16,24 24 16,-24-49-16,0 25 15,49-25-15,-49 25 16,-1-25-16,26 49 15,-26-24 1,-24 24 0,0 26-16,0-26 15,-24-49 1,-26 49-16,1-49 16,0 25-16,-1-25 15,1 0-15,-1 0 16,1 0-16,-1 0 15,50-25-15,0-24 16,0-25-16</inkml:trace>
  <inkml:trace contextRef="#ctx0" brushRef="#br0" timeOffset="-202927.46">19497 2150 0,'0'0'0,"0"49"32,0 26-17,0-26-15,0 25 16,0 25-16,-24 25 16,24-26-16,0 1 15,0-25-15,0-24 16,0-1-16,0-24 15,24 0-15,1-25 47,-25-25-31,-25-24-16,25 24 16,-74 0-16,50-24 15,-26 24-15,25 25 16,25-49-16,-49 49 15,49-50 32,74 50-47,25 0 0,0 0 16,0 0-16,0 0 16,-25 0-16,0 0 15,-25 0-15,-24 0 16,-50 0 31,-24 25-47,24-25 15,25 49-15,-25-49 16,25 50-16,0-26 16,0 1 15,50-25-31,-1 0 15,-24 0 1,0 0-16,24 0 0,-24 0 16,-25-49-16,49-1 15,-49 26-15,25-1 16,-25-25-16,-25 100 62,25-25-46,0-1-16,0 26 16,0-26-16,25 26 15,24-50 1,1 0-16,24 0 0,-25 0 16,25 0-16,1-50 15</inkml:trace>
  <inkml:trace contextRef="#ctx0" brushRef="#br0" timeOffset="-202352.63">20659 2249 0,'0'0'0,"0"49"47,0 25-47,0 1 15,0 23-15,0 1 0,0 0 16,0 0-16,0-25 16,-50 50-16,50-50 15,0 0-15,0-25 16,0-24-16,25-25 16,-25-25 15,0 1-16,0-50-15,-49 24 16,49 1-16,-50-1 16,26 26-16,-51-26 15,75 1 1,75 24 0,-26 25-1,25-49-15,25 49 16,0 0-16,0-25 15,-25 25-15,-25 0 16,-24 0-16,-25 74 63,0-49-63,-25 24 15,25-24-15,0 0 16,0-1-16,-24-24 15,24 50-15,0-26 16</inkml:trace>
  <inkml:trace contextRef="#ctx0" brushRef="#br0" timeOffset="-202202.59">21104 2471 0,'0'0'16,"-25"-24"0,50 24 15</inkml:trace>
  <inkml:trace contextRef="#ctx0" brushRef="#br0" timeOffset="-201975.57">21771 2496 0,'0'0'0,"-74"74"0,24-49 16,-24 24-16,0-24 16,-25 49-16,50-24 15,49-26-15,-50 26 16,50-26-16,0 1 15,25 25-15,25-50 0,48 49 16,51-49-16,-26 0 16,25-25-16,1-24 15</inkml:trace>
  <inkml:trace contextRef="#ctx0" brushRef="#br0" timeOffset="-201084.11">22488 2620 0,'0'24'16,"0"1"-1,-25 24-15,25 1 16,0 24-16,-25-49 16,25-1-16,-25 26 15,25-25-15,-49-1 16,49 26-16,-25-50 15,25 49-15,0-74 47,0-24-47,0-50 16,50 25-16,-1-25 16,1-24-16,-26 48 0,50 1 15,-49 50 1,25 24-16,-26 0 15,-24 49 1,0-24 0,0 24-16,0 1 15,0-26-15,0 26 16,0-26-16,0 1 16,-24-25 30,24-25-46,0-49 16,49 25 0,0-25-16,1-25 0,-1 49 15,25 26-15,-24 24 16,-26-50-16,26 50 16,-1 50-1,-49-1-15,0 1 16,0-1-16,0 0 15,0 1-15,0-1 16,0-24-16,0 24 16,0-24-1</inkml:trace>
  <inkml:trace contextRef="#ctx0" brushRef="#br0" timeOffset="-200752.87">23204 2545 0,'50'0'31,"-1"0"-15,25 0 0,-49 0-16,0 0 15,24 0-15,-24 0 16,-25-24-16,49 24 0,-49-50 15,0 1 1,0 24 0,-49 25-16,-1 0 15,-24 0-15,0 25 16,0 24-16,-25 1 16,74-26-16,1 26 15,24-25-15,0-1 16,24 26-1,50-50-15,50 49 16,49-49-16</inkml:trace>
  <inkml:trace contextRef="#ctx0" brushRef="#br0" timeOffset="-200034.43">23748 2694 0,'25'-50'62,"24"26"-46,-24-26-16,24 25 15,-24 25-15,0-49 16,49 49-16,-50 0 31,-24 25-31,0 24 16,0-24-16,0 0 16,-24 24-16,24-24 15,-50-1-15,26 51 16,-26-75-1,50 24 1,25-48 15,0-26-31,24 1 16,0-1 0,-24 1-16,24 24 15,-24 25-15,-25-25 16,50 25-16,-1 0 15,-49 50 1,0-1 0,0 1-1,-25-50-15,25 49 16,-24-49 0,48-49 15,26-1-16,-26 1-15,51-25 16,-1-25-16,-25 49 0,-24 50 16,-25-24-16,49 24 15,25 0 1,-74 49-16,25 1 16,-25 24-16,0-25 15,0 25-15,0 0 16,-25 1-16</inkml:trace>
  <inkml:trace contextRef="#ctx0" brushRef="#br0" timeOffset="-198923.45">19819 4028 0,'0'50'16,"0"24"-16,-25 0 16,25 0-16,0-25 15,0 1-15,0-1 0,-25 1 16,25-26-16,0 1 16,0 25-1,-49-50-15,49-50 47,0-24-47,49-50 16,-49 26-16,99-51 15,-49 50-15,-26-24 16,26 73-16,-26 26 16,50 24-1,-49 0 1,-25 49-16,25 25 0,-25 0 15,0 1 1,0-26-16,0 0 0,0 1 16,0-1-16,0 1 15,0-1-15,0-24 16,49-25-16,-49 25 16,-24-25 46,-26-50-62,25 50 16,-24-49-16,24 49 15,1-50-15,-26 26 16,50-26 0,25 1-1,24 24-15,25-24 16,50-1-16,-25 1 15,0 49-15,0-50 16,-25 50-16,-25-49 16,1 49-16,-26 0 15,26 0 1,-50 49 15,-50 25-31,50-24 16,-49-1-16,-1 75 15,50-75 1,-49-24-16,49 74 16,-25-74-1,25-1-15,0 1 16,0-50 15</inkml:trace>
  <inkml:trace contextRef="#ctx0" brushRef="#br0" timeOffset="-198661.6">21005 3534 0,'0'49'46,"-25"25"-46,25 1 16,-25 23-16,25-23 16,-49-26-16,49 0 15,-25 1-15,25-1 16,0 1-16,-49-26 16,49 1-1</inkml:trace>
  <inkml:trace contextRef="#ctx0" brushRef="#br0" timeOffset="-198301.79">21326 3905 0,'-49'0'16,"24"24"-1,0-24-15,25 50 16,-74-1-16,74-24 16,0 24-16,0 1 15,25-1 1,24-24 0,25-25-1,-49 0-15,25 0 16,-26-25-16,-24 0 15,50-24-15,-50 24 16,0 1-16,0-26 16,0 25-16,-25 25 15,0-49-15,-24 49 16,24 0-16,-24 0 16</inkml:trace>
  <inkml:trace contextRef="#ctx0" brushRef="#br0" timeOffset="-198060.59">21796 3954 0,'-25'0'15,"-49"0"1,24 25-16,26-25 15,-26 49-15,50 1 16,-25-26-16,25 1 16,0 24-16,0-24 15,0 0-15,0 24 0,50-49 16,-1 50-16,25-50 16,1 0-16</inkml:trace>
  <inkml:trace contextRef="#ctx0" brushRef="#br0" timeOffset="-197679.19">22216 4053 0,'0'0'0,"-25"-50"16,-24 50-16,-1 0 16,1 0-16,-1 25 15,26-25-15,24 25 16,-50-25-16,50 25 0,0 49 15,25-74 1,-25 49-16,74-49 16,-49 0-16,-1 0 15,26 0-15,-1 0 16,1 0-16,-26-49 16,26 49-16,-50-74 15,25 74-15,-25-50 16,0 1-1,-50 73 17,50 1-17,-25 0 1,25 24-16,0 1 31</inkml:trace>
  <inkml:trace contextRef="#ctx0" brushRef="#br0" timeOffset="-197056.52">22611 3485 0,'0'0'0,"0"-25"16,0 74-1,0 1 1,0 24-16,-25 0 16,25 0-16,0 0 15,0 0-15,0-24 16,0 24-16,0-25 16,-49 1-16,49-26 15,0 1-15,0 25 16,0-75 31,-25-49-32,25 49-15,-74-24 16,74 24 0,-25 25-16,25-74 0,-24 74 15,24-25-15,0 0 16,49-24-1,25 49 1,0-25-16,1 25 16,-1 0-16,0 0 15,-25 0-15,1 0 16,-26 0-16,1 0 16,-25 50 15,0-1-31,-25-24 15,25-1-15,-24 26 16,24-25-16,-50-1 0,50 26 31,-25-50-31,25 24 16</inkml:trace>
  <inkml:trace contextRef="#ctx0" brushRef="#br0" timeOffset="-196892.57">23105 3485 0,'0'0'0,"-24"0"0,-1 0 31,25 49-16</inkml:trace>
  <inkml:trace contextRef="#ctx0" brushRef="#br0" timeOffset="-196540.49">23303 3830 0,'0'50'16,"-25"-50"-16,25 25 15,-24-25-15,24 49 0,-25 25 16,25-24 0,0-1-1,0 0 1,25-49 0,-25 25-16,49-25 15,0 0 1,1 0-16,-25-49 15,24 24-15,-49-24 16,25 24-16,-25-25 16,0 1-16,0 0 15,0 24-15,-99-25 16,74 50-16,0 0 16,-24 0-1</inkml:trace>
  <inkml:trace contextRef="#ctx0" brushRef="#br0" timeOffset="-196117.4">23624 3830 0,'0'25'31,"0"0"-31,-24 24 16,24-24-1,0 0-15,0-1 16,-25-24-16,25 75 0,0-51 16,0-48 30,25-26-30,-1 1-16,26-1 16,-1-24-16,1 25 15,-1 24-15,-24 25 16,24 0 0,-24 0-16,24 49 15,-49-24 1,0 0-16,0 24 15,0-24-15,0 0 16,0 24-16,-24-49 16</inkml:trace>
  <inkml:trace contextRef="#ctx0" brushRef="#br0" timeOffset="-191976.23">20955 9539 0,'0'0'0,"-24"0"16,24 25 0,0 49-16,-25 0 15,25 0-15,-49 0 16,49 1-16,0-1 15,-25 0-15,25-25 16,0 1-16,0-26 16,0 1-1</inkml:trace>
  <inkml:trace contextRef="#ctx0" brushRef="#br0" timeOffset="-191614.44">20881 9539 0,'0'0'0,"-49"-49"16,-25 24-1,74-24-15,-25 49 0,25-25 16,49 25 0,26-50-1,-1 50-15,25 0 16,-25 0-16,0 50 15,25-25-15,-50 49 16,-49-25-16,50 25 16,-50 0-16,0 1 15,-50-26-15,25 0 16,-24 26-16,0-26 16,-1 0-16,-24 26 15,25-51-15,-1 26 16,-24-26-16,-50 26 15,75-50 1,24 0 0,25-25-16</inkml:trace>
  <inkml:trace contextRef="#ctx0" brushRef="#br0" timeOffset="-191212.38">21400 9885 0,'0'25'31,"50"-25"-31,-50 25 16,49-25-16,-49 24 16,74-24-16,-24 50 15,-1-50 1,25-25-1,-49-24 1,-25-1 0,0 1-1,0 73 32,0 26-31,0-1-16,-50 25 0,50-24 15,0-1-15,-24-24 16,24 24-16,0-24 16,0 0-16,0 0 15</inkml:trace>
  <inkml:trace contextRef="#ctx0" brushRef="#br0" timeOffset="-190793.22">21845 9959 0,'0'25'32,"0"24"-32,25-24 15,-25 0-15,0 24 16,0 25-1,0-49 1,0-74 47,0-1-63,49-24 15,1 0-15,-26-25 0,26 74 16,-26 25-16,-24-24 15,25 24-15,0 0 16,-25 24 0,49 1-16,-49 25 15,0-26-15,0 1 16,0 24 0,0-24-1</inkml:trace>
  <inkml:trace contextRef="#ctx0" brushRef="#br0" timeOffset="-190410.66">22389 9885 0,'0'0'15,"-74"0"-15,24 0 16,1 0-16,24 0 15,-24 74 1,49-24 0,0-1-1,0-24 1,74-25 0,-50 0-16,1 0 15,0 0-15,24 0 16,-49-25-16,50 0 0,-50-24 15,0 24-15,24 25 16,-24-49-16,-24 74 47,-1-1-47,25 1 16,-74 24-16,74-24 15,0 0-15,0 24 16</inkml:trace>
  <inkml:trace contextRef="#ctx0" brushRef="#br0" timeOffset="-189630.35">22463 10083 0,'0'0'0,"0"-50"47,49 50-31,-24-49-16,24 24 16,26-24-16,-26 49 15,-24-50-15,24 50 16,-24 0-1,-25 25 1,0 0 0,0 24-16,0-24 15,0 0-15,-25 24 16,25-24-16,-25-25 16,25 49-16,-24-49 15,48-49 32,26-1-31,-1 1-16,-24-25 15,24 49-15,-24 0 16,0 25-16,49-49 16,-49 74-1,-25 24 1,0-24-1,0 0-15,0 24 16,0-24-16,0 24 16,-25-49-1,25-25 48,0-24-63,49 0 0,-24-1 15,0 1-15,24 49 16,-24-50-16,24 50 16,1 0-1,-50 25 1,0 0-16,0-1 16,0 1-16,0 25 15,0-1 1,-25-49-16,25 25 15,-25-25 1</inkml:trace>
  <inkml:trace contextRef="#ctx0" brushRef="#br0" timeOffset="-189413.16">23476 9786 0,'0'25'63,"0"24"-63,0-24 15,0 0-15,-25 24 16,25-24-16,-24 24 16,24-24-1</inkml:trace>
  <inkml:trace contextRef="#ctx0" brushRef="#br0" timeOffset="-189241.68">23575 9490 0,'0'0'0,"0"-25"15,-25 25 1,25-25-16,0 50 31,0 0-31,0-1 16</inkml:trace>
  <inkml:trace contextRef="#ctx0" brushRef="#br0" timeOffset="-188992.62">23748 9687 0,'-25'0'16,"-24"25"-16,24 0 15,-49 24-15,49-24 16,25 0-16,-49 49 16,49-49-16,0-1 0,0 1 15,0 24 1,24-49-16,-24 25 0,75-25 15,-1 0-15,0 0 16,0 0-16,0 0 16</inkml:trace>
  <inkml:trace contextRef="#ctx0" brushRef="#br0" timeOffset="-187987.65">20609 11318 0,'-49'50'47,"49"-25"-47,-25-1 0,-24 50 15,49-49 1,-25 0 0,25-50 30,0-24-30,25-1-16,24 1 16,-24-1-16,24-24 15,1 50-15,-25-26 16,24 50-16,-49-25 16,49 25-16,-24 0 15,-25 75 1,0-26-1,0-24 1,0-1-16,0 26 0,0-1 16,-49-49-1,49 25-15,-25-25 16,25-25 15,0 1-15,25-26-16,-1 1 15,26-1-15,-1-24 16,-24 25-16,24 24 16,-24 25-16,25 0 15,-26 0 1,-24 49-16,0 1 16,0-1-16,0 1 15,0-26-15,0 26 16,0-25-16,-24 24 15,24 0 1</inkml:trace>
  <inkml:trace contextRef="#ctx0" brushRef="#br0" timeOffset="-187639.43">21128 11294 0,'25'0'16,"25"0"-16,-1 0 15,0 0-15,-24 0 16,0 0-16,24-25 16,-24 25-16,0-49 15,49-1 1,-74 25-1,0-24 1,-25 49-16,0 0 0,-24 0 16,0 0-1,-1 49-15,1-49 16,-25 50-16,49-25 16,-25 24-16,50 0 15,0 1 1,25-50-16,-25 25 15,74-25-15</inkml:trace>
  <inkml:trace contextRef="#ctx0" brushRef="#br0" timeOffset="-186884.29">21721 11393 0,'0'0'0,"-24"0"16,48-25 31,26-49-32,-1 49 1,-24 25-16,0-49 15,24 49-15,-24 0 0,0-25 16,24 25 0,-49 25-1,0 24-15,0-24 16,0-1-16,0 1 16,-49 49-1,24-49 1,0-25-1,50-49 32,24-1-31,1 25-16,-1-24 16,25 0-16,-24 24 15,-1 25 1,-49 25 15,0 49-15,0-25-1,-25-49-15,25 25 16,-24-25 0,24-25 30,0 0-46,0-24 16,99 24-16,-75-24 0,26-1 16,-26 50-16,1-24 15,25 24 1,-50 24 0,49 26-16,-49-25 15,0-1-15,0 26 16,-25-26-16,1 1 15</inkml:trace>
  <inkml:trace contextRef="#ctx0" brushRef="#br0" timeOffset="-186728.53">22636 11269 0,'0'0'0,"0"-25"47</inkml:trace>
  <inkml:trace contextRef="#ctx0" brushRef="#br0" timeOffset="-186277.46">23155 11121 0,'0'0'0,"-50"0"0,26 0 16,-26 0-16,1 0 16,-1 0-16,26 0 15,24 49-15,-50-49 16,50 50-16,0 24 15,0-50 1,0 1-16,50-25 16,-26 50-16,1-50 15,24 0-15,-24 0 16,0 0-16,24 0 16,-24 0-16,-25-75 15,49 51-15,-49-26 0,0 1 16,25 24-16,-25-24 15,0 73 17,0 1-17,0 0-15,0 24 16,0-24-16,0 0 16,0 24-1,0 1 1,74-50-1</inkml:trace>
  <inkml:trace contextRef="#ctx0" brushRef="#br0" timeOffset="-186030.56">23501 10874 0,'0'24'47,"0"26"-31,0 24-16,0 0 15,0-25-15,0 1 16,0-25-16,0-1 16,0 26-16,0-1 15</inkml:trace>
  <inkml:trace contextRef="#ctx0" brushRef="#br0" timeOffset="-185811.52">23773 10725 0,'0'0'0,"0"50"46,0-1-46,0 1 0,0-1 16,0 0 0,0 26-16,-50-51 0,50 1 15,0 24-15,0 1 16,0-25 0</inkml:trace>
  <inkml:trace contextRef="#ctx0" brushRef="#br0" timeOffset="-185648.54">23822 11145 0,'0'0'0,"0"-24"47</inkml:trace>
  <inkml:trace contextRef="#ctx0" brushRef="#br0" timeOffset="-103285.81">1754 11788 0,'0'49'16,"0"1"-16,0-1 15,0 25-15,0 25 16,-24 25-16,24-50 15,0-25-15,-50 26 16,50-1-16,0-25 16,0 1-16,0-26 15,0 1-15,0 0 16,25-50 31</inkml:trace>
  <inkml:trace contextRef="#ctx0" brushRef="#br0" timeOffset="-102891.7">1779 12258 0,'-49'-50'47,"98"174"-32,-49-198-15,-49-25 32,98 49-17,-24 50 1,0 0-16,24 0 16,-24 0-16,24 0 15,-24 25 1,-25 24-1,0-24 1,0 25 0,0-1-16,0-24 0,0-1 15,-50 26 1,-24-1-16,25 1 16,24-50-1,0 0 1,25-50-1</inkml:trace>
  <inkml:trace contextRef="#ctx0" brushRef="#br0" timeOffset="-102500.58">2100 12134 0,'-49'49'32,"49"26"-17,0-26 1,0-24 0,0-1-1,49-24 1,-24 0-1,0 0 1,0 0 0,-25-24-1,49-50-15,-49 49 16,0 0 0,0 0-16,0-24 0,74 49 62,-49 25-62</inkml:trace>
  <inkml:trace contextRef="#ctx0" brushRef="#br0" timeOffset="-102056.91">2718 12085 0,'-25'0'16,"-49"0"-16,25 0 15,24 0 1,1 0 0,24 24-16,0 26 15,0-1 1,0-24-1,49-25 1,0 0 0,-24 0-16,0 0 15,-25 25-15,24-25 16,-24 49 0,0-24-1,0-1 1,0 26-1,0-1 1,-49-49 0,-25 25-1,49-25-15,-24 0 16,24 0-16,-24-25 16,49-24-1</inkml:trace>
  <inkml:trace contextRef="#ctx0" brushRef="#br0" timeOffset="-101534.1">3015 11862 0,'-25'0'15,"0"99"1,25-74 0,0 24-16,-49 1 15,49-1-15,0 25 16,0-24-16,0-1 16,0-24-16,0-1 15,0 26-15,0-1 16,0-73 31,0-26-32,25 1-15,-25-1 16,49 1-16,25 24 16,-74 0-1,50 25-15,-26 0 16,26 0-1,-50 50 1,0-1-16,0-24 16,0 0-16,0-1 15,0 26-15,0-25 16,-25-1 15</inkml:trace>
  <inkml:trace contextRef="#ctx0" brushRef="#br0" timeOffset="-101255.87">3657 11862 0,'0'0'0,"-49"0"15,-1 25 1,50 0 0,-74 24-16,74 0 15,-24 1-15,24-1 16,0 25-16,0-24 16,0-25-16,0-1 15,49 26-15,-24-26 16,24-24-16,25 0 0,0 0 15,1 0-15,-26 0 16</inkml:trace>
  <inkml:trace contextRef="#ctx0" brushRef="#br0" timeOffset="-100754.71">3929 12085 0,'0'0'0,"-25"49"16,25-24 0,0-1-16,0 26 15,0-25-15,0-1 0,0 1 16,0 49 0,0-49-1,0-50 32,0-24-31,0-25-16,0 24 15,0 1-15,0-25 16,74-1-16,-49-23 16,25 23-16,-1 26 15,0 0 1,-24 49-1,-25 49-15,0-24 16,25-1-16,-25 26 16,0-1-16,0-24 15,0 0-15,0 24 16,0-24-16,0 0 16,0-1-16,0 26 15</inkml:trace>
  <inkml:trace contextRef="#ctx0" brushRef="#br0" timeOffset="-100543.85">4053 12109 0,'0'0'0,"-25"-24"0,0 24 16,-24 0-16,24 0 15,74 0 48,1 0-47,-1 0-16,25 0 15,1-50-15,-26 50 16</inkml:trace>
  <inkml:trace contextRef="#ctx0" brushRef="#br0" timeOffset="-100024.52">4473 11689 0,'-25'0'15,"25"25"32,74 24-47,-74-24 0,25 24 16,-25 1-1,0-25-15,0-1 16,25 26-16,-25-26 16,0 1-16,0 0 15,0 24-15,0-24 16,-50 24-16,1-49 16,-1 50-1,1-50-15,-1 0 16</inkml:trace>
  <inkml:trace contextRef="#ctx0" brushRef="#br0" timeOffset="-98876.65">1804 13295 0,'-50'50'62,"50"24"-46,-49-25-16,49 1 15,0-1-15,-25 1 0,25-26 16,0 1-16,0 0 16,0 49-1,0-49 1,25-25-16,24 0 15,1 0 1</inkml:trace>
  <inkml:trace contextRef="#ctx0" brushRef="#br0" timeOffset="-98361.33">1606 13716 0,'0'0'15,"-25"0"-15,1 0 16,24-25 15,49 25-15,1-50 0,24 50-16,0-24 15,0 24-15,25-50 16,-50 50-16,-24 0 15,-25-24-15,25 24 0,-50 0 47,25 49-31,-25-49-16,25 49 16,0 1-1,0-25 1,25-25-1,0 0 1,-1 0-16,26 0 16,-25 0-16,-1 0 0,-24-25 15,50 25 1,-50-50-16,49 50 0,-49-74 16,0 25-1,-25 24 1,-24 25-16,24 0 15,-49 0 1,25 0 0</inkml:trace>
  <inkml:trace contextRef="#ctx0" brushRef="#br0" timeOffset="-97774.83">2718 13172 0,'-25'0'31,"25"25"-31,0 24 16,0 0-16,0 26 15,-49-1-15,49 0 16,0-25-16,0 25 16,0 1-16,0-26 15,0 0-15,0-24 0,0 0 16,0-50 46,0-24-46,0-25-16,0 24 16,0 1-16,0 24 15,0 0-15,25-24 16,24-1 0,-24 50-16,24 0 15,-24 0-15,0 0 0,-1 0 16,26 0-1,-50 25-15,0 0 16,0 24 0,0 25-1,-25-74 1,25 50-16,-49-50 16,-1 25-16,26-25 15,-1 0-15,-25 0 16,26 0-1</inkml:trace>
  <inkml:trace contextRef="#ctx0" brushRef="#br0" timeOffset="-97484.66">3212 13197 0,'0'74'47,"0"-50"-31,0 1-16,0 0 16,0 24-16,0-24 15,0 0-15,0 24 16,0 1-16,0-26 15,0 1 17</inkml:trace>
  <inkml:trace contextRef="#ctx0" brushRef="#br0" timeOffset="-97251.96">3163 13493 0,'0'0'0,"0"-25"0,-25 25 15,50 0 32,0 0-31,-1 0-16,1 0 15,25-49-15,-1 49 16,-24-25-16</inkml:trace>
  <inkml:trace contextRef="#ctx0" brushRef="#br0" timeOffset="-96944.83">3756 13024 0,'0'24'31,"25"26"-31,-25-1 16,0 1-16,0-1 15,0 0-15,0 1 16,25-25-16,-25-1 16,0 26-16,0-1 15,0-24 1</inkml:trace>
  <inkml:trace contextRef="#ctx0" brushRef="#br0" timeOffset="-96719.64">3682 13394 0,'0'0'0,"-49"0"0,73 0 46,50 0-30,-24 0-16,24-49 16,0 49-16,0-50 15,-24 50-15</inkml:trace>
  <inkml:trace contextRef="#ctx0" brushRef="#br0" timeOffset="-90353.73">4720 4918 0,'-25'25'47,"25"-1"-47,-49 50 16,49-24-16,-50-1 15,50 1-15,-49-1 16,49 1-16,0-26 16,-25 1-16,25 24 15,0-73 32,0-1-47,0-24 16,0-1-16,0-24 15,74-25-15,-24 25 16,-26-25-16,26 0 16,-1 50-16,-24 24 15,-25-24 1,49 49-16,-49-25 0,25 25 15,25 0 1,-50 25 0,24 24-16,-24-24 15,0 0-15,0 24 0,0 0 16,0 1 0,0-1-16,0-24 0,0 24 15,0-24-15,0 0 16,-49 24-1,49 1 1,-25-50-16,25 24 16,-25-24-1</inkml:trace>
  <inkml:trace contextRef="#ctx0" brushRef="#br0" timeOffset="-90091.75">4670 5041 0,'25'0'78,"0"0"-62,24 0-16,-24 0 15,24 0-15,-24 0 16</inkml:trace>
  <inkml:trace contextRef="#ctx0" brushRef="#br0" timeOffset="-87675.69">519 4992 0,'0'0'0,"0"25"63,-25-1-63,25 26 16,0-1-16,-25 25 15,25-24-15,0-25 16,0-1-1,-49 26-15,49-26 16,0 1-16,0 49 16,0-49-1,25-50 32</inkml:trace>
  <inkml:trace contextRef="#ctx0" brushRef="#br0" timeOffset="-87073.31">247 5214 0,'0'0'0,"-25"0"15,75 0 63,24 0-62,25 0-16,0 0 16,-25 0-16,0 0 15,0-49-15,-25 49 16,-24 0-16,0 0 15,-75 25 48,1-25-47,24 49-16,-24 1 15,49-26 1,0 26-1,25-50 1,-1 0 0,26 24-16,-1-24 0,1 0 15,24 0 1,-25-24-16,1 24 16,-1-50-16,-24 1 15,-25 24 1,0 0-1,-25 25-15,0 0 16,-24-49-16,24 49 16,0 0-16,-24 0 15,24 0 1,25 25 0</inkml:trace>
  <inkml:trace contextRef="#ctx0" brushRef="#br0" timeOffset="-86394.71">1211 4967 0,'0'50'31,"0"-1"-15,0 1-16,0 24 15,0 0-15,0-25 16,0 1-16,0-1 16,0 1-16,0-1 15,0 0 1,0-24-16,0 0 15,0-50 64,0-24-64,0-1-15,0 1 0,0-1 16,0 26-16,0-26 15,25 50 1,-25-49-16,49-1 16,25 1-1,-49 49 1,-25-25-16,24 25 16,1 0-1,-25 50 16,0-26-15,0 1-16,0 25 16,0-1-1,-25 0-15,-24-24 16,24-25 0,1 0-16,-26 50 15,1-50 1</inkml:trace>
  <inkml:trace contextRef="#ctx0" brushRef="#br0" timeOffset="-84710.88">1779 14531 0,'0'25'32,"0"0"-32,0 24 15,-25 0-15,25 1 16,0-1-16,0 25 16,0 1-16,0-1 15,0 0-15,0 0 16,0-25-16,0-24 15,0 0-15,0 24 16</inkml:trace>
  <inkml:trace contextRef="#ctx0" brushRef="#br0" timeOffset="-84358.7">1730 15025 0,'0'0'0,"0"-24"31,0-1 1,0-24-17,24 49-15,26-25 16,-25 25-16,-1 0 0,26 0 15,-1 0 1,-24 0 0,-25 25-1,0-1 1,0 50 0,0-49-16,-25-25 15,25 50-15,-49-50 16,49 49-16,-50-49 15,50 25-15,-74-25 16,25 0 0</inkml:trace>
  <inkml:trace contextRef="#ctx0" brushRef="#br0" timeOffset="-84011.75">2150 14828 0,'0'24'31,"0"51"-15,0-26-1,0-24-15,25-25 16,-25 24-1,24-24-15,26 0 16,-26 0 0,1-49-1,-25 0 1,50 49 0,-50-50-16,0 25 15,-25 25 16</inkml:trace>
  <inkml:trace contextRef="#ctx0" brushRef="#br0" timeOffset="-83546.51">2521 14754 0,'-50'0'0,"25"0"16,1 0 15,24 49-15,0 0-1,0-24 1,49-25 0,1 0-16,-50 50 15,49-50-15,-24 24 32,-25 1-17,0 24 16,0-24-15,-50 0 0,1-25-1,-1 49 1,1-49 0,49-49-1</inkml:trace>
  <inkml:trace contextRef="#ctx0" brushRef="#br0" timeOffset="-82992.77">2792 14605 0,'0'25'31,"0"49"-15,0-24-16,0-1 16,0-24-16,0-1 15,0 26-15,-49-1 16,49-24-1,0-74 64,0 24-79,99 0 15,-75 25-15,-24-49 16,50 49-16,-1 0 15,1 0 1,-26 0 0,-24 24-1,0 1 1,25-25-16,-25 25 16,0 0-1,0 24 1</inkml:trace>
  <inkml:trace contextRef="#ctx0" brushRef="#br0" timeOffset="-82691.52">3460 14432 0,'-25'0'31,"25"25"-15,-50 0-16,50-1 15,-24 26-15,24-1 16,0-24-16,-25 24 15,25-24-15,0 0 16,0 0 0,0 24-1,49-49-15,1 0 16,-25 0 0,24 0-16</inkml:trace>
  <inkml:trace contextRef="#ctx0" brushRef="#br0" timeOffset="-82444.38">3781 14432 0,'0'50'31,"0"-26"-31,0 26 15,0-25-15,0 24 16,0-24-16,0-1 0,0 1 16,0 25 15</inkml:trace>
  <inkml:trace contextRef="#ctx0" brushRef="#br0" timeOffset="-81881.6">3830 14655 0,'0'-74'15,"0"49"1,0 124-16,-24-223 0,24 75 0,0 24 16,-25 25-16,25-49 15,0 24 1,0-25 0,0 26-16,25 24 15,-1-25 1,26 25-16,-26 0 15,1 0-15,24 0 16,-24 0-16,0 0 16,0 0-16,-25 25 15,0 24 1,0-24 0,0 24-1,-50-49-15,50 74 16,-49-74-16,49 25 15,-50-25-15,50 25 16,-49-25-16,74 0 47,-1 0-31,1 0-16,24 49 15,-24-49 1,-25 25-16,25 0 15,-25-1 1,0 26 0,0-25-1,-25-25 1,0 24 0,1-24-1,-26 0-15,26 0 16,24-24 15</inkml:trace>
  <inkml:trace contextRef="#ctx0" brushRef="#br0" timeOffset="-81552.78">4349 14210 0,'50'0'47,"-50"25"-47,24 24 15,-24-24-15,0 24 16,0 1-16,0-1 15,0 25-15,0-24 16,-24-1-16,24 0 16,-50 1-16,1-1 15,49 1-15,-74-1 16,74-24-16,-75-25 16,51 49-16,-26-49 0</inkml:trace>
  <inkml:trace contextRef="#ctx0" brushRef="#br0" timeOffset="-80478.62">2298 15594 0,'-49'0'16,"24"0"-1,25 74-15,0-49 0,-25-1 16,25 26-16,0-1 16,0 1-16,0-26 15,0 1-15,0 24 16,25 1-1,0-25 1,24-25 0,1 0-16</inkml:trace>
  <inkml:trace contextRef="#ctx0" brushRef="#br0" timeOffset="-79954.68">2002 15915 0,'0'0'0,"-50"0"16,124-25 31,0 25-32,25 0-15,0-49 16,-25 49-16,0 0 15,1-50-15,-26 50 16,0 0-16,-73 0 63,24 25-63,-25-25 15,25 74-15,0-49 16,0 0 15,25-25-31,-1 0 16,50 0-16,-24 0 15,-1 0-15,-24 0 16,0 0-16,24 0 16,-49-25-1,0-49 1,0 49-16,-25 0 15,1 25-15,-1-74 0,-49 74 16,0 0 0,49 0-1,25 50 1</inkml:trace>
  <inkml:trace contextRef="#ctx0" brushRef="#br0" timeOffset="-79314.97">3015 15569 0,'0'50'79,"0"-1"-79,0 0 15,0 25-15,0-24 16,0-1-16,0 1 0,0-1 15,0 1 1,0-26-16,0 1 0,-25-25 16,25 49-16,0-73 78,0-1-78,0-24 15,0-1-15,0 25 16,25-24-16,-25 24 16,74 25-16,-49-24 15,24 24 1,-24 0-16,24 0 31,-49 24-31,0 1 16,-25 24-1,-24 1 1,24-50 0,-24 49-16,24-49 15,0 0-15,-24 0 16,24 0 0,25-49-16</inkml:trace>
  <inkml:trace contextRef="#ctx0" brushRef="#br0" timeOffset="-79038.59">3633 15544 0,'0'25'46,"0"0"-46,0 0 16,0 24-16,0-24 16,0-1-16,0 1 15,0 24-15,0-24 16,24-25-16,-24 50 16,0-26-16</inkml:trace>
  <inkml:trace contextRef="#ctx0" brushRef="#br0" timeOffset="-78805.12">3534 15841 0,'0'0'0,"-25"0"16,25-50 31,74 50-47,-24 0 15,-26-24-15,1 24 16,49-50-16,-24 50 16,-1-24-16,0 24 15</inkml:trace>
  <inkml:trace contextRef="#ctx0" brushRef="#br0" timeOffset="-78484.49">4226 15371 0,'0'25'47,"0"25"-47,0-1 16,0-24-16,0 24 16,0-24-16,0 24 15,0-24-15,0 0 16,0 24-16,0 0 15,0-24 1,24-25 0</inkml:trace>
  <inkml:trace contextRef="#ctx0" brushRef="#br0" timeOffset="-78273.69">4102 15717 0,'0'0'0,"0"-24"0,-25 24 16,50 0 31,24 0-32,26 0-15,-1 0 16,0-50-16,-25 50 15</inkml:trace>
  <inkml:trace contextRef="#ctx0" brushRef="#br0" timeOffset="-77142.57">4349 13320 0,'0'50'16,"0"-26"15,25-24 63,0 0-94,24-49 15,0 24-15,1-24 16,-1 24-16,-24-24 16,-25 24-16,49-24 0,-49 24 15,25 25-15,49 0 78</inkml:trace>
  <inkml:trace contextRef="#ctx0" brushRef="#br0" timeOffset="-76674.86">4522 13493 0,'-25'0'0,"75"0"78,-1-49-63,1 24-15,-1-24 16,-24 49-16,0-50 16,24 1-1,-24 49 1,-25-50-16,49 75 31,-49 0-31</inkml:trace>
  <inkml:trace contextRef="#ctx0" brushRef="#br0" timeOffset="-75866.37">4621 15495 0,'-25'0'0,"25"49"15,50-49 64,-26-24-79,1 24 15,25-50-15,-26 26 16,26-26-16,-26 25 15,26-24-15,-25 49 16,-25-25-16,49 25 16</inkml:trace>
  <inkml:trace contextRef="#ctx0" brushRef="#br0" timeOffset="-75552.59">4745 15693 0,'24'0'78,"26"-25"-78,-1 25 15,-24-49-15,0 49 16,49-75-16,-50 26 16,26 49-16,-50-49 15,25 49-15</inkml:trace>
  <inkml:trace contextRef="#ctx0" brushRef="#br0" timeOffset="-63578.45">1952 16731 0,'0'24'31,"0"1"-15,0 24-16,-25 26 16,25-26-16,0 0 0,0 1 15,0-1-15,0 1 16,0-1-16,0-24 16,0 0-16,-24-25 15,24 49-15,0-74 78,0 1-62,0-51-16,0 26 0,0 0 16,0-1-1,0 25-15,0-24 16,24 0-16,51 49 15,-26 0 1,-24 0 0,-1 0-1,-24 49 17,0-24-17,0 24 1,0-24-16,-49 24 31,0-24-15,-1-25-16,25 0 15</inkml:trace>
  <inkml:trace contextRef="#ctx0" brushRef="#br0" timeOffset="-63233.57">2323 16854 0,'0'0'0,"0"25"32,0 24-1,0 1-31,0-26 15,0 1 17,49-25-17,1 0 1,-26-25 15,-24-24-15,0 0-16,25 49 15,-25-75-15,0 51 16</inkml:trace>
  <inkml:trace contextRef="#ctx0" brushRef="#br0" timeOffset="-62684.74">2817 16755 0,'0'0'15,"-49"0"17,-1 0-17,1 0 1,49 25 0,-25 24-1,25-24 1,0 0 15,74-25-15,-24 49-1,-26-49-15,1 0 16,24 25-16,-49 0 31,0 24-15,-24-24 15,-50-25-15,49 49-16,0-49 15,-24 0-15,24 0 16,0 0-16,-24 0 16,49-49-16</inkml:trace>
  <inkml:trace contextRef="#ctx0" brushRef="#br0" timeOffset="-62176.34">3064 16656 0,'0'25'46,"0"0"-30,0 24-16,0-24 16,0 24-16,0 1 15,0-1-15,0 1 16,-49-26-16,49 1 16,0 25-1,0-75 48,24-25-48,-24 26-15,50-26 16,-1 26-16,1 24 16,-26 0 15,1 0-31,-25 24 31,0 50-15,0-49-1,0 0 1,0 0 0</inkml:trace>
  <inkml:trace contextRef="#ctx0" brushRef="#br0" timeOffset="-61866.37">3707 16582 0,'-74'0'32,"49"25"-32,25 24 15,-50-24-15,50 0 16,0 24-16,-49-24 16,49 0-16,0 24 0,0-24 15,49 24 1,26-49-1,-51 50-15,1-50 16,24 0-16,26-50 16</inkml:trace>
  <inkml:trace contextRef="#ctx0" brushRef="#br0" timeOffset="-61613.36">4127 16582 0,'-50'0'16,"1"25"-16,-1 24 15,50 1 1,-24-50 0,24 49-16,0 1 15,0-1 1,74-49-1,-49 0-15,-1 0 16,1 0-16,24 0 16,-24-25-16</inkml:trace>
  <inkml:trace contextRef="#ctx0" brushRef="#br0" timeOffset="-61313.88">4300 16360 0,'24'0'16,"1"0"0,-25 25-1,25 24-15,-25 0 16,0-24-16,49 25 0,-49-1 15,0-24 1,0-1-16,0 26 0,0-25 16,0-1-16,0 1 15,-74 24-15,74-24 16,-74 25-16,25-26 16,-1 26-16</inkml:trace>
  <inkml:trace contextRef="#ctx0" brushRef="#br0" timeOffset="-60316.69">2792 17571 0,'-24'0'31,"-26"49"-15,50 1-1,-25 49-15,25-25 16,0-25-16,-49 1 16,49-1-16,0 0 15,0 1-15,0-26 16,0 1-16,0-50 47,0-24-32,0 24 1,-25 25 0,25-49-16,-49 49 15,0 0-15,24 0 16,0-25-16,-24 25 16,98 0 15,25-49-16,0 49-15,25 0 16,-25-50-16,0 50 16,-24 0-16,-25 0 15,-25-24-15,49 24 16,-74 0 31,25 49-47,-24-49 15,24 50-15,0-26 16,24 26 15,26-50-15,-26 0-16,1 0 16,49-25-16,-24 0 15,-26-24 1,-24-25-1,0 24-15,0 26 16,-24 24-16,-1-50 16,-24 50-16,24 0 15,0 0-15,0 0 16,-49 0 0</inkml:trace>
  <inkml:trace contextRef="#ctx0" brushRef="#br0" timeOffset="-59706.58">3534 17423 0,'0'49'31,"0"0"-31,0 1 16,0 24-16,0 0 15,-50 0-15,50-24 16,0-1-16,0 1 0,0-1 16,0-24-1,0-1-15,0-48 63,0-26-48,0 1-15,0-1 16,50 1-16,-50 0 16,24-1-16,-24 25 15,50 25-15,-50-49 16,49 49-16,1-25 0,-26 25 15,1 0 1,49 0-16,-49 0 16,-25 50-1,0-26 1,0 26-16,0-1 16,0 1-1,-25-50 1,25 24-16,-74-24 15,25 50-15,24-50 16,0 0-16,1 0 16,-51 0-1,75-50 1,25 26-16</inkml:trace>
  <inkml:trace contextRef="#ctx0" brushRef="#br0" timeOffset="-59453.83">4077 17423 0,'0'0'0,"0"24"47,0 1-47,0 0 0,0 24 16,-24 25-1,24-24-15,0-1 0,0-24 16,0 0-16,0 24 16,0-24-1</inkml:trace>
  <inkml:trace contextRef="#ctx0" brushRef="#br0" timeOffset="-59241.96">3929 17694 0,'0'0'0,"25"-24"63,24 24-48,1 0-15,-1-50 16,0 50-16,26-49 16</inkml:trace>
  <inkml:trace contextRef="#ctx0" brushRef="#br0" timeOffset="-58988.76">4374 17299 0,'0'25'47,"0"24"-47,0-24 15,0 0-15,0-1 16,0 26-16,0-26 15,0 1-15,0 0 16,0 24-16,0-24 16</inkml:trace>
  <inkml:trace contextRef="#ctx0" brushRef="#br0" timeOffset="-58799.99">4300 17571 0,'0'0'16,"0"-25"31,24 25-47,1 0 16,25-49-16,24 49 15,25-74-15</inkml:trace>
  <inkml:trace contextRef="#ctx0" brushRef="#br0" timeOffset="-53407.38">5955 11837 0,'0'0'16,"-49"50"15,49-1-31,-25 25 15,25 25-15,0-25 16,0 25-16,0 0 16,0 49-16,0-49 15,0-25-15,0-24 16,0-1-16,0 1 16,0-26-16,0 26 15</inkml:trace>
  <inkml:trace contextRef="#ctx0" brushRef="#br0" timeOffset="-53046.57">5906 12505 0,'-25'-25'16,"25"-24"-1,0 24-15,0-25 16,25 50 0,0-49-16,49 49 15,-25-49-15,-24 49 16,0 0-16,24 0 16,-49 74 15,0-25-16,0 25 1,0-49-16,0 0 16,0 24-16,-74-49 15,49 50-15,-24-50 16,24 24-16,0-24 0,-49 0 16</inkml:trace>
  <inkml:trace contextRef="#ctx0" brushRef="#br0" timeOffset="-52699.68">6499 12381 0,'0'25'31,"-49"-25"-31,49 49 0,0 1 15,0-1 1,24-24 0,26-25-1,-25 0 1,49 0 0,-50-50-1,-24 1 1,0 0-1,-24-1 1,-26 50 0,26 0-16,24-25 15,-50 25-15,1 0 16</inkml:trace>
  <inkml:trace contextRef="#ctx0" brushRef="#br0" timeOffset="-52046.32">6870 12010 0,'0'25'15,"0"25"1,0 24-16,0 0 16,0 0-16,0 0 15,0 25-15,0 0 16,0-25-16,0-25 16,0 26-16,0-26 15,0-24-15,0-1 16,0-48 62,0-1-78,0 0 0,0-24 16,0 24-16,0-24 15,0-1-15,0 1 16,0 24-16,49-24 15,1-1 1,-26 50 0,-24-49-1,25 49-15,24 0 16,-49 25 0,0-1-1,0 26 1,0-1-1,-49 1 1,24-1 0,-24-24-1,-1-25 1,1 0 0,49-25-1</inkml:trace>
  <inkml:trace contextRef="#ctx0" brushRef="#br0" timeOffset="-51545.5">7537 12060 0,'-74'0'32,"49"0"-17,0 49-15,-24 1 16,24-1-16,-24 25 15,49 0-15,-25-24 16,25-1-16,0 1 16,0-1-16,0-24 15,0 24-15,25-49 16,24 25-16,1-25 16,-1 0-16,25 0 15,0-25-15,1-24 0</inkml:trace>
  <inkml:trace contextRef="#ctx0" brushRef="#br0" timeOffset="-51215.91">7834 12134 0,'0'25'16,"24"-1"0,-24 26-1,0-25-15,25 24 0,-25 0 16,0-24-16,0 25 16,0-26-16,0 1 15,0 24-15,0-24 16,0 0-16,-49 49 15,24-49 1,0-25 15</inkml:trace>
  <inkml:trace contextRef="#ctx0" brushRef="#br0" timeOffset="-50817.66">8377 12381 0,'-49'0'31,"49"25"32,0 0-47,24-25 15,1 0-16,-25-50 1,0 25 0,0 50 31,0 0-47</inkml:trace>
  <inkml:trace contextRef="#ctx0" brushRef="#br0" timeOffset="-50598.52">8303 12727 0,'0'50'15,"0"-1"1,0-24-16,-49-25 15,49 49 1,-25-49-16,25 50 0,-50-50 16,1 49-16,24-49 15</inkml:trace>
  <inkml:trace contextRef="#ctx0" brushRef="#br0" timeOffset="-43367.66">6005 13295 0,'0'0'15,"-25"25"1,25 0-16,-49 24 15,49 1-15,-25 24 16,25 0-16,0-25 16,-49 1-16,49-1 15,0 1 1,0-1-16,0-24 0,0 0 16,0 24-1,0 0 1,49-49 15,0 0-31,-24-49 16</inkml:trace>
  <inkml:trace contextRef="#ctx0" brushRef="#br0" timeOffset="-42847.21">5708 13839 0,'-24'0'0,"48"0"0,-98 0 16,99 0 15,49 0-15,0 0-16,0-25 15,0 25-15,1-24 16,-1 24-16,-25-50 15,1 50-15,-1 0 16,-49 25 31,-25 0-47,25-1 16,-49-24-16,49 50 15,0-1 1,0-24-1,25-25 1,-1 0 0,50 0-1,-74-49 1,25 24 0,-25-25-1,0 26 1,0-26-1,-25 50-15,-24 0 16,0 0 0,-26 0-1</inkml:trace>
  <inkml:trace contextRef="#ctx0" brushRef="#br0" timeOffset="-42232.15">6771 13394 0,'-50'0'16,"50"74"-1,0 1-15,0 23 16,0 1-16,0 0 16,0-25-16,0 25 15,0-25-15,0-24 16,-24 24-16,24-49 16,0-1-16,0-48 78,0-1-78,0-25 15,0-24-15,0 25 16,0-1-16,0 26 0,0-1 16,49-24-16,25-1 15,-49 50 1,0-49-16,24 49 15,-24 0 1,24 49 0,-49 1-1,0-26 1,-49 26 0,24-50-1,-24 49-15,24-49 16,0 50-16,-24-50 15,24 0-15,0 0 16,1 0 0,24-25-16</inkml:trace>
  <inkml:trace contextRef="#ctx0" brushRef="#br0" timeOffset="-41987.61">7117 13765 0,'25'0'47,"49"0"-32,-50 0 1,1 0-16,0 0 15,24-25-15,1 25 16,-26-49-16,26 49 16,-25-25-16</inkml:trace>
  <inkml:trace contextRef="#ctx0" brushRef="#br0" timeOffset="-41711.41">7586 13592 0,'50'0'78,"-25"0"-78,-1 0 0,26 0 16,-1 0-16,1-25 15,-26 25-15</inkml:trace>
  <inkml:trace contextRef="#ctx0" brushRef="#br0" timeOffset="-41189.82">8303 13716 0,'49'0'156,"1"-50"-125,-50 1-15,-74 49 31,74 49-47,-25 25 16,25-49-16</inkml:trace>
  <inkml:trace contextRef="#ctx0" brushRef="#br0" timeOffset="-40931.2">8352 14012 0,'0'25'31,"0"24"-16,-24 1 1,24-26-16,-25 1 0,25 25 16,-49-26-16,49 1 15,-75-25-15,75 74 16,-74-74-16,74 25 16,-49-25-16</inkml:trace>
  <inkml:trace contextRef="#ctx0" brushRef="#br0" timeOffset="-21366.37">6227 14729 0,'0'0'16,"0"49"15,0-24-31,0 24 16,0 1-16,-49 24 15,49 0-15,0 0 16,0 25-16,0-25 16,0 0-16,0-24 15,0 24-15,0-25 16,0-24-16,0 0 15,0 0 1</inkml:trace>
  <inkml:trace contextRef="#ctx0" brushRef="#br0" timeOffset="-20976.86">6153 15223 0,'0'0'0,"0"-49"15,0 24 1,0 0 0,50 25-1,-50-49-15,49 49 16,25 0-1,-24 0 1,-26 49 0,-24 1-1,0-1 1,0 1 0,0-26-16,0 50 15,-49-74 1,49 25-16,-50-25 15,1 25 1,24-25-16,50-25 31</inkml:trace>
  <inkml:trace contextRef="#ctx0" brushRef="#br0" timeOffset="-20630.82">6721 15149 0,'-49'25'31,"0"24"-15,49-24-16,0 0 16,0 24-1,74-49 16,-25 0-15,-24 0-16,0 0 16,49-49-1,-74 24 1,0 0 0,0 0-1,-25 25-15,0 0 16,1 0-16,-26-49 15,25 49-15,1 0 16</inkml:trace>
  <inkml:trace contextRef="#ctx0" brushRef="#br0" timeOffset="-19990.69">7142 14902 0,'0'25'31,"0"24"-31,0 25 16,0 0-16,0 25 15,0 0-15,0-25 16,0-24-16,-25-1 16,25 25-16,0-49 15,0 0-15,0-1 16,-25-48 62,25-26-78,0 25 16,0 1-16,0-1 15,0-24-15,0 24 0,25-25 16,-25 26-16,49 24 16,-49-50-16,50 50 15,-26-24-15,51 24 16,-26 0-1,0 0 1,-49 49 0,0-24-1,0 24 1,0 1-16,-24-26 31,-26 26-31,26-50 16,-1 0-1,-25 0-15,26 0 0,-1 0 16,-24 0 0</inkml:trace>
  <inkml:trace contextRef="#ctx0" brushRef="#br0" timeOffset="-19524.78">7834 14951 0,'-25'25'31,"0"0"-16,-24 24-15,49-24 16,-50 24-16,50 1 16,-49 24-16,49-25 15,0-24-15,0 0 16,0 24-16,49-24 16,-24-25-16,24 49 15,1-49-15,24 0 16,-25 0-16,25-49 15</inkml:trace>
  <inkml:trace contextRef="#ctx0" brushRef="#br0" timeOffset="-19177.71">8204 14927 0,'25'0'47,"-25"24"-31,25 50-1,-25-49-15,0 25 16,0-26-16,0 1 15,0 0-15,0 24 0,0-24 16,0 0-16,0 24 16,0 0-1,-25-49-15,25 25 16,-50-25-16,26 0 16</inkml:trace>
  <inkml:trace contextRef="#ctx0" brushRef="#br0" timeOffset="-19001.69">8723 15149 0,'-25'0'46</inkml:trace>
  <inkml:trace contextRef="#ctx0" brushRef="#br0" timeOffset="-18827.5">8748 15371 0,'-25'0'15,"25"50"1,-49-50-16,49 25 16,-50-25-16,50 49 15,-49-49-15,49 74 16,-74-24-16</inkml:trace>
  <inkml:trace contextRef="#ctx0" brushRef="#br0" timeOffset="-17861.58">5782 16508 0,'0'25'47,"0"0"-47,0 24 15,0 25-15,0 0 16,0 0-1,0 1-15,0-26 0,0 0 16,0 1-16,50-50 16,-50 49-16,0-123 62,0 49-46,-25-49-1,0 50 1,-24 24 0,49-25-16,0-25 47,25 50-47,24-24 0,25 24 15,25-50-15,-25 50 16,0-24-16,1 24 15,-51 0-15,1 0 16,-25 24 31,0 26-31,0-1-1,0 1 1,0-26-1,25-24 1,-1 0-16,1 0 0,49 0 16,-49-49-16,0 49 15,-25-74-15,49 74 16,-49-50-16,0 26 16,0-26-1,-25 1 1,-24 49-16,0 0 15,24 0-15,0 0 16,0 0-16,-24 0 16</inkml:trace>
  <inkml:trace contextRef="#ctx0" brushRef="#br0" timeOffset="-17259.71">7067 16236 0,'0'50'31,"0"-1"-31,-49 25 16,49 0-16,0 1 15,0-1-15,0-25 16,0 1-16,0-1 16,0 0-16,0 1 0,0-1 15,-25-49-15,25 25 16,0-74 31,0-1-32,0 1-15,0-25 16,0 24-16,0 25 16,74-24-16,-49 24 15,0 25-15,24-49 16,-24 49-16,0-50 16,24 50-16,-24 0 15,24 0 1,1 25-16,-50 25 15,0-26 1,0 26 0,-25 24-1,0-74-15,-24 49 16,24-49-16,0 25 16,-24-25-16,24 0 15,1 0-15,-26 0 16,100-49 15</inkml:trace>
  <inkml:trace contextRef="#ctx0" brushRef="#br0" timeOffset="-17022.6">7661 16533 0,'24'0'63,"1"0"-63,49 0 16,-24 0-1,-26 0-15,1-25 16,24 25-16</inkml:trace>
  <inkml:trace contextRef="#ctx0" brushRef="#br0" timeOffset="-16708.71">8204 16434 0,'0'0'0,"50"0"62,-26 0-46,1 0-16,0 0 15,24-25-15,-24 25 16,0 0-16</inkml:trace>
  <inkml:trace contextRef="#ctx0" brushRef="#br0" timeOffset="-16397.03">8871 16409 0,'0'99'94,"0"-49"-79</inkml:trace>
  <inkml:trace contextRef="#ctx0" brushRef="#br0" timeOffset="-16212.94">8921 16706 0,'0'25'0,"-25"-25"16,25 74-16,0-50 15,-49-24-15,49 75 16,-50-75-16,50 49 16,-24-49-16,24 49 15,-25-49-15</inkml:trace>
  <inkml:trace contextRef="#ctx0" brushRef="#br0" timeOffset="-5060.81">1853 5214 0,'25'0'78,"24"0"-78,1 0 16,24 0-16,25 0 16,-25 0-16,0 0 15,25 0-15,0 0 16,-25 0-16,-25 0 16,1 0-16,-1-49 15,1 49-15,-1 0 16,0 0-16,1 0 15,24-25-15,-25 25 16,-24 0 0,0 0 15,24 0-15,-24 0 93,0 0-62,24 0-32,-49-24 64</inkml:trace>
  <inkml:trace contextRef="#ctx0" brushRef="#br0" timeOffset="-4641.82">3188 4967 0,'0'0'0,"-25"0"16,-24 0 0,24 0 15,25 25 31,74-25-62,-25 49 16,-24-49-16,25 25 16,-1 25-1,-49-26 1,0 1 15,0 24-15,-25-49-16,25 25 15,-49-25-15,49 25 16,-74-25-16,74 25 16,-50-25-16,50 49 15,-24-24 1,24-1-1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E6C72-4AE4-4CAB-977D-772D471DC36D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9425" y="854075"/>
            <a:ext cx="307975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87713"/>
            <a:ext cx="7296150" cy="269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C346F-C999-4EF2-8D9B-D0786E75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2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July 21,</a:t>
            </a:r>
            <a:r>
              <a:rPr spc="-55" dirty="0"/>
              <a:t> </a:t>
            </a:r>
            <a:r>
              <a:rPr spc="-5"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July 21,</a:t>
            </a:r>
            <a:r>
              <a:rPr spc="-55" dirty="0"/>
              <a:t> </a:t>
            </a:r>
            <a:r>
              <a:rPr spc="-5"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July 21,</a:t>
            </a:r>
            <a:r>
              <a:rPr spc="-55" dirty="0"/>
              <a:t> </a:t>
            </a:r>
            <a:r>
              <a:rPr spc="-5" dirty="0"/>
              <a:t>2009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July 21,</a:t>
            </a:r>
            <a:r>
              <a:rPr spc="-55" dirty="0"/>
              <a:t> </a:t>
            </a:r>
            <a:r>
              <a:rPr spc="-5" dirty="0"/>
              <a:t>2009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July 21,</a:t>
            </a:r>
            <a:r>
              <a:rPr spc="-55" dirty="0"/>
              <a:t> </a:t>
            </a:r>
            <a:r>
              <a:rPr spc="-5" dirty="0"/>
              <a:t>2009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5525" cy="768985"/>
          </a:xfrm>
          <a:custGeom>
            <a:avLst/>
            <a:gdLst/>
            <a:ahLst/>
            <a:cxnLst/>
            <a:rect l="l" t="t" r="r" b="b"/>
            <a:pathLst>
              <a:path w="1025525" h="768985">
                <a:moveTo>
                  <a:pt x="321894" y="0"/>
                </a:moveTo>
                <a:lnTo>
                  <a:pt x="0" y="0"/>
                </a:lnTo>
                <a:lnTo>
                  <a:pt x="0" y="241427"/>
                </a:lnTo>
                <a:lnTo>
                  <a:pt x="321894" y="0"/>
                </a:lnTo>
                <a:close/>
              </a:path>
              <a:path w="1025525" h="768985">
                <a:moveTo>
                  <a:pt x="1024966" y="0"/>
                </a:moveTo>
                <a:lnTo>
                  <a:pt x="673430" y="0"/>
                </a:lnTo>
                <a:lnTo>
                  <a:pt x="321894" y="0"/>
                </a:lnTo>
                <a:lnTo>
                  <a:pt x="0" y="241439"/>
                </a:lnTo>
                <a:lnTo>
                  <a:pt x="0" y="505091"/>
                </a:lnTo>
                <a:lnTo>
                  <a:pt x="0" y="768743"/>
                </a:lnTo>
                <a:lnTo>
                  <a:pt x="1024966" y="0"/>
                </a:lnTo>
                <a:close/>
              </a:path>
            </a:pathLst>
          </a:custGeom>
          <a:solidFill>
            <a:srgbClr val="CCF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377950" cy="1033144"/>
          </a:xfrm>
          <a:custGeom>
            <a:avLst/>
            <a:gdLst/>
            <a:ahLst/>
            <a:cxnLst/>
            <a:rect l="l" t="t" r="r" b="b"/>
            <a:pathLst>
              <a:path w="1377950" h="1033144">
                <a:moveTo>
                  <a:pt x="1377526" y="0"/>
                </a:moveTo>
                <a:lnTo>
                  <a:pt x="1024974" y="0"/>
                </a:lnTo>
                <a:lnTo>
                  <a:pt x="0" y="768731"/>
                </a:lnTo>
                <a:lnTo>
                  <a:pt x="0" y="1033145"/>
                </a:lnTo>
                <a:lnTo>
                  <a:pt x="1377526" y="0"/>
                </a:lnTo>
                <a:close/>
              </a:path>
            </a:pathLst>
          </a:custGeom>
          <a:solidFill>
            <a:srgbClr val="CDF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29105" cy="1297305"/>
          </a:xfrm>
          <a:custGeom>
            <a:avLst/>
            <a:gdLst/>
            <a:ahLst/>
            <a:cxnLst/>
            <a:rect l="l" t="t" r="r" b="b"/>
            <a:pathLst>
              <a:path w="1729105" h="1297305">
                <a:moveTo>
                  <a:pt x="1729062" y="0"/>
                </a:moveTo>
                <a:lnTo>
                  <a:pt x="1377526" y="0"/>
                </a:lnTo>
                <a:lnTo>
                  <a:pt x="0" y="1033144"/>
                </a:lnTo>
                <a:lnTo>
                  <a:pt x="0" y="1296797"/>
                </a:lnTo>
                <a:lnTo>
                  <a:pt x="1729062" y="0"/>
                </a:lnTo>
                <a:close/>
              </a:path>
            </a:pathLst>
          </a:custGeom>
          <a:solidFill>
            <a:srgbClr val="CD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2080895" cy="1560830"/>
          </a:xfrm>
          <a:custGeom>
            <a:avLst/>
            <a:gdLst/>
            <a:ahLst/>
            <a:cxnLst/>
            <a:rect l="l" t="t" r="r" b="b"/>
            <a:pathLst>
              <a:path w="2080895" h="1560830">
                <a:moveTo>
                  <a:pt x="2080598" y="0"/>
                </a:moveTo>
                <a:lnTo>
                  <a:pt x="1729062" y="0"/>
                </a:lnTo>
                <a:lnTo>
                  <a:pt x="0" y="1296796"/>
                </a:lnTo>
                <a:lnTo>
                  <a:pt x="0" y="1560448"/>
                </a:lnTo>
                <a:lnTo>
                  <a:pt x="2080598" y="0"/>
                </a:lnTo>
                <a:close/>
              </a:path>
            </a:pathLst>
          </a:custGeom>
          <a:solidFill>
            <a:srgbClr val="CE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2432685" cy="1824355"/>
          </a:xfrm>
          <a:custGeom>
            <a:avLst/>
            <a:gdLst/>
            <a:ahLst/>
            <a:cxnLst/>
            <a:rect l="l" t="t" r="r" b="b"/>
            <a:pathLst>
              <a:path w="2432685" h="1824355">
                <a:moveTo>
                  <a:pt x="2432134" y="0"/>
                </a:moveTo>
                <a:lnTo>
                  <a:pt x="2080598" y="0"/>
                </a:lnTo>
                <a:lnTo>
                  <a:pt x="0" y="1560449"/>
                </a:lnTo>
                <a:lnTo>
                  <a:pt x="0" y="1824101"/>
                </a:lnTo>
                <a:lnTo>
                  <a:pt x="2432134" y="0"/>
                </a:lnTo>
                <a:close/>
              </a:path>
            </a:pathLst>
          </a:custGeom>
          <a:solidFill>
            <a:srgbClr val="CEF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2783840" cy="2087880"/>
          </a:xfrm>
          <a:custGeom>
            <a:avLst/>
            <a:gdLst/>
            <a:ahLst/>
            <a:cxnLst/>
            <a:rect l="l" t="t" r="r" b="b"/>
            <a:pathLst>
              <a:path w="2783840" h="2087880">
                <a:moveTo>
                  <a:pt x="2783670" y="0"/>
                </a:moveTo>
                <a:lnTo>
                  <a:pt x="2432134" y="0"/>
                </a:lnTo>
                <a:lnTo>
                  <a:pt x="0" y="1824101"/>
                </a:lnTo>
                <a:lnTo>
                  <a:pt x="0" y="2087753"/>
                </a:lnTo>
                <a:lnTo>
                  <a:pt x="2783670" y="0"/>
                </a:lnTo>
                <a:close/>
              </a:path>
            </a:pathLst>
          </a:custGeom>
          <a:solidFill>
            <a:srgbClr val="CFF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3135630" cy="2351405"/>
          </a:xfrm>
          <a:custGeom>
            <a:avLst/>
            <a:gdLst/>
            <a:ahLst/>
            <a:cxnLst/>
            <a:rect l="l" t="t" r="r" b="b"/>
            <a:pathLst>
              <a:path w="3135630" h="2351405">
                <a:moveTo>
                  <a:pt x="3135206" y="0"/>
                </a:moveTo>
                <a:lnTo>
                  <a:pt x="2783670" y="0"/>
                </a:lnTo>
                <a:lnTo>
                  <a:pt x="0" y="2087753"/>
                </a:lnTo>
                <a:lnTo>
                  <a:pt x="0" y="2351405"/>
                </a:lnTo>
                <a:lnTo>
                  <a:pt x="3135206" y="0"/>
                </a:lnTo>
                <a:close/>
              </a:path>
            </a:pathLst>
          </a:custGeom>
          <a:solidFill>
            <a:srgbClr val="CFF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3488054" cy="2616200"/>
          </a:xfrm>
          <a:custGeom>
            <a:avLst/>
            <a:gdLst/>
            <a:ahLst/>
            <a:cxnLst/>
            <a:rect l="l" t="t" r="r" b="b"/>
            <a:pathLst>
              <a:path w="3488054" h="2616200">
                <a:moveTo>
                  <a:pt x="3487758" y="0"/>
                </a:moveTo>
                <a:lnTo>
                  <a:pt x="3135206" y="0"/>
                </a:lnTo>
                <a:lnTo>
                  <a:pt x="0" y="2351405"/>
                </a:lnTo>
                <a:lnTo>
                  <a:pt x="0" y="2615819"/>
                </a:lnTo>
                <a:lnTo>
                  <a:pt x="3487758" y="0"/>
                </a:lnTo>
                <a:close/>
              </a:path>
            </a:pathLst>
          </a:custGeom>
          <a:solidFill>
            <a:srgbClr val="D0F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0"/>
            <a:ext cx="3839845" cy="2879725"/>
          </a:xfrm>
          <a:custGeom>
            <a:avLst/>
            <a:gdLst/>
            <a:ahLst/>
            <a:cxnLst/>
            <a:rect l="l" t="t" r="r" b="b"/>
            <a:pathLst>
              <a:path w="3839845" h="2879725">
                <a:moveTo>
                  <a:pt x="3839294" y="0"/>
                </a:moveTo>
                <a:lnTo>
                  <a:pt x="3487758" y="0"/>
                </a:lnTo>
                <a:lnTo>
                  <a:pt x="0" y="2615819"/>
                </a:lnTo>
                <a:lnTo>
                  <a:pt x="0" y="2879471"/>
                </a:lnTo>
                <a:lnTo>
                  <a:pt x="3839294" y="0"/>
                </a:lnTo>
                <a:close/>
              </a:path>
            </a:pathLst>
          </a:custGeom>
          <a:solidFill>
            <a:srgbClr val="D1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4191000" h="3143250">
                <a:moveTo>
                  <a:pt x="4190830" y="0"/>
                </a:moveTo>
                <a:lnTo>
                  <a:pt x="3839294" y="0"/>
                </a:lnTo>
                <a:lnTo>
                  <a:pt x="0" y="2879471"/>
                </a:lnTo>
                <a:lnTo>
                  <a:pt x="0" y="3143123"/>
                </a:lnTo>
                <a:lnTo>
                  <a:pt x="4190830" y="0"/>
                </a:lnTo>
                <a:close/>
              </a:path>
            </a:pathLst>
          </a:custGeom>
          <a:solidFill>
            <a:srgbClr val="D2FF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0"/>
            <a:ext cx="4542790" cy="3406775"/>
          </a:xfrm>
          <a:custGeom>
            <a:avLst/>
            <a:gdLst/>
            <a:ahLst/>
            <a:cxnLst/>
            <a:rect l="l" t="t" r="r" b="b"/>
            <a:pathLst>
              <a:path w="4542790" h="3406775">
                <a:moveTo>
                  <a:pt x="4542366" y="0"/>
                </a:moveTo>
                <a:lnTo>
                  <a:pt x="4190830" y="0"/>
                </a:lnTo>
                <a:lnTo>
                  <a:pt x="0" y="3143123"/>
                </a:lnTo>
                <a:lnTo>
                  <a:pt x="0" y="3406775"/>
                </a:lnTo>
                <a:lnTo>
                  <a:pt x="4542366" y="0"/>
                </a:lnTo>
                <a:close/>
              </a:path>
            </a:pathLst>
          </a:custGeom>
          <a:solidFill>
            <a:srgbClr val="D3F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0"/>
            <a:ext cx="4893945" cy="3670935"/>
          </a:xfrm>
          <a:custGeom>
            <a:avLst/>
            <a:gdLst/>
            <a:ahLst/>
            <a:cxnLst/>
            <a:rect l="l" t="t" r="r" b="b"/>
            <a:pathLst>
              <a:path w="4893945" h="3670935">
                <a:moveTo>
                  <a:pt x="4893902" y="0"/>
                </a:moveTo>
                <a:lnTo>
                  <a:pt x="4542366" y="0"/>
                </a:lnTo>
                <a:lnTo>
                  <a:pt x="0" y="3406775"/>
                </a:lnTo>
                <a:lnTo>
                  <a:pt x="0" y="3670427"/>
                </a:lnTo>
                <a:lnTo>
                  <a:pt x="4893902" y="0"/>
                </a:lnTo>
                <a:close/>
              </a:path>
            </a:pathLst>
          </a:custGeom>
          <a:solidFill>
            <a:srgbClr val="D4F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0"/>
            <a:ext cx="5245735" cy="3934460"/>
          </a:xfrm>
          <a:custGeom>
            <a:avLst/>
            <a:gdLst/>
            <a:ahLst/>
            <a:cxnLst/>
            <a:rect l="l" t="t" r="r" b="b"/>
            <a:pathLst>
              <a:path w="5245735" h="3934460">
                <a:moveTo>
                  <a:pt x="5245438" y="0"/>
                </a:moveTo>
                <a:lnTo>
                  <a:pt x="4893902" y="0"/>
                </a:lnTo>
                <a:lnTo>
                  <a:pt x="0" y="3670427"/>
                </a:lnTo>
                <a:lnTo>
                  <a:pt x="0" y="3934079"/>
                </a:lnTo>
                <a:lnTo>
                  <a:pt x="5245438" y="0"/>
                </a:lnTo>
                <a:close/>
              </a:path>
            </a:pathLst>
          </a:custGeom>
          <a:solidFill>
            <a:srgbClr val="D5F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0"/>
            <a:ext cx="5597525" cy="4197985"/>
          </a:xfrm>
          <a:custGeom>
            <a:avLst/>
            <a:gdLst/>
            <a:ahLst/>
            <a:cxnLst/>
            <a:rect l="l" t="t" r="r" b="b"/>
            <a:pathLst>
              <a:path w="5597525" h="4197985">
                <a:moveTo>
                  <a:pt x="5596974" y="0"/>
                </a:moveTo>
                <a:lnTo>
                  <a:pt x="5245438" y="0"/>
                </a:lnTo>
                <a:lnTo>
                  <a:pt x="0" y="3934079"/>
                </a:lnTo>
                <a:lnTo>
                  <a:pt x="0" y="4197731"/>
                </a:lnTo>
                <a:lnTo>
                  <a:pt x="5596974" y="0"/>
                </a:lnTo>
                <a:close/>
              </a:path>
            </a:pathLst>
          </a:custGeom>
          <a:solidFill>
            <a:srgbClr val="D6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0"/>
            <a:ext cx="5949950" cy="4462145"/>
          </a:xfrm>
          <a:custGeom>
            <a:avLst/>
            <a:gdLst/>
            <a:ahLst/>
            <a:cxnLst/>
            <a:rect l="l" t="t" r="r" b="b"/>
            <a:pathLst>
              <a:path w="5949950" h="4462145">
                <a:moveTo>
                  <a:pt x="5949526" y="0"/>
                </a:moveTo>
                <a:lnTo>
                  <a:pt x="5596974" y="0"/>
                </a:lnTo>
                <a:lnTo>
                  <a:pt x="0" y="4197731"/>
                </a:lnTo>
                <a:lnTo>
                  <a:pt x="0" y="4462145"/>
                </a:lnTo>
                <a:lnTo>
                  <a:pt x="5949526" y="0"/>
                </a:lnTo>
                <a:close/>
              </a:path>
            </a:pathLst>
          </a:custGeom>
          <a:solidFill>
            <a:srgbClr val="D8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6301105" cy="4726305"/>
          </a:xfrm>
          <a:custGeom>
            <a:avLst/>
            <a:gdLst/>
            <a:ahLst/>
            <a:cxnLst/>
            <a:rect l="l" t="t" r="r" b="b"/>
            <a:pathLst>
              <a:path w="6301105" h="4726305">
                <a:moveTo>
                  <a:pt x="6301062" y="0"/>
                </a:moveTo>
                <a:lnTo>
                  <a:pt x="5949526" y="0"/>
                </a:lnTo>
                <a:lnTo>
                  <a:pt x="0" y="4462145"/>
                </a:lnTo>
                <a:lnTo>
                  <a:pt x="0" y="4725797"/>
                </a:lnTo>
                <a:lnTo>
                  <a:pt x="6301062" y="0"/>
                </a:lnTo>
                <a:close/>
              </a:path>
            </a:pathLst>
          </a:custGeom>
          <a:solidFill>
            <a:srgbClr val="D9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6652895" cy="4989830"/>
          </a:xfrm>
          <a:custGeom>
            <a:avLst/>
            <a:gdLst/>
            <a:ahLst/>
            <a:cxnLst/>
            <a:rect l="l" t="t" r="r" b="b"/>
            <a:pathLst>
              <a:path w="6652895" h="4989830">
                <a:moveTo>
                  <a:pt x="6652598" y="0"/>
                </a:moveTo>
                <a:lnTo>
                  <a:pt x="6301062" y="0"/>
                </a:lnTo>
                <a:lnTo>
                  <a:pt x="0" y="4725797"/>
                </a:lnTo>
                <a:lnTo>
                  <a:pt x="0" y="4989449"/>
                </a:lnTo>
                <a:lnTo>
                  <a:pt x="6652598" y="0"/>
                </a:lnTo>
                <a:close/>
              </a:path>
            </a:pathLst>
          </a:custGeom>
          <a:solidFill>
            <a:srgbClr val="DBF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0"/>
            <a:ext cx="7004684" cy="5253355"/>
          </a:xfrm>
          <a:custGeom>
            <a:avLst/>
            <a:gdLst/>
            <a:ahLst/>
            <a:cxnLst/>
            <a:rect l="l" t="t" r="r" b="b"/>
            <a:pathLst>
              <a:path w="7004684" h="5253355">
                <a:moveTo>
                  <a:pt x="7004134" y="0"/>
                </a:moveTo>
                <a:lnTo>
                  <a:pt x="6652598" y="0"/>
                </a:lnTo>
                <a:lnTo>
                  <a:pt x="0" y="4989449"/>
                </a:lnTo>
                <a:lnTo>
                  <a:pt x="0" y="5253101"/>
                </a:lnTo>
                <a:lnTo>
                  <a:pt x="7004134" y="0"/>
                </a:lnTo>
                <a:close/>
              </a:path>
            </a:pathLst>
          </a:custGeom>
          <a:solidFill>
            <a:srgbClr val="DC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0"/>
            <a:ext cx="7355840" cy="5516880"/>
          </a:xfrm>
          <a:custGeom>
            <a:avLst/>
            <a:gdLst/>
            <a:ahLst/>
            <a:cxnLst/>
            <a:rect l="l" t="t" r="r" b="b"/>
            <a:pathLst>
              <a:path w="7355840" h="5516880">
                <a:moveTo>
                  <a:pt x="7355670" y="0"/>
                </a:moveTo>
                <a:lnTo>
                  <a:pt x="7004134" y="0"/>
                </a:lnTo>
                <a:lnTo>
                  <a:pt x="0" y="5253101"/>
                </a:lnTo>
                <a:lnTo>
                  <a:pt x="0" y="5516753"/>
                </a:lnTo>
                <a:lnTo>
                  <a:pt x="7355670" y="0"/>
                </a:lnTo>
                <a:close/>
              </a:path>
            </a:pathLst>
          </a:custGeom>
          <a:solidFill>
            <a:srgbClr val="DD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7707630" cy="5780405"/>
          </a:xfrm>
          <a:custGeom>
            <a:avLst/>
            <a:gdLst/>
            <a:ahLst/>
            <a:cxnLst/>
            <a:rect l="l" t="t" r="r" b="b"/>
            <a:pathLst>
              <a:path w="7707630" h="5780405">
                <a:moveTo>
                  <a:pt x="7707206" y="0"/>
                </a:moveTo>
                <a:lnTo>
                  <a:pt x="7355670" y="0"/>
                </a:lnTo>
                <a:lnTo>
                  <a:pt x="0" y="5516753"/>
                </a:lnTo>
                <a:lnTo>
                  <a:pt x="0" y="5780405"/>
                </a:lnTo>
                <a:lnTo>
                  <a:pt x="7707206" y="0"/>
                </a:lnTo>
                <a:close/>
              </a:path>
            </a:pathLst>
          </a:custGeom>
          <a:solidFill>
            <a:srgbClr val="DFF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0"/>
            <a:ext cx="8060055" cy="6045200"/>
          </a:xfrm>
          <a:custGeom>
            <a:avLst/>
            <a:gdLst/>
            <a:ahLst/>
            <a:cxnLst/>
            <a:rect l="l" t="t" r="r" b="b"/>
            <a:pathLst>
              <a:path w="8060055" h="6045200">
                <a:moveTo>
                  <a:pt x="8059758" y="0"/>
                </a:moveTo>
                <a:lnTo>
                  <a:pt x="7707206" y="0"/>
                </a:lnTo>
                <a:lnTo>
                  <a:pt x="0" y="5780405"/>
                </a:lnTo>
                <a:lnTo>
                  <a:pt x="0" y="6044819"/>
                </a:lnTo>
                <a:lnTo>
                  <a:pt x="8059758" y="0"/>
                </a:lnTo>
                <a:close/>
              </a:path>
            </a:pathLst>
          </a:custGeom>
          <a:solidFill>
            <a:srgbClr val="E1F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8411845" cy="6308725"/>
          </a:xfrm>
          <a:custGeom>
            <a:avLst/>
            <a:gdLst/>
            <a:ahLst/>
            <a:cxnLst/>
            <a:rect l="l" t="t" r="r" b="b"/>
            <a:pathLst>
              <a:path w="8411845" h="6308725">
                <a:moveTo>
                  <a:pt x="8411294" y="0"/>
                </a:moveTo>
                <a:lnTo>
                  <a:pt x="8059758" y="0"/>
                </a:lnTo>
                <a:lnTo>
                  <a:pt x="0" y="6044819"/>
                </a:lnTo>
                <a:lnTo>
                  <a:pt x="0" y="6308471"/>
                </a:lnTo>
                <a:lnTo>
                  <a:pt x="8411294" y="0"/>
                </a:lnTo>
                <a:close/>
              </a:path>
            </a:pathLst>
          </a:custGeom>
          <a:solidFill>
            <a:srgbClr val="E2F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8763000" cy="6572250"/>
          </a:xfrm>
          <a:custGeom>
            <a:avLst/>
            <a:gdLst/>
            <a:ahLst/>
            <a:cxnLst/>
            <a:rect l="l" t="t" r="r" b="b"/>
            <a:pathLst>
              <a:path w="8763000" h="6572250">
                <a:moveTo>
                  <a:pt x="8762830" y="0"/>
                </a:moveTo>
                <a:lnTo>
                  <a:pt x="8411294" y="0"/>
                </a:lnTo>
                <a:lnTo>
                  <a:pt x="0" y="6308471"/>
                </a:lnTo>
                <a:lnTo>
                  <a:pt x="0" y="6572123"/>
                </a:lnTo>
                <a:lnTo>
                  <a:pt x="8762830" y="0"/>
                </a:lnTo>
                <a:close/>
              </a:path>
            </a:pathLst>
          </a:custGeom>
          <a:solidFill>
            <a:srgbClr val="E4F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9114790" cy="6832600"/>
          </a:xfrm>
          <a:custGeom>
            <a:avLst/>
            <a:gdLst/>
            <a:ahLst/>
            <a:cxnLst/>
            <a:rect l="l" t="t" r="r" b="b"/>
            <a:pathLst>
              <a:path w="9114790" h="6832600">
                <a:moveTo>
                  <a:pt x="9114366" y="0"/>
                </a:moveTo>
                <a:lnTo>
                  <a:pt x="8762830" y="0"/>
                </a:lnTo>
                <a:lnTo>
                  <a:pt x="0" y="6572123"/>
                </a:lnTo>
                <a:lnTo>
                  <a:pt x="0" y="6832600"/>
                </a:lnTo>
                <a:lnTo>
                  <a:pt x="4233" y="6832600"/>
                </a:lnTo>
                <a:lnTo>
                  <a:pt x="9114366" y="0"/>
                </a:lnTo>
                <a:close/>
              </a:path>
            </a:pathLst>
          </a:custGeom>
          <a:solidFill>
            <a:srgbClr val="E6F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233" y="0"/>
            <a:ext cx="9114790" cy="6832600"/>
          </a:xfrm>
          <a:custGeom>
            <a:avLst/>
            <a:gdLst/>
            <a:ahLst/>
            <a:cxnLst/>
            <a:rect l="l" t="t" r="r" b="b"/>
            <a:pathLst>
              <a:path w="9114790" h="6832600">
                <a:moveTo>
                  <a:pt x="9114366" y="260476"/>
                </a:moveTo>
                <a:lnTo>
                  <a:pt x="9114366" y="0"/>
                </a:lnTo>
                <a:lnTo>
                  <a:pt x="9110133" y="0"/>
                </a:lnTo>
                <a:lnTo>
                  <a:pt x="0" y="6832600"/>
                </a:lnTo>
                <a:lnTo>
                  <a:pt x="351535" y="6832600"/>
                </a:lnTo>
                <a:lnTo>
                  <a:pt x="9114366" y="260476"/>
                </a:lnTo>
                <a:close/>
              </a:path>
            </a:pathLst>
          </a:custGeom>
          <a:solidFill>
            <a:srgbClr val="E7FF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55769" y="260477"/>
            <a:ext cx="8763000" cy="6572250"/>
          </a:xfrm>
          <a:custGeom>
            <a:avLst/>
            <a:gdLst/>
            <a:ahLst/>
            <a:cxnLst/>
            <a:rect l="l" t="t" r="r" b="b"/>
            <a:pathLst>
              <a:path w="8763000" h="6572250">
                <a:moveTo>
                  <a:pt x="8762830" y="263651"/>
                </a:moveTo>
                <a:lnTo>
                  <a:pt x="8762830" y="0"/>
                </a:lnTo>
                <a:lnTo>
                  <a:pt x="0" y="6572123"/>
                </a:lnTo>
                <a:lnTo>
                  <a:pt x="351535" y="6572123"/>
                </a:lnTo>
                <a:lnTo>
                  <a:pt x="8762830" y="263651"/>
                </a:lnTo>
                <a:close/>
              </a:path>
            </a:pathLst>
          </a:custGeom>
          <a:solidFill>
            <a:srgbClr val="E9F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707305" y="524129"/>
            <a:ext cx="8411845" cy="6308725"/>
          </a:xfrm>
          <a:custGeom>
            <a:avLst/>
            <a:gdLst/>
            <a:ahLst/>
            <a:cxnLst/>
            <a:rect l="l" t="t" r="r" b="b"/>
            <a:pathLst>
              <a:path w="8411845" h="6308725">
                <a:moveTo>
                  <a:pt x="8411294" y="263652"/>
                </a:moveTo>
                <a:lnTo>
                  <a:pt x="8411294" y="0"/>
                </a:lnTo>
                <a:lnTo>
                  <a:pt x="0" y="6308470"/>
                </a:lnTo>
                <a:lnTo>
                  <a:pt x="351536" y="6308470"/>
                </a:lnTo>
                <a:lnTo>
                  <a:pt x="8411294" y="263652"/>
                </a:lnTo>
                <a:close/>
              </a:path>
            </a:pathLst>
          </a:custGeom>
          <a:solidFill>
            <a:srgbClr val="EBF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058841" y="787780"/>
            <a:ext cx="8060055" cy="6045200"/>
          </a:xfrm>
          <a:custGeom>
            <a:avLst/>
            <a:gdLst/>
            <a:ahLst/>
            <a:cxnLst/>
            <a:rect l="l" t="t" r="r" b="b"/>
            <a:pathLst>
              <a:path w="8060055" h="6045200">
                <a:moveTo>
                  <a:pt x="8059758" y="264414"/>
                </a:moveTo>
                <a:lnTo>
                  <a:pt x="8059758" y="0"/>
                </a:lnTo>
                <a:lnTo>
                  <a:pt x="0" y="6044819"/>
                </a:lnTo>
                <a:lnTo>
                  <a:pt x="352552" y="6044819"/>
                </a:lnTo>
                <a:lnTo>
                  <a:pt x="8059758" y="264414"/>
                </a:lnTo>
                <a:close/>
              </a:path>
            </a:pathLst>
          </a:custGeom>
          <a:solidFill>
            <a:srgbClr val="ECFF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411393" y="1052194"/>
            <a:ext cx="7707630" cy="5780405"/>
          </a:xfrm>
          <a:custGeom>
            <a:avLst/>
            <a:gdLst/>
            <a:ahLst/>
            <a:cxnLst/>
            <a:rect l="l" t="t" r="r" b="b"/>
            <a:pathLst>
              <a:path w="7707630" h="5780405">
                <a:moveTo>
                  <a:pt x="7707206" y="263651"/>
                </a:moveTo>
                <a:lnTo>
                  <a:pt x="7707206" y="0"/>
                </a:lnTo>
                <a:lnTo>
                  <a:pt x="0" y="5780404"/>
                </a:lnTo>
                <a:lnTo>
                  <a:pt x="351535" y="5780404"/>
                </a:lnTo>
                <a:lnTo>
                  <a:pt x="7707206" y="263651"/>
                </a:lnTo>
                <a:close/>
              </a:path>
            </a:pathLst>
          </a:custGeom>
          <a:solidFill>
            <a:srgbClr val="EEF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62929" y="1315847"/>
            <a:ext cx="7355840" cy="5516880"/>
          </a:xfrm>
          <a:custGeom>
            <a:avLst/>
            <a:gdLst/>
            <a:ahLst/>
            <a:cxnLst/>
            <a:rect l="l" t="t" r="r" b="b"/>
            <a:pathLst>
              <a:path w="7355840" h="5516880">
                <a:moveTo>
                  <a:pt x="7355670" y="263651"/>
                </a:moveTo>
                <a:lnTo>
                  <a:pt x="7355670" y="0"/>
                </a:lnTo>
                <a:lnTo>
                  <a:pt x="0" y="5516753"/>
                </a:lnTo>
                <a:lnTo>
                  <a:pt x="351535" y="5516753"/>
                </a:lnTo>
                <a:lnTo>
                  <a:pt x="7355670" y="263651"/>
                </a:lnTo>
                <a:close/>
              </a:path>
            </a:pathLst>
          </a:custGeom>
          <a:solidFill>
            <a:srgbClr val="E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114465" y="1579499"/>
            <a:ext cx="7004684" cy="5253355"/>
          </a:xfrm>
          <a:custGeom>
            <a:avLst/>
            <a:gdLst/>
            <a:ahLst/>
            <a:cxnLst/>
            <a:rect l="l" t="t" r="r" b="b"/>
            <a:pathLst>
              <a:path w="7004684" h="5253355">
                <a:moveTo>
                  <a:pt x="7004134" y="263651"/>
                </a:moveTo>
                <a:lnTo>
                  <a:pt x="7004134" y="0"/>
                </a:lnTo>
                <a:lnTo>
                  <a:pt x="0" y="5253101"/>
                </a:lnTo>
                <a:lnTo>
                  <a:pt x="351536" y="5253101"/>
                </a:lnTo>
                <a:lnTo>
                  <a:pt x="7004134" y="263651"/>
                </a:lnTo>
                <a:close/>
              </a:path>
            </a:pathLst>
          </a:custGeom>
          <a:solidFill>
            <a:srgbClr val="F1FF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466001" y="1843151"/>
            <a:ext cx="6652895" cy="4989830"/>
          </a:xfrm>
          <a:custGeom>
            <a:avLst/>
            <a:gdLst/>
            <a:ahLst/>
            <a:cxnLst/>
            <a:rect l="l" t="t" r="r" b="b"/>
            <a:pathLst>
              <a:path w="6652895" h="4989830">
                <a:moveTo>
                  <a:pt x="6652598" y="263651"/>
                </a:moveTo>
                <a:lnTo>
                  <a:pt x="6652598" y="0"/>
                </a:lnTo>
                <a:lnTo>
                  <a:pt x="0" y="4989449"/>
                </a:lnTo>
                <a:lnTo>
                  <a:pt x="351536" y="4989449"/>
                </a:lnTo>
                <a:lnTo>
                  <a:pt x="6652598" y="263651"/>
                </a:lnTo>
                <a:close/>
              </a:path>
            </a:pathLst>
          </a:custGeom>
          <a:solidFill>
            <a:srgbClr val="F2F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817537" y="2106802"/>
            <a:ext cx="6301105" cy="4726305"/>
          </a:xfrm>
          <a:custGeom>
            <a:avLst/>
            <a:gdLst/>
            <a:ahLst/>
            <a:cxnLst/>
            <a:rect l="l" t="t" r="r" b="b"/>
            <a:pathLst>
              <a:path w="6301105" h="4726305">
                <a:moveTo>
                  <a:pt x="6301062" y="263652"/>
                </a:moveTo>
                <a:lnTo>
                  <a:pt x="6301062" y="0"/>
                </a:lnTo>
                <a:lnTo>
                  <a:pt x="0" y="4725797"/>
                </a:lnTo>
                <a:lnTo>
                  <a:pt x="351536" y="4725797"/>
                </a:lnTo>
                <a:lnTo>
                  <a:pt x="6301062" y="263652"/>
                </a:lnTo>
                <a:close/>
              </a:path>
            </a:pathLst>
          </a:custGeom>
          <a:solidFill>
            <a:srgbClr val="F3F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169073" y="2370454"/>
            <a:ext cx="5949950" cy="4462145"/>
          </a:xfrm>
          <a:custGeom>
            <a:avLst/>
            <a:gdLst/>
            <a:ahLst/>
            <a:cxnLst/>
            <a:rect l="l" t="t" r="r" b="b"/>
            <a:pathLst>
              <a:path w="5949950" h="4462145">
                <a:moveTo>
                  <a:pt x="5949526" y="264414"/>
                </a:moveTo>
                <a:lnTo>
                  <a:pt x="5949526" y="0"/>
                </a:lnTo>
                <a:lnTo>
                  <a:pt x="0" y="4462145"/>
                </a:lnTo>
                <a:lnTo>
                  <a:pt x="352552" y="4462145"/>
                </a:lnTo>
                <a:lnTo>
                  <a:pt x="5949526" y="264414"/>
                </a:lnTo>
                <a:close/>
              </a:path>
            </a:pathLst>
          </a:custGeom>
          <a:solidFill>
            <a:srgbClr val="F4F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3521625" y="2634869"/>
            <a:ext cx="5597525" cy="4197985"/>
          </a:xfrm>
          <a:custGeom>
            <a:avLst/>
            <a:gdLst/>
            <a:ahLst/>
            <a:cxnLst/>
            <a:rect l="l" t="t" r="r" b="b"/>
            <a:pathLst>
              <a:path w="5597525" h="4197985">
                <a:moveTo>
                  <a:pt x="5596974" y="263651"/>
                </a:moveTo>
                <a:lnTo>
                  <a:pt x="5596974" y="0"/>
                </a:lnTo>
                <a:lnTo>
                  <a:pt x="0" y="4197730"/>
                </a:lnTo>
                <a:lnTo>
                  <a:pt x="351535" y="4197730"/>
                </a:lnTo>
                <a:lnTo>
                  <a:pt x="5596974" y="263651"/>
                </a:lnTo>
                <a:close/>
              </a:path>
            </a:pathLst>
          </a:custGeom>
          <a:solidFill>
            <a:srgbClr val="F5FF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873161" y="2898520"/>
            <a:ext cx="5245735" cy="3934460"/>
          </a:xfrm>
          <a:custGeom>
            <a:avLst/>
            <a:gdLst/>
            <a:ahLst/>
            <a:cxnLst/>
            <a:rect l="l" t="t" r="r" b="b"/>
            <a:pathLst>
              <a:path w="5245735" h="3934460">
                <a:moveTo>
                  <a:pt x="5245438" y="263651"/>
                </a:moveTo>
                <a:lnTo>
                  <a:pt x="5245438" y="0"/>
                </a:lnTo>
                <a:lnTo>
                  <a:pt x="0" y="3934078"/>
                </a:lnTo>
                <a:lnTo>
                  <a:pt x="351535" y="3934078"/>
                </a:lnTo>
                <a:lnTo>
                  <a:pt x="5245438" y="263651"/>
                </a:lnTo>
                <a:close/>
              </a:path>
            </a:pathLst>
          </a:custGeom>
          <a:solidFill>
            <a:srgbClr val="F6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224697" y="3162173"/>
            <a:ext cx="4893945" cy="3670935"/>
          </a:xfrm>
          <a:custGeom>
            <a:avLst/>
            <a:gdLst/>
            <a:ahLst/>
            <a:cxnLst/>
            <a:rect l="l" t="t" r="r" b="b"/>
            <a:pathLst>
              <a:path w="4893945" h="3670935">
                <a:moveTo>
                  <a:pt x="4893902" y="263652"/>
                </a:moveTo>
                <a:lnTo>
                  <a:pt x="4893902" y="0"/>
                </a:lnTo>
                <a:lnTo>
                  <a:pt x="0" y="3670427"/>
                </a:lnTo>
                <a:lnTo>
                  <a:pt x="351535" y="3670427"/>
                </a:lnTo>
                <a:lnTo>
                  <a:pt x="4893902" y="263652"/>
                </a:lnTo>
                <a:close/>
              </a:path>
            </a:pathLst>
          </a:custGeom>
          <a:solidFill>
            <a:srgbClr val="F7F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6233" y="3425824"/>
            <a:ext cx="4542790" cy="3406775"/>
          </a:xfrm>
          <a:custGeom>
            <a:avLst/>
            <a:gdLst/>
            <a:ahLst/>
            <a:cxnLst/>
            <a:rect l="l" t="t" r="r" b="b"/>
            <a:pathLst>
              <a:path w="4542789" h="3406775">
                <a:moveTo>
                  <a:pt x="4542366" y="263651"/>
                </a:moveTo>
                <a:lnTo>
                  <a:pt x="4542366" y="0"/>
                </a:lnTo>
                <a:lnTo>
                  <a:pt x="0" y="3406775"/>
                </a:lnTo>
                <a:lnTo>
                  <a:pt x="351535" y="3406775"/>
                </a:lnTo>
                <a:lnTo>
                  <a:pt x="4542366" y="263651"/>
                </a:lnTo>
                <a:close/>
              </a:path>
            </a:pathLst>
          </a:custGeom>
          <a:solidFill>
            <a:srgbClr val="F8FF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927769" y="3689477"/>
            <a:ext cx="4191000" cy="3143250"/>
          </a:xfrm>
          <a:custGeom>
            <a:avLst/>
            <a:gdLst/>
            <a:ahLst/>
            <a:cxnLst/>
            <a:rect l="l" t="t" r="r" b="b"/>
            <a:pathLst>
              <a:path w="4191000" h="3143250">
                <a:moveTo>
                  <a:pt x="4190830" y="263651"/>
                </a:moveTo>
                <a:lnTo>
                  <a:pt x="4190830" y="0"/>
                </a:lnTo>
                <a:lnTo>
                  <a:pt x="0" y="3143122"/>
                </a:lnTo>
                <a:lnTo>
                  <a:pt x="351536" y="3143122"/>
                </a:lnTo>
                <a:lnTo>
                  <a:pt x="4190830" y="263651"/>
                </a:lnTo>
                <a:close/>
              </a:path>
            </a:pathLst>
          </a:custGeom>
          <a:solidFill>
            <a:srgbClr val="F9F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279305" y="3953128"/>
            <a:ext cx="3839845" cy="2879725"/>
          </a:xfrm>
          <a:custGeom>
            <a:avLst/>
            <a:gdLst/>
            <a:ahLst/>
            <a:cxnLst/>
            <a:rect l="l" t="t" r="r" b="b"/>
            <a:pathLst>
              <a:path w="3839845" h="2879725">
                <a:moveTo>
                  <a:pt x="3839294" y="263652"/>
                </a:moveTo>
                <a:lnTo>
                  <a:pt x="3839294" y="0"/>
                </a:lnTo>
                <a:lnTo>
                  <a:pt x="0" y="2879471"/>
                </a:lnTo>
                <a:lnTo>
                  <a:pt x="351536" y="2879471"/>
                </a:lnTo>
                <a:lnTo>
                  <a:pt x="3839294" y="263652"/>
                </a:lnTo>
                <a:close/>
              </a:path>
            </a:pathLst>
          </a:custGeom>
          <a:solidFill>
            <a:srgbClr val="FAFF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630841" y="4216780"/>
            <a:ext cx="3488054" cy="2616200"/>
          </a:xfrm>
          <a:custGeom>
            <a:avLst/>
            <a:gdLst/>
            <a:ahLst/>
            <a:cxnLst/>
            <a:rect l="l" t="t" r="r" b="b"/>
            <a:pathLst>
              <a:path w="3488054" h="2616200">
                <a:moveTo>
                  <a:pt x="3487758" y="264414"/>
                </a:moveTo>
                <a:lnTo>
                  <a:pt x="3487758" y="0"/>
                </a:lnTo>
                <a:lnTo>
                  <a:pt x="0" y="2615819"/>
                </a:lnTo>
                <a:lnTo>
                  <a:pt x="352552" y="2615819"/>
                </a:lnTo>
                <a:lnTo>
                  <a:pt x="3487758" y="264414"/>
                </a:lnTo>
                <a:close/>
              </a:path>
            </a:pathLst>
          </a:custGeom>
          <a:solidFill>
            <a:srgbClr val="FBF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983393" y="4481195"/>
            <a:ext cx="3135630" cy="2351405"/>
          </a:xfrm>
          <a:custGeom>
            <a:avLst/>
            <a:gdLst/>
            <a:ahLst/>
            <a:cxnLst/>
            <a:rect l="l" t="t" r="r" b="b"/>
            <a:pathLst>
              <a:path w="3135629" h="2351404">
                <a:moveTo>
                  <a:pt x="3135206" y="263651"/>
                </a:moveTo>
                <a:lnTo>
                  <a:pt x="3135206" y="0"/>
                </a:lnTo>
                <a:lnTo>
                  <a:pt x="0" y="2351405"/>
                </a:lnTo>
                <a:lnTo>
                  <a:pt x="351536" y="2351405"/>
                </a:lnTo>
                <a:lnTo>
                  <a:pt x="3135206" y="263651"/>
                </a:lnTo>
                <a:close/>
              </a:path>
            </a:pathLst>
          </a:custGeom>
          <a:solidFill>
            <a:srgbClr val="FBF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334929" y="4744846"/>
            <a:ext cx="2783840" cy="2087880"/>
          </a:xfrm>
          <a:custGeom>
            <a:avLst/>
            <a:gdLst/>
            <a:ahLst/>
            <a:cxnLst/>
            <a:rect l="l" t="t" r="r" b="b"/>
            <a:pathLst>
              <a:path w="2783839" h="2087879">
                <a:moveTo>
                  <a:pt x="2783670" y="263651"/>
                </a:moveTo>
                <a:lnTo>
                  <a:pt x="2783670" y="0"/>
                </a:lnTo>
                <a:lnTo>
                  <a:pt x="0" y="2087753"/>
                </a:lnTo>
                <a:lnTo>
                  <a:pt x="351536" y="2087753"/>
                </a:lnTo>
                <a:lnTo>
                  <a:pt x="2783670" y="263651"/>
                </a:lnTo>
                <a:close/>
              </a:path>
            </a:pathLst>
          </a:custGeom>
          <a:solidFill>
            <a:srgbClr val="FCF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686465" y="5008498"/>
            <a:ext cx="2432685" cy="1824355"/>
          </a:xfrm>
          <a:custGeom>
            <a:avLst/>
            <a:gdLst/>
            <a:ahLst/>
            <a:cxnLst/>
            <a:rect l="l" t="t" r="r" b="b"/>
            <a:pathLst>
              <a:path w="2432685" h="1824354">
                <a:moveTo>
                  <a:pt x="2432134" y="263651"/>
                </a:moveTo>
                <a:lnTo>
                  <a:pt x="2432134" y="0"/>
                </a:lnTo>
                <a:lnTo>
                  <a:pt x="0" y="1824101"/>
                </a:lnTo>
                <a:lnTo>
                  <a:pt x="351536" y="1824101"/>
                </a:lnTo>
                <a:lnTo>
                  <a:pt x="2432134" y="263651"/>
                </a:lnTo>
                <a:close/>
              </a:path>
            </a:pathLst>
          </a:custGeom>
          <a:solidFill>
            <a:srgbClr val="FCF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038001" y="5272151"/>
            <a:ext cx="2080895" cy="1560830"/>
          </a:xfrm>
          <a:custGeom>
            <a:avLst/>
            <a:gdLst/>
            <a:ahLst/>
            <a:cxnLst/>
            <a:rect l="l" t="t" r="r" b="b"/>
            <a:pathLst>
              <a:path w="2080895" h="1560829">
                <a:moveTo>
                  <a:pt x="2080598" y="263651"/>
                </a:moveTo>
                <a:lnTo>
                  <a:pt x="2080598" y="0"/>
                </a:lnTo>
                <a:lnTo>
                  <a:pt x="0" y="1560448"/>
                </a:lnTo>
                <a:lnTo>
                  <a:pt x="351535" y="1560448"/>
                </a:lnTo>
                <a:lnTo>
                  <a:pt x="2080598" y="263651"/>
                </a:lnTo>
                <a:close/>
              </a:path>
            </a:pathLst>
          </a:custGeom>
          <a:solidFill>
            <a:srgbClr val="FDF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389537" y="5535803"/>
            <a:ext cx="1729105" cy="1297305"/>
          </a:xfrm>
          <a:custGeom>
            <a:avLst/>
            <a:gdLst/>
            <a:ahLst/>
            <a:cxnLst/>
            <a:rect l="l" t="t" r="r" b="b"/>
            <a:pathLst>
              <a:path w="1729104" h="1297304">
                <a:moveTo>
                  <a:pt x="1729062" y="263651"/>
                </a:moveTo>
                <a:lnTo>
                  <a:pt x="1729062" y="0"/>
                </a:lnTo>
                <a:lnTo>
                  <a:pt x="0" y="1296797"/>
                </a:lnTo>
                <a:lnTo>
                  <a:pt x="351535" y="1296797"/>
                </a:lnTo>
                <a:lnTo>
                  <a:pt x="1729062" y="263651"/>
                </a:lnTo>
                <a:close/>
              </a:path>
            </a:pathLst>
          </a:custGeom>
          <a:solidFill>
            <a:srgbClr val="FDF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741073" y="5799454"/>
            <a:ext cx="1377950" cy="1033144"/>
          </a:xfrm>
          <a:custGeom>
            <a:avLst/>
            <a:gdLst/>
            <a:ahLst/>
            <a:cxnLst/>
            <a:rect l="l" t="t" r="r" b="b"/>
            <a:pathLst>
              <a:path w="1377950" h="1033145">
                <a:moveTo>
                  <a:pt x="1377526" y="264414"/>
                </a:moveTo>
                <a:lnTo>
                  <a:pt x="1377526" y="0"/>
                </a:lnTo>
                <a:lnTo>
                  <a:pt x="0" y="1033145"/>
                </a:lnTo>
                <a:lnTo>
                  <a:pt x="352551" y="1033145"/>
                </a:lnTo>
                <a:lnTo>
                  <a:pt x="1377526" y="264414"/>
                </a:lnTo>
                <a:close/>
              </a:path>
            </a:pathLst>
          </a:custGeom>
          <a:solidFill>
            <a:srgbClr val="FEF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8093621" y="6063869"/>
            <a:ext cx="1025525" cy="768985"/>
          </a:xfrm>
          <a:custGeom>
            <a:avLst/>
            <a:gdLst/>
            <a:ahLst/>
            <a:cxnLst/>
            <a:rect l="l" t="t" r="r" b="b"/>
            <a:pathLst>
              <a:path w="1025525" h="768984">
                <a:moveTo>
                  <a:pt x="1024978" y="0"/>
                </a:moveTo>
                <a:lnTo>
                  <a:pt x="0" y="768731"/>
                </a:lnTo>
                <a:lnTo>
                  <a:pt x="351536" y="768731"/>
                </a:lnTo>
                <a:lnTo>
                  <a:pt x="703072" y="768731"/>
                </a:lnTo>
                <a:lnTo>
                  <a:pt x="1024978" y="527304"/>
                </a:lnTo>
                <a:lnTo>
                  <a:pt x="1024978" y="263652"/>
                </a:lnTo>
                <a:lnTo>
                  <a:pt x="1024978" y="0"/>
                </a:lnTo>
                <a:close/>
              </a:path>
            </a:pathLst>
          </a:custGeom>
          <a:solidFill>
            <a:srgbClr val="FE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8796697" y="6591172"/>
            <a:ext cx="321945" cy="241935"/>
          </a:xfrm>
          <a:custGeom>
            <a:avLst/>
            <a:gdLst/>
            <a:ahLst/>
            <a:cxnLst/>
            <a:rect l="l" t="t" r="r" b="b"/>
            <a:pathLst>
              <a:path w="321945" h="241934">
                <a:moveTo>
                  <a:pt x="321902" y="241426"/>
                </a:moveTo>
                <a:lnTo>
                  <a:pt x="321902" y="0"/>
                </a:lnTo>
                <a:lnTo>
                  <a:pt x="0" y="241426"/>
                </a:lnTo>
                <a:lnTo>
                  <a:pt x="321902" y="241426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802" y="1305052"/>
            <a:ext cx="5097145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02" y="1305052"/>
            <a:ext cx="5097145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2601" y="6282718"/>
            <a:ext cx="98869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spc="-5" dirty="0"/>
              <a:t>July 21,</a:t>
            </a:r>
            <a:r>
              <a:rPr spc="-55" dirty="0"/>
              <a:t> </a:t>
            </a:r>
            <a:r>
              <a:rPr spc="-5" dirty="0"/>
              <a:t>2009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67753" y="6282718"/>
            <a:ext cx="238061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6954" y="6282718"/>
            <a:ext cx="25463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273300"/>
            <a:ext cx="7772400" cy="1143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315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Linked 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76324" y="4546600"/>
            <a:ext cx="7268209" cy="558800"/>
            <a:chOff x="1576324" y="4546600"/>
            <a:chExt cx="7268209" cy="558800"/>
          </a:xfrm>
        </p:grpSpPr>
        <p:sp>
          <p:nvSpPr>
            <p:cNvPr id="3" name="object 3"/>
            <p:cNvSpPr/>
            <p:nvPr/>
          </p:nvSpPr>
          <p:spPr>
            <a:xfrm>
              <a:off x="1589024" y="4559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599" y="533400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599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89024" y="4559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599" y="533400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599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27424" y="4559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27424" y="4559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08224" y="49403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1975" y="48625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5834" y="48679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9624" y="4559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9624" y="4559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0424" y="49403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34176" y="48625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8033" y="48679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8824" y="49403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72576" y="48625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36433" y="4867909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55824" y="4559300"/>
              <a:ext cx="4724400" cy="533400"/>
            </a:xfrm>
            <a:custGeom>
              <a:avLst/>
              <a:gdLst/>
              <a:ahLst/>
              <a:cxnLst/>
              <a:rect l="l" t="t" r="r" b="b"/>
              <a:pathLst>
                <a:path w="4724400" h="533400">
                  <a:moveTo>
                    <a:pt x="0" y="0"/>
                  </a:moveTo>
                  <a:lnTo>
                    <a:pt x="0" y="533400"/>
                  </a:lnTo>
                </a:path>
                <a:path w="4724400" h="533400">
                  <a:moveTo>
                    <a:pt x="2362199" y="0"/>
                  </a:moveTo>
                  <a:lnTo>
                    <a:pt x="2362199" y="533400"/>
                  </a:lnTo>
                </a:path>
                <a:path w="4724400" h="533400">
                  <a:moveTo>
                    <a:pt x="4724400" y="0"/>
                  </a:moveTo>
                  <a:lnTo>
                    <a:pt x="472440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98395" y="4571872"/>
            <a:ext cx="753110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6796" y="4571872"/>
            <a:ext cx="676910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75195" y="4571872"/>
            <a:ext cx="600710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4507" y="3552507"/>
            <a:ext cx="8263890" cy="1544955"/>
            <a:chOff x="504507" y="3552507"/>
            <a:chExt cx="8263890" cy="1544955"/>
          </a:xfrm>
        </p:grpSpPr>
        <p:sp>
          <p:nvSpPr>
            <p:cNvPr id="23" name="object 23"/>
            <p:cNvSpPr/>
            <p:nvPr/>
          </p:nvSpPr>
          <p:spPr>
            <a:xfrm>
              <a:off x="1893823" y="4559300"/>
              <a:ext cx="4876800" cy="533400"/>
            </a:xfrm>
            <a:custGeom>
              <a:avLst/>
              <a:gdLst/>
              <a:ahLst/>
              <a:cxnLst/>
              <a:rect l="l" t="t" r="r" b="b"/>
              <a:pathLst>
                <a:path w="4876800" h="533400">
                  <a:moveTo>
                    <a:pt x="0" y="0"/>
                  </a:moveTo>
                  <a:lnTo>
                    <a:pt x="0" y="533400"/>
                  </a:lnTo>
                </a:path>
                <a:path w="4876800" h="533400">
                  <a:moveTo>
                    <a:pt x="2438399" y="0"/>
                  </a:moveTo>
                  <a:lnTo>
                    <a:pt x="2438399" y="533400"/>
                  </a:lnTo>
                </a:path>
                <a:path w="4876800" h="533400">
                  <a:moveTo>
                    <a:pt x="4876800" y="0"/>
                  </a:moveTo>
                  <a:lnTo>
                    <a:pt x="487680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1699" y="4935728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32052" y="4858004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99023" y="47117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99023" y="4633976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6210" y="0"/>
                  </a:moveTo>
                  <a:lnTo>
                    <a:pt x="0" y="77724"/>
                  </a:lnTo>
                  <a:lnTo>
                    <a:pt x="156210" y="15621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45834" y="4639310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60624" y="47117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0624" y="4633976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6210" y="0"/>
                  </a:moveTo>
                  <a:lnTo>
                    <a:pt x="0" y="77724"/>
                  </a:lnTo>
                  <a:lnTo>
                    <a:pt x="156210" y="15621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07434" y="4639310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61224" y="47117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990600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61224" y="4633976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>
                  <a:moveTo>
                    <a:pt x="156209" y="0"/>
                  </a:moveTo>
                  <a:lnTo>
                    <a:pt x="0" y="77724"/>
                  </a:lnTo>
                  <a:lnTo>
                    <a:pt x="156209" y="15621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3223" y="47117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3223" y="4633976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09" h="156210">
                  <a:moveTo>
                    <a:pt x="156209" y="0"/>
                  </a:moveTo>
                  <a:lnTo>
                    <a:pt x="0" y="77724"/>
                  </a:lnTo>
                  <a:lnTo>
                    <a:pt x="156209" y="15621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69033" y="4639310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0699" y="35687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0699" y="35687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0300" y="3949700"/>
              <a:ext cx="422275" cy="482600"/>
            </a:xfrm>
            <a:custGeom>
              <a:avLst/>
              <a:gdLst/>
              <a:ahLst/>
              <a:cxnLst/>
              <a:rect l="l" t="t" r="r" b="b"/>
              <a:pathLst>
                <a:path w="422275" h="482600">
                  <a:moveTo>
                    <a:pt x="0" y="0"/>
                  </a:moveTo>
                  <a:lnTo>
                    <a:pt x="422148" y="482346"/>
                  </a:lnTo>
                </a:path>
              </a:pathLst>
            </a:custGeom>
            <a:ln w="381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86916" y="4374134"/>
              <a:ext cx="177165" cy="185420"/>
            </a:xfrm>
            <a:custGeom>
              <a:avLst/>
              <a:gdLst/>
              <a:ahLst/>
              <a:cxnLst/>
              <a:rect l="l" t="t" r="r" b="b"/>
              <a:pathLst>
                <a:path w="177164" h="185420">
                  <a:moveTo>
                    <a:pt x="176783" y="185165"/>
                  </a:moveTo>
                  <a:lnTo>
                    <a:pt x="128777" y="0"/>
                  </a:lnTo>
                  <a:lnTo>
                    <a:pt x="0" y="112775"/>
                  </a:lnTo>
                  <a:lnTo>
                    <a:pt x="176783" y="18516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31100" y="35687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31100" y="35687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50900" y="1306804"/>
            <a:ext cx="7467600" cy="25965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657225" indent="-286385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657860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Doubly linked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057275" marR="814705" lvl="1" indent="-2292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057275" algn="l"/>
                <a:tab pos="1057910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Pointers exist between adjacent nodes in both 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directions.</a:t>
            </a:r>
            <a:endParaRPr sz="2000">
              <a:latin typeface="Arial"/>
              <a:cs typeface="Arial"/>
            </a:endParaRPr>
          </a:p>
          <a:p>
            <a:pPr marL="1057275" lvl="1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057275" algn="l"/>
                <a:tab pos="1057910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The list can be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traversed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either forward or</a:t>
            </a:r>
            <a:r>
              <a:rPr sz="2000" b="1" spc="45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backward.</a:t>
            </a:r>
            <a:endParaRPr sz="2000">
              <a:latin typeface="Arial"/>
              <a:cs typeface="Arial"/>
            </a:endParaRPr>
          </a:p>
          <a:p>
            <a:pPr marL="1057275" marR="114935" lvl="1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057275" algn="l"/>
                <a:tab pos="1057910" algn="l"/>
              </a:tabLst>
            </a:pP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Usually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two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pointers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are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maintained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to keep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track of 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the list, </a:t>
            </a:r>
            <a:r>
              <a:rPr sz="2000" b="1" i="1" spc="-5" dirty="0">
                <a:solidFill>
                  <a:srgbClr val="9A3300"/>
                </a:solidFill>
                <a:latin typeface="Arial"/>
                <a:cs typeface="Arial"/>
              </a:rPr>
              <a:t>head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and</a:t>
            </a:r>
            <a:r>
              <a:rPr sz="2000" b="1" spc="-15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9A3300"/>
                </a:solidFill>
                <a:latin typeface="Arial"/>
                <a:cs typeface="Arial"/>
              </a:rPr>
              <a:t>tail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7124065" algn="l"/>
              </a:tabLst>
            </a:pPr>
            <a:r>
              <a:rPr sz="1800" b="1" dirty="0">
                <a:solidFill>
                  <a:srgbClr val="9A0033"/>
                </a:solidFill>
                <a:latin typeface="Arial"/>
                <a:cs typeface="Arial"/>
              </a:rPr>
              <a:t>head	</a:t>
            </a:r>
            <a:r>
              <a:rPr sz="1800" b="1" spc="-5" dirty="0">
                <a:solidFill>
                  <a:srgbClr val="9A0033"/>
                </a:solidFill>
                <a:latin typeface="Arial"/>
                <a:cs typeface="Arial"/>
              </a:rPr>
              <a:t>tail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607300" y="3930650"/>
            <a:ext cx="628650" cy="628650"/>
            <a:chOff x="7607300" y="3930650"/>
            <a:chExt cx="628650" cy="628650"/>
          </a:xfrm>
        </p:grpSpPr>
        <p:sp>
          <p:nvSpPr>
            <p:cNvPr id="45" name="object 45"/>
            <p:cNvSpPr/>
            <p:nvPr/>
          </p:nvSpPr>
          <p:spPr>
            <a:xfrm>
              <a:off x="7726171" y="3949700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4" h="490854">
                  <a:moveTo>
                    <a:pt x="490727" y="0"/>
                  </a:moveTo>
                  <a:lnTo>
                    <a:pt x="0" y="490727"/>
                  </a:lnTo>
                </a:path>
              </a:pathLst>
            </a:custGeom>
            <a:ln w="381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07300" y="4377944"/>
              <a:ext cx="182245" cy="181610"/>
            </a:xfrm>
            <a:custGeom>
              <a:avLst/>
              <a:gdLst/>
              <a:ahLst/>
              <a:cxnLst/>
              <a:rect l="l" t="t" r="r" b="b"/>
              <a:pathLst>
                <a:path w="182245" h="181610">
                  <a:moveTo>
                    <a:pt x="182118" y="121157"/>
                  </a:moveTo>
                  <a:lnTo>
                    <a:pt x="60959" y="0"/>
                  </a:lnTo>
                  <a:lnTo>
                    <a:pt x="0" y="181355"/>
                  </a:lnTo>
                  <a:lnTo>
                    <a:pt x="182118" y="121157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Basic Operations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on a</a:t>
            </a:r>
            <a:r>
              <a:rPr sz="3200" spc="-2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296974"/>
            <a:ext cx="5846445" cy="2589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Creating a</a:t>
            </a:r>
            <a:r>
              <a:rPr sz="2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Traversing the</a:t>
            </a:r>
            <a:r>
              <a:rPr sz="2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Inserting an item in the</a:t>
            </a:r>
            <a:r>
              <a:rPr sz="2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Deleting an item from the</a:t>
            </a:r>
            <a:r>
              <a:rPr sz="28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Concatenating two lists into</a:t>
            </a:r>
            <a:r>
              <a:rPr sz="2800" b="1" spc="-9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one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List is an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Abstract Data Type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297726"/>
            <a:ext cx="7820025" cy="47021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What is an abstract data</a:t>
            </a:r>
            <a:r>
              <a:rPr sz="2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type?</a:t>
            </a:r>
            <a:endParaRPr sz="280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It is a data type defined by the</a:t>
            </a:r>
            <a:r>
              <a:rPr sz="2400" b="1" spc="-2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user.</a:t>
            </a:r>
            <a:endParaRPr sz="2400">
              <a:latin typeface="Arial"/>
              <a:cs typeface="Arial"/>
            </a:endParaRPr>
          </a:p>
          <a:p>
            <a:pPr marL="755650" marR="2349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Typically more complex than simple data 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types 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like </a:t>
            </a:r>
            <a:r>
              <a:rPr sz="2400" b="1" i="1" spc="-5" dirty="0">
                <a:solidFill>
                  <a:srgbClr val="9A3300"/>
                </a:solidFill>
                <a:latin typeface="Arial"/>
                <a:cs typeface="Arial"/>
              </a:rPr>
              <a:t>int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, </a:t>
            </a:r>
            <a:r>
              <a:rPr sz="2400" b="1" i="1" spc="-5" dirty="0">
                <a:solidFill>
                  <a:srgbClr val="9A3300"/>
                </a:solidFill>
                <a:latin typeface="Arial"/>
                <a:cs typeface="Arial"/>
              </a:rPr>
              <a:t>float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,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Why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abstract?</a:t>
            </a:r>
            <a:endParaRPr sz="2800">
              <a:latin typeface="Arial"/>
              <a:cs typeface="Arial"/>
            </a:endParaRPr>
          </a:p>
          <a:p>
            <a:pPr marL="755650" marR="96266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Because details of the implementation 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are </a:t>
            </a:r>
            <a:r>
              <a:rPr sz="24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hidden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5650" marR="594360" lvl="1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When you do some operation on the list, 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say 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insert an element, you just call a</a:t>
            </a:r>
            <a:r>
              <a:rPr sz="2400" b="1" spc="-4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function.</a:t>
            </a:r>
            <a:endParaRPr sz="24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Details of how the list is implemented or how the  insert function is written is no longer</a:t>
            </a:r>
            <a:r>
              <a:rPr sz="2400" b="1" spc="-4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Conceptual Idea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25850" y="2025650"/>
            <a:ext cx="2705100" cy="3543300"/>
            <a:chOff x="3625850" y="2025650"/>
            <a:chExt cx="2705100" cy="3543300"/>
          </a:xfrm>
        </p:grpSpPr>
        <p:sp>
          <p:nvSpPr>
            <p:cNvPr id="4" name="object 4"/>
            <p:cNvSpPr/>
            <p:nvPr/>
          </p:nvSpPr>
          <p:spPr>
            <a:xfrm>
              <a:off x="3644900" y="2044700"/>
              <a:ext cx="2667000" cy="3505200"/>
            </a:xfrm>
            <a:custGeom>
              <a:avLst/>
              <a:gdLst/>
              <a:ahLst/>
              <a:cxnLst/>
              <a:rect l="l" t="t" r="r" b="b"/>
              <a:pathLst>
                <a:path w="2667000" h="3505200">
                  <a:moveTo>
                    <a:pt x="2667000" y="3067049"/>
                  </a:moveTo>
                  <a:lnTo>
                    <a:pt x="2667000" y="438149"/>
                  </a:lnTo>
                  <a:lnTo>
                    <a:pt x="2665265" y="415573"/>
                  </a:lnTo>
                  <a:lnTo>
                    <a:pt x="2651644" y="371347"/>
                  </a:lnTo>
                  <a:lnTo>
                    <a:pt x="2625041" y="328538"/>
                  </a:lnTo>
                  <a:lnTo>
                    <a:pt x="2586126" y="287366"/>
                  </a:lnTo>
                  <a:lnTo>
                    <a:pt x="2535567" y="248048"/>
                  </a:lnTo>
                  <a:lnTo>
                    <a:pt x="2474033" y="210805"/>
                  </a:lnTo>
                  <a:lnTo>
                    <a:pt x="2439359" y="193030"/>
                  </a:lnTo>
                  <a:lnTo>
                    <a:pt x="2402193" y="175855"/>
                  </a:lnTo>
                  <a:lnTo>
                    <a:pt x="2362616" y="159307"/>
                  </a:lnTo>
                  <a:lnTo>
                    <a:pt x="2320714" y="143415"/>
                  </a:lnTo>
                  <a:lnTo>
                    <a:pt x="2276570" y="128206"/>
                  </a:lnTo>
                  <a:lnTo>
                    <a:pt x="2230267" y="113707"/>
                  </a:lnTo>
                  <a:lnTo>
                    <a:pt x="2181888" y="99944"/>
                  </a:lnTo>
                  <a:lnTo>
                    <a:pt x="2131518" y="86947"/>
                  </a:lnTo>
                  <a:lnTo>
                    <a:pt x="2079240" y="74741"/>
                  </a:lnTo>
                  <a:lnTo>
                    <a:pt x="2025138" y="63355"/>
                  </a:lnTo>
                  <a:lnTo>
                    <a:pt x="1969294" y="52815"/>
                  </a:lnTo>
                  <a:lnTo>
                    <a:pt x="1911794" y="43149"/>
                  </a:lnTo>
                  <a:lnTo>
                    <a:pt x="1852719" y="34385"/>
                  </a:lnTo>
                  <a:lnTo>
                    <a:pt x="1792155" y="26549"/>
                  </a:lnTo>
                  <a:lnTo>
                    <a:pt x="1730184" y="19669"/>
                  </a:lnTo>
                  <a:lnTo>
                    <a:pt x="1666889" y="13773"/>
                  </a:lnTo>
                  <a:lnTo>
                    <a:pt x="1602356" y="8888"/>
                  </a:lnTo>
                  <a:lnTo>
                    <a:pt x="1536667" y="5040"/>
                  </a:lnTo>
                  <a:lnTo>
                    <a:pt x="1469905" y="2258"/>
                  </a:lnTo>
                  <a:lnTo>
                    <a:pt x="1402155" y="569"/>
                  </a:lnTo>
                  <a:lnTo>
                    <a:pt x="1333500" y="0"/>
                  </a:lnTo>
                  <a:lnTo>
                    <a:pt x="1264844" y="569"/>
                  </a:lnTo>
                  <a:lnTo>
                    <a:pt x="1197094" y="2258"/>
                  </a:lnTo>
                  <a:lnTo>
                    <a:pt x="1130332" y="5040"/>
                  </a:lnTo>
                  <a:lnTo>
                    <a:pt x="1064643" y="8888"/>
                  </a:lnTo>
                  <a:lnTo>
                    <a:pt x="1000110" y="13773"/>
                  </a:lnTo>
                  <a:lnTo>
                    <a:pt x="936815" y="19669"/>
                  </a:lnTo>
                  <a:lnTo>
                    <a:pt x="874844" y="26549"/>
                  </a:lnTo>
                  <a:lnTo>
                    <a:pt x="814280" y="34385"/>
                  </a:lnTo>
                  <a:lnTo>
                    <a:pt x="755205" y="43149"/>
                  </a:lnTo>
                  <a:lnTo>
                    <a:pt x="697705" y="52815"/>
                  </a:lnTo>
                  <a:lnTo>
                    <a:pt x="641861" y="63355"/>
                  </a:lnTo>
                  <a:lnTo>
                    <a:pt x="587759" y="74741"/>
                  </a:lnTo>
                  <a:lnTo>
                    <a:pt x="535481" y="86947"/>
                  </a:lnTo>
                  <a:lnTo>
                    <a:pt x="485111" y="99944"/>
                  </a:lnTo>
                  <a:lnTo>
                    <a:pt x="436732" y="113707"/>
                  </a:lnTo>
                  <a:lnTo>
                    <a:pt x="390429" y="128206"/>
                  </a:lnTo>
                  <a:lnTo>
                    <a:pt x="346285" y="143415"/>
                  </a:lnTo>
                  <a:lnTo>
                    <a:pt x="304383" y="159307"/>
                  </a:lnTo>
                  <a:lnTo>
                    <a:pt x="264806" y="175855"/>
                  </a:lnTo>
                  <a:lnTo>
                    <a:pt x="227640" y="193030"/>
                  </a:lnTo>
                  <a:lnTo>
                    <a:pt x="192966" y="210805"/>
                  </a:lnTo>
                  <a:lnTo>
                    <a:pt x="131432" y="248048"/>
                  </a:lnTo>
                  <a:lnTo>
                    <a:pt x="80873" y="287366"/>
                  </a:lnTo>
                  <a:lnTo>
                    <a:pt x="41958" y="328538"/>
                  </a:lnTo>
                  <a:lnTo>
                    <a:pt x="15355" y="371347"/>
                  </a:lnTo>
                  <a:lnTo>
                    <a:pt x="1734" y="415573"/>
                  </a:lnTo>
                  <a:lnTo>
                    <a:pt x="0" y="438149"/>
                  </a:lnTo>
                  <a:lnTo>
                    <a:pt x="0" y="3067050"/>
                  </a:lnTo>
                  <a:lnTo>
                    <a:pt x="6880" y="3111903"/>
                  </a:lnTo>
                  <a:lnTo>
                    <a:pt x="27076" y="3155447"/>
                  </a:lnTo>
                  <a:lnTo>
                    <a:pt x="59918" y="3197465"/>
                  </a:lnTo>
                  <a:lnTo>
                    <a:pt x="104739" y="3237738"/>
                  </a:lnTo>
                  <a:lnTo>
                    <a:pt x="160869" y="3276045"/>
                  </a:lnTo>
                  <a:lnTo>
                    <a:pt x="227640" y="3312169"/>
                  </a:lnTo>
                  <a:lnTo>
                    <a:pt x="264806" y="3329344"/>
                  </a:lnTo>
                  <a:lnTo>
                    <a:pt x="304383" y="3345892"/>
                  </a:lnTo>
                  <a:lnTo>
                    <a:pt x="346285" y="3361784"/>
                  </a:lnTo>
                  <a:lnTo>
                    <a:pt x="390429" y="3376993"/>
                  </a:lnTo>
                  <a:lnTo>
                    <a:pt x="436732" y="3391492"/>
                  </a:lnTo>
                  <a:lnTo>
                    <a:pt x="485111" y="3405255"/>
                  </a:lnTo>
                  <a:lnTo>
                    <a:pt x="535481" y="3418252"/>
                  </a:lnTo>
                  <a:lnTo>
                    <a:pt x="587759" y="3430458"/>
                  </a:lnTo>
                  <a:lnTo>
                    <a:pt x="641861" y="3441844"/>
                  </a:lnTo>
                  <a:lnTo>
                    <a:pt x="697705" y="3452384"/>
                  </a:lnTo>
                  <a:lnTo>
                    <a:pt x="755205" y="3462050"/>
                  </a:lnTo>
                  <a:lnTo>
                    <a:pt x="814280" y="3470814"/>
                  </a:lnTo>
                  <a:lnTo>
                    <a:pt x="874844" y="3478650"/>
                  </a:lnTo>
                  <a:lnTo>
                    <a:pt x="936815" y="3485530"/>
                  </a:lnTo>
                  <a:lnTo>
                    <a:pt x="1000110" y="3491426"/>
                  </a:lnTo>
                  <a:lnTo>
                    <a:pt x="1064643" y="3496311"/>
                  </a:lnTo>
                  <a:lnTo>
                    <a:pt x="1130332" y="3500159"/>
                  </a:lnTo>
                  <a:lnTo>
                    <a:pt x="1197094" y="3502941"/>
                  </a:lnTo>
                  <a:lnTo>
                    <a:pt x="1264844" y="3504630"/>
                  </a:lnTo>
                  <a:lnTo>
                    <a:pt x="1333500" y="3505200"/>
                  </a:lnTo>
                  <a:lnTo>
                    <a:pt x="1402155" y="3504630"/>
                  </a:lnTo>
                  <a:lnTo>
                    <a:pt x="1469905" y="3502941"/>
                  </a:lnTo>
                  <a:lnTo>
                    <a:pt x="1536667" y="3500159"/>
                  </a:lnTo>
                  <a:lnTo>
                    <a:pt x="1602356" y="3496311"/>
                  </a:lnTo>
                  <a:lnTo>
                    <a:pt x="1666889" y="3491426"/>
                  </a:lnTo>
                  <a:lnTo>
                    <a:pt x="1730184" y="3485530"/>
                  </a:lnTo>
                  <a:lnTo>
                    <a:pt x="1792155" y="3478650"/>
                  </a:lnTo>
                  <a:lnTo>
                    <a:pt x="1852719" y="3470814"/>
                  </a:lnTo>
                  <a:lnTo>
                    <a:pt x="1911794" y="3462050"/>
                  </a:lnTo>
                  <a:lnTo>
                    <a:pt x="1969294" y="3452384"/>
                  </a:lnTo>
                  <a:lnTo>
                    <a:pt x="2025138" y="3441844"/>
                  </a:lnTo>
                  <a:lnTo>
                    <a:pt x="2079240" y="3430458"/>
                  </a:lnTo>
                  <a:lnTo>
                    <a:pt x="2131518" y="3418252"/>
                  </a:lnTo>
                  <a:lnTo>
                    <a:pt x="2181888" y="3405255"/>
                  </a:lnTo>
                  <a:lnTo>
                    <a:pt x="2230267" y="3391492"/>
                  </a:lnTo>
                  <a:lnTo>
                    <a:pt x="2276570" y="3376993"/>
                  </a:lnTo>
                  <a:lnTo>
                    <a:pt x="2320714" y="3361784"/>
                  </a:lnTo>
                  <a:lnTo>
                    <a:pt x="2362616" y="3345892"/>
                  </a:lnTo>
                  <a:lnTo>
                    <a:pt x="2402193" y="3329344"/>
                  </a:lnTo>
                  <a:lnTo>
                    <a:pt x="2439359" y="3312169"/>
                  </a:lnTo>
                  <a:lnTo>
                    <a:pt x="2474033" y="3294394"/>
                  </a:lnTo>
                  <a:lnTo>
                    <a:pt x="2535567" y="3257151"/>
                  </a:lnTo>
                  <a:lnTo>
                    <a:pt x="2586126" y="3217833"/>
                  </a:lnTo>
                  <a:lnTo>
                    <a:pt x="2625041" y="3176661"/>
                  </a:lnTo>
                  <a:lnTo>
                    <a:pt x="2651644" y="3133852"/>
                  </a:lnTo>
                  <a:lnTo>
                    <a:pt x="2665265" y="3089626"/>
                  </a:lnTo>
                  <a:lnTo>
                    <a:pt x="2667000" y="306704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4900" y="2044700"/>
              <a:ext cx="2667000" cy="876300"/>
            </a:xfrm>
            <a:custGeom>
              <a:avLst/>
              <a:gdLst/>
              <a:ahLst/>
              <a:cxnLst/>
              <a:rect l="l" t="t" r="r" b="b"/>
              <a:pathLst>
                <a:path w="2667000" h="876300">
                  <a:moveTo>
                    <a:pt x="2667000" y="438149"/>
                  </a:moveTo>
                  <a:lnTo>
                    <a:pt x="2660119" y="393296"/>
                  </a:lnTo>
                  <a:lnTo>
                    <a:pt x="2639923" y="349752"/>
                  </a:lnTo>
                  <a:lnTo>
                    <a:pt x="2607081" y="307734"/>
                  </a:lnTo>
                  <a:lnTo>
                    <a:pt x="2562260" y="267461"/>
                  </a:lnTo>
                  <a:lnTo>
                    <a:pt x="2506130" y="229154"/>
                  </a:lnTo>
                  <a:lnTo>
                    <a:pt x="2439359" y="193030"/>
                  </a:lnTo>
                  <a:lnTo>
                    <a:pt x="2402193" y="175855"/>
                  </a:lnTo>
                  <a:lnTo>
                    <a:pt x="2362616" y="159307"/>
                  </a:lnTo>
                  <a:lnTo>
                    <a:pt x="2320714" y="143415"/>
                  </a:lnTo>
                  <a:lnTo>
                    <a:pt x="2276570" y="128206"/>
                  </a:lnTo>
                  <a:lnTo>
                    <a:pt x="2230267" y="113707"/>
                  </a:lnTo>
                  <a:lnTo>
                    <a:pt x="2181888" y="99944"/>
                  </a:lnTo>
                  <a:lnTo>
                    <a:pt x="2131518" y="86947"/>
                  </a:lnTo>
                  <a:lnTo>
                    <a:pt x="2079240" y="74741"/>
                  </a:lnTo>
                  <a:lnTo>
                    <a:pt x="2025138" y="63355"/>
                  </a:lnTo>
                  <a:lnTo>
                    <a:pt x="1969294" y="52815"/>
                  </a:lnTo>
                  <a:lnTo>
                    <a:pt x="1911794" y="43149"/>
                  </a:lnTo>
                  <a:lnTo>
                    <a:pt x="1852719" y="34385"/>
                  </a:lnTo>
                  <a:lnTo>
                    <a:pt x="1792155" y="26549"/>
                  </a:lnTo>
                  <a:lnTo>
                    <a:pt x="1730184" y="19669"/>
                  </a:lnTo>
                  <a:lnTo>
                    <a:pt x="1666889" y="13773"/>
                  </a:lnTo>
                  <a:lnTo>
                    <a:pt x="1602356" y="8888"/>
                  </a:lnTo>
                  <a:lnTo>
                    <a:pt x="1536667" y="5040"/>
                  </a:lnTo>
                  <a:lnTo>
                    <a:pt x="1469905" y="2258"/>
                  </a:lnTo>
                  <a:lnTo>
                    <a:pt x="1402155" y="569"/>
                  </a:lnTo>
                  <a:lnTo>
                    <a:pt x="1333500" y="0"/>
                  </a:lnTo>
                  <a:lnTo>
                    <a:pt x="1264844" y="569"/>
                  </a:lnTo>
                  <a:lnTo>
                    <a:pt x="1197094" y="2258"/>
                  </a:lnTo>
                  <a:lnTo>
                    <a:pt x="1130332" y="5040"/>
                  </a:lnTo>
                  <a:lnTo>
                    <a:pt x="1064643" y="8888"/>
                  </a:lnTo>
                  <a:lnTo>
                    <a:pt x="1000110" y="13773"/>
                  </a:lnTo>
                  <a:lnTo>
                    <a:pt x="936815" y="19669"/>
                  </a:lnTo>
                  <a:lnTo>
                    <a:pt x="874844" y="26549"/>
                  </a:lnTo>
                  <a:lnTo>
                    <a:pt x="814280" y="34385"/>
                  </a:lnTo>
                  <a:lnTo>
                    <a:pt x="755205" y="43149"/>
                  </a:lnTo>
                  <a:lnTo>
                    <a:pt x="697705" y="52815"/>
                  </a:lnTo>
                  <a:lnTo>
                    <a:pt x="641861" y="63355"/>
                  </a:lnTo>
                  <a:lnTo>
                    <a:pt x="587759" y="74741"/>
                  </a:lnTo>
                  <a:lnTo>
                    <a:pt x="535481" y="86947"/>
                  </a:lnTo>
                  <a:lnTo>
                    <a:pt x="485111" y="99944"/>
                  </a:lnTo>
                  <a:lnTo>
                    <a:pt x="436732" y="113707"/>
                  </a:lnTo>
                  <a:lnTo>
                    <a:pt x="390429" y="128206"/>
                  </a:lnTo>
                  <a:lnTo>
                    <a:pt x="346285" y="143415"/>
                  </a:lnTo>
                  <a:lnTo>
                    <a:pt x="304383" y="159307"/>
                  </a:lnTo>
                  <a:lnTo>
                    <a:pt x="264806" y="175855"/>
                  </a:lnTo>
                  <a:lnTo>
                    <a:pt x="227640" y="193030"/>
                  </a:lnTo>
                  <a:lnTo>
                    <a:pt x="192966" y="210805"/>
                  </a:lnTo>
                  <a:lnTo>
                    <a:pt x="131432" y="248048"/>
                  </a:lnTo>
                  <a:lnTo>
                    <a:pt x="80873" y="287366"/>
                  </a:lnTo>
                  <a:lnTo>
                    <a:pt x="41958" y="328538"/>
                  </a:lnTo>
                  <a:lnTo>
                    <a:pt x="15355" y="371347"/>
                  </a:lnTo>
                  <a:lnTo>
                    <a:pt x="1734" y="415573"/>
                  </a:lnTo>
                  <a:lnTo>
                    <a:pt x="0" y="438149"/>
                  </a:lnTo>
                  <a:lnTo>
                    <a:pt x="1734" y="460726"/>
                  </a:lnTo>
                  <a:lnTo>
                    <a:pt x="15355" y="504952"/>
                  </a:lnTo>
                  <a:lnTo>
                    <a:pt x="41958" y="547761"/>
                  </a:lnTo>
                  <a:lnTo>
                    <a:pt x="80873" y="588933"/>
                  </a:lnTo>
                  <a:lnTo>
                    <a:pt x="131432" y="628251"/>
                  </a:lnTo>
                  <a:lnTo>
                    <a:pt x="192966" y="665494"/>
                  </a:lnTo>
                  <a:lnTo>
                    <a:pt x="227640" y="683269"/>
                  </a:lnTo>
                  <a:lnTo>
                    <a:pt x="264806" y="700444"/>
                  </a:lnTo>
                  <a:lnTo>
                    <a:pt x="304383" y="716992"/>
                  </a:lnTo>
                  <a:lnTo>
                    <a:pt x="346285" y="732884"/>
                  </a:lnTo>
                  <a:lnTo>
                    <a:pt x="390429" y="748093"/>
                  </a:lnTo>
                  <a:lnTo>
                    <a:pt x="436732" y="762592"/>
                  </a:lnTo>
                  <a:lnTo>
                    <a:pt x="485111" y="776355"/>
                  </a:lnTo>
                  <a:lnTo>
                    <a:pt x="535481" y="789352"/>
                  </a:lnTo>
                  <a:lnTo>
                    <a:pt x="587759" y="801558"/>
                  </a:lnTo>
                  <a:lnTo>
                    <a:pt x="641861" y="812944"/>
                  </a:lnTo>
                  <a:lnTo>
                    <a:pt x="697705" y="823484"/>
                  </a:lnTo>
                  <a:lnTo>
                    <a:pt x="755205" y="833150"/>
                  </a:lnTo>
                  <a:lnTo>
                    <a:pt x="814280" y="841914"/>
                  </a:lnTo>
                  <a:lnTo>
                    <a:pt x="874844" y="849750"/>
                  </a:lnTo>
                  <a:lnTo>
                    <a:pt x="936815" y="856630"/>
                  </a:lnTo>
                  <a:lnTo>
                    <a:pt x="1000110" y="862526"/>
                  </a:lnTo>
                  <a:lnTo>
                    <a:pt x="1064643" y="867411"/>
                  </a:lnTo>
                  <a:lnTo>
                    <a:pt x="1130332" y="871259"/>
                  </a:lnTo>
                  <a:lnTo>
                    <a:pt x="1197094" y="874041"/>
                  </a:lnTo>
                  <a:lnTo>
                    <a:pt x="1264844" y="875730"/>
                  </a:lnTo>
                  <a:lnTo>
                    <a:pt x="1333500" y="876300"/>
                  </a:lnTo>
                  <a:lnTo>
                    <a:pt x="1402155" y="875730"/>
                  </a:lnTo>
                  <a:lnTo>
                    <a:pt x="1469905" y="874041"/>
                  </a:lnTo>
                  <a:lnTo>
                    <a:pt x="1536667" y="871259"/>
                  </a:lnTo>
                  <a:lnTo>
                    <a:pt x="1602356" y="867411"/>
                  </a:lnTo>
                  <a:lnTo>
                    <a:pt x="1666889" y="862526"/>
                  </a:lnTo>
                  <a:lnTo>
                    <a:pt x="1730184" y="856630"/>
                  </a:lnTo>
                  <a:lnTo>
                    <a:pt x="1792155" y="849750"/>
                  </a:lnTo>
                  <a:lnTo>
                    <a:pt x="1852719" y="841914"/>
                  </a:lnTo>
                  <a:lnTo>
                    <a:pt x="1911794" y="833150"/>
                  </a:lnTo>
                  <a:lnTo>
                    <a:pt x="1969294" y="823484"/>
                  </a:lnTo>
                  <a:lnTo>
                    <a:pt x="2025138" y="812944"/>
                  </a:lnTo>
                  <a:lnTo>
                    <a:pt x="2079240" y="801558"/>
                  </a:lnTo>
                  <a:lnTo>
                    <a:pt x="2131518" y="789352"/>
                  </a:lnTo>
                  <a:lnTo>
                    <a:pt x="2181888" y="776355"/>
                  </a:lnTo>
                  <a:lnTo>
                    <a:pt x="2230267" y="762592"/>
                  </a:lnTo>
                  <a:lnTo>
                    <a:pt x="2276570" y="748093"/>
                  </a:lnTo>
                  <a:lnTo>
                    <a:pt x="2320714" y="732884"/>
                  </a:lnTo>
                  <a:lnTo>
                    <a:pt x="2362616" y="716992"/>
                  </a:lnTo>
                  <a:lnTo>
                    <a:pt x="2402193" y="700444"/>
                  </a:lnTo>
                  <a:lnTo>
                    <a:pt x="2439359" y="683269"/>
                  </a:lnTo>
                  <a:lnTo>
                    <a:pt x="2474033" y="665494"/>
                  </a:lnTo>
                  <a:lnTo>
                    <a:pt x="2535567" y="628251"/>
                  </a:lnTo>
                  <a:lnTo>
                    <a:pt x="2586126" y="588933"/>
                  </a:lnTo>
                  <a:lnTo>
                    <a:pt x="2625041" y="547761"/>
                  </a:lnTo>
                  <a:lnTo>
                    <a:pt x="2651644" y="504952"/>
                  </a:lnTo>
                  <a:lnTo>
                    <a:pt x="2665265" y="460726"/>
                  </a:lnTo>
                  <a:lnTo>
                    <a:pt x="2667000" y="438149"/>
                  </a:lnTo>
                  <a:close/>
                </a:path>
              </a:pathLst>
            </a:custGeom>
            <a:solidFill>
              <a:srgbClr val="D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4900" y="2044700"/>
              <a:ext cx="2667000" cy="3505200"/>
            </a:xfrm>
            <a:custGeom>
              <a:avLst/>
              <a:gdLst/>
              <a:ahLst/>
              <a:cxnLst/>
              <a:rect l="l" t="t" r="r" b="b"/>
              <a:pathLst>
                <a:path w="2667000" h="3505200">
                  <a:moveTo>
                    <a:pt x="1333500" y="0"/>
                  </a:moveTo>
                  <a:lnTo>
                    <a:pt x="1264844" y="569"/>
                  </a:lnTo>
                  <a:lnTo>
                    <a:pt x="1197094" y="2258"/>
                  </a:lnTo>
                  <a:lnTo>
                    <a:pt x="1130332" y="5040"/>
                  </a:lnTo>
                  <a:lnTo>
                    <a:pt x="1064643" y="8888"/>
                  </a:lnTo>
                  <a:lnTo>
                    <a:pt x="1000110" y="13773"/>
                  </a:lnTo>
                  <a:lnTo>
                    <a:pt x="936815" y="19669"/>
                  </a:lnTo>
                  <a:lnTo>
                    <a:pt x="874844" y="26549"/>
                  </a:lnTo>
                  <a:lnTo>
                    <a:pt x="814280" y="34385"/>
                  </a:lnTo>
                  <a:lnTo>
                    <a:pt x="755205" y="43149"/>
                  </a:lnTo>
                  <a:lnTo>
                    <a:pt x="697705" y="52815"/>
                  </a:lnTo>
                  <a:lnTo>
                    <a:pt x="641861" y="63355"/>
                  </a:lnTo>
                  <a:lnTo>
                    <a:pt x="587759" y="74741"/>
                  </a:lnTo>
                  <a:lnTo>
                    <a:pt x="535481" y="86947"/>
                  </a:lnTo>
                  <a:lnTo>
                    <a:pt x="485111" y="99944"/>
                  </a:lnTo>
                  <a:lnTo>
                    <a:pt x="436732" y="113707"/>
                  </a:lnTo>
                  <a:lnTo>
                    <a:pt x="390429" y="128206"/>
                  </a:lnTo>
                  <a:lnTo>
                    <a:pt x="346285" y="143415"/>
                  </a:lnTo>
                  <a:lnTo>
                    <a:pt x="304383" y="159307"/>
                  </a:lnTo>
                  <a:lnTo>
                    <a:pt x="264806" y="175855"/>
                  </a:lnTo>
                  <a:lnTo>
                    <a:pt x="227640" y="193030"/>
                  </a:lnTo>
                  <a:lnTo>
                    <a:pt x="192966" y="210805"/>
                  </a:lnTo>
                  <a:lnTo>
                    <a:pt x="131432" y="248048"/>
                  </a:lnTo>
                  <a:lnTo>
                    <a:pt x="80873" y="287366"/>
                  </a:lnTo>
                  <a:lnTo>
                    <a:pt x="41958" y="328538"/>
                  </a:lnTo>
                  <a:lnTo>
                    <a:pt x="15355" y="371347"/>
                  </a:lnTo>
                  <a:lnTo>
                    <a:pt x="1734" y="415573"/>
                  </a:lnTo>
                  <a:lnTo>
                    <a:pt x="0" y="438149"/>
                  </a:lnTo>
                  <a:lnTo>
                    <a:pt x="0" y="3067050"/>
                  </a:lnTo>
                  <a:lnTo>
                    <a:pt x="6880" y="3111903"/>
                  </a:lnTo>
                  <a:lnTo>
                    <a:pt x="27076" y="3155447"/>
                  </a:lnTo>
                  <a:lnTo>
                    <a:pt x="59918" y="3197465"/>
                  </a:lnTo>
                  <a:lnTo>
                    <a:pt x="104739" y="3237738"/>
                  </a:lnTo>
                  <a:lnTo>
                    <a:pt x="160869" y="3276045"/>
                  </a:lnTo>
                  <a:lnTo>
                    <a:pt x="227640" y="3312169"/>
                  </a:lnTo>
                  <a:lnTo>
                    <a:pt x="264806" y="3329344"/>
                  </a:lnTo>
                  <a:lnTo>
                    <a:pt x="304383" y="3345892"/>
                  </a:lnTo>
                  <a:lnTo>
                    <a:pt x="346285" y="3361784"/>
                  </a:lnTo>
                  <a:lnTo>
                    <a:pt x="390429" y="3376993"/>
                  </a:lnTo>
                  <a:lnTo>
                    <a:pt x="436732" y="3391492"/>
                  </a:lnTo>
                  <a:lnTo>
                    <a:pt x="485111" y="3405255"/>
                  </a:lnTo>
                  <a:lnTo>
                    <a:pt x="535481" y="3418252"/>
                  </a:lnTo>
                  <a:lnTo>
                    <a:pt x="587759" y="3430458"/>
                  </a:lnTo>
                  <a:lnTo>
                    <a:pt x="641861" y="3441844"/>
                  </a:lnTo>
                  <a:lnTo>
                    <a:pt x="697705" y="3452384"/>
                  </a:lnTo>
                  <a:lnTo>
                    <a:pt x="755205" y="3462050"/>
                  </a:lnTo>
                  <a:lnTo>
                    <a:pt x="814280" y="3470814"/>
                  </a:lnTo>
                  <a:lnTo>
                    <a:pt x="874844" y="3478650"/>
                  </a:lnTo>
                  <a:lnTo>
                    <a:pt x="936815" y="3485530"/>
                  </a:lnTo>
                  <a:lnTo>
                    <a:pt x="1000110" y="3491426"/>
                  </a:lnTo>
                  <a:lnTo>
                    <a:pt x="1064643" y="3496311"/>
                  </a:lnTo>
                  <a:lnTo>
                    <a:pt x="1130332" y="3500159"/>
                  </a:lnTo>
                  <a:lnTo>
                    <a:pt x="1197094" y="3502941"/>
                  </a:lnTo>
                  <a:lnTo>
                    <a:pt x="1264844" y="3504630"/>
                  </a:lnTo>
                  <a:lnTo>
                    <a:pt x="1333500" y="3505200"/>
                  </a:lnTo>
                  <a:lnTo>
                    <a:pt x="1402155" y="3504630"/>
                  </a:lnTo>
                  <a:lnTo>
                    <a:pt x="1469905" y="3502941"/>
                  </a:lnTo>
                  <a:lnTo>
                    <a:pt x="1536667" y="3500159"/>
                  </a:lnTo>
                  <a:lnTo>
                    <a:pt x="1602356" y="3496311"/>
                  </a:lnTo>
                  <a:lnTo>
                    <a:pt x="1666889" y="3491426"/>
                  </a:lnTo>
                  <a:lnTo>
                    <a:pt x="1730184" y="3485530"/>
                  </a:lnTo>
                  <a:lnTo>
                    <a:pt x="1792155" y="3478650"/>
                  </a:lnTo>
                  <a:lnTo>
                    <a:pt x="1852719" y="3470814"/>
                  </a:lnTo>
                  <a:lnTo>
                    <a:pt x="1911794" y="3462050"/>
                  </a:lnTo>
                  <a:lnTo>
                    <a:pt x="1969294" y="3452384"/>
                  </a:lnTo>
                  <a:lnTo>
                    <a:pt x="2025138" y="3441844"/>
                  </a:lnTo>
                  <a:lnTo>
                    <a:pt x="2079240" y="3430458"/>
                  </a:lnTo>
                  <a:lnTo>
                    <a:pt x="2131518" y="3418252"/>
                  </a:lnTo>
                  <a:lnTo>
                    <a:pt x="2181888" y="3405255"/>
                  </a:lnTo>
                  <a:lnTo>
                    <a:pt x="2230267" y="3391492"/>
                  </a:lnTo>
                  <a:lnTo>
                    <a:pt x="2276570" y="3376993"/>
                  </a:lnTo>
                  <a:lnTo>
                    <a:pt x="2320714" y="3361784"/>
                  </a:lnTo>
                  <a:lnTo>
                    <a:pt x="2362616" y="3345892"/>
                  </a:lnTo>
                  <a:lnTo>
                    <a:pt x="2402193" y="3329344"/>
                  </a:lnTo>
                  <a:lnTo>
                    <a:pt x="2439359" y="3312169"/>
                  </a:lnTo>
                  <a:lnTo>
                    <a:pt x="2474033" y="3294394"/>
                  </a:lnTo>
                  <a:lnTo>
                    <a:pt x="2535567" y="3257151"/>
                  </a:lnTo>
                  <a:lnTo>
                    <a:pt x="2586126" y="3217833"/>
                  </a:lnTo>
                  <a:lnTo>
                    <a:pt x="2625041" y="3176661"/>
                  </a:lnTo>
                  <a:lnTo>
                    <a:pt x="2651644" y="3133852"/>
                  </a:lnTo>
                  <a:lnTo>
                    <a:pt x="2665265" y="3089626"/>
                  </a:lnTo>
                  <a:lnTo>
                    <a:pt x="2667000" y="3067049"/>
                  </a:lnTo>
                  <a:lnTo>
                    <a:pt x="2667000" y="438149"/>
                  </a:lnTo>
                  <a:lnTo>
                    <a:pt x="2660119" y="393296"/>
                  </a:lnTo>
                  <a:lnTo>
                    <a:pt x="2639923" y="349752"/>
                  </a:lnTo>
                  <a:lnTo>
                    <a:pt x="2607081" y="307734"/>
                  </a:lnTo>
                  <a:lnTo>
                    <a:pt x="2562260" y="267461"/>
                  </a:lnTo>
                  <a:lnTo>
                    <a:pt x="2506130" y="229154"/>
                  </a:lnTo>
                  <a:lnTo>
                    <a:pt x="2439359" y="193030"/>
                  </a:lnTo>
                  <a:lnTo>
                    <a:pt x="2402193" y="175855"/>
                  </a:lnTo>
                  <a:lnTo>
                    <a:pt x="2362616" y="159307"/>
                  </a:lnTo>
                  <a:lnTo>
                    <a:pt x="2320714" y="143415"/>
                  </a:lnTo>
                  <a:lnTo>
                    <a:pt x="2276570" y="128206"/>
                  </a:lnTo>
                  <a:lnTo>
                    <a:pt x="2230267" y="113707"/>
                  </a:lnTo>
                  <a:lnTo>
                    <a:pt x="2181888" y="99944"/>
                  </a:lnTo>
                  <a:lnTo>
                    <a:pt x="2131518" y="86947"/>
                  </a:lnTo>
                  <a:lnTo>
                    <a:pt x="2079240" y="74741"/>
                  </a:lnTo>
                  <a:lnTo>
                    <a:pt x="2025138" y="63355"/>
                  </a:lnTo>
                  <a:lnTo>
                    <a:pt x="1969294" y="52815"/>
                  </a:lnTo>
                  <a:lnTo>
                    <a:pt x="1911794" y="43149"/>
                  </a:lnTo>
                  <a:lnTo>
                    <a:pt x="1852719" y="34385"/>
                  </a:lnTo>
                  <a:lnTo>
                    <a:pt x="1792155" y="26549"/>
                  </a:lnTo>
                  <a:lnTo>
                    <a:pt x="1730184" y="19669"/>
                  </a:lnTo>
                  <a:lnTo>
                    <a:pt x="1666889" y="13773"/>
                  </a:lnTo>
                  <a:lnTo>
                    <a:pt x="1602356" y="8888"/>
                  </a:lnTo>
                  <a:lnTo>
                    <a:pt x="1536667" y="5040"/>
                  </a:lnTo>
                  <a:lnTo>
                    <a:pt x="1469905" y="2258"/>
                  </a:lnTo>
                  <a:lnTo>
                    <a:pt x="1402155" y="569"/>
                  </a:lnTo>
                  <a:lnTo>
                    <a:pt x="1333500" y="0"/>
                  </a:lnTo>
                  <a:close/>
                </a:path>
                <a:path w="2667000" h="3505200">
                  <a:moveTo>
                    <a:pt x="0" y="438149"/>
                  </a:moveTo>
                  <a:lnTo>
                    <a:pt x="6880" y="483003"/>
                  </a:lnTo>
                  <a:lnTo>
                    <a:pt x="27076" y="526547"/>
                  </a:lnTo>
                  <a:lnTo>
                    <a:pt x="59918" y="568565"/>
                  </a:lnTo>
                  <a:lnTo>
                    <a:pt x="104739" y="608837"/>
                  </a:lnTo>
                  <a:lnTo>
                    <a:pt x="160869" y="647145"/>
                  </a:lnTo>
                  <a:lnTo>
                    <a:pt x="227640" y="683269"/>
                  </a:lnTo>
                  <a:lnTo>
                    <a:pt x="264806" y="700444"/>
                  </a:lnTo>
                  <a:lnTo>
                    <a:pt x="304383" y="716992"/>
                  </a:lnTo>
                  <a:lnTo>
                    <a:pt x="346285" y="732884"/>
                  </a:lnTo>
                  <a:lnTo>
                    <a:pt x="390429" y="748093"/>
                  </a:lnTo>
                  <a:lnTo>
                    <a:pt x="436732" y="762592"/>
                  </a:lnTo>
                  <a:lnTo>
                    <a:pt x="485111" y="776355"/>
                  </a:lnTo>
                  <a:lnTo>
                    <a:pt x="535481" y="789352"/>
                  </a:lnTo>
                  <a:lnTo>
                    <a:pt x="587759" y="801558"/>
                  </a:lnTo>
                  <a:lnTo>
                    <a:pt x="641861" y="812944"/>
                  </a:lnTo>
                  <a:lnTo>
                    <a:pt x="697705" y="823484"/>
                  </a:lnTo>
                  <a:lnTo>
                    <a:pt x="755205" y="833150"/>
                  </a:lnTo>
                  <a:lnTo>
                    <a:pt x="814280" y="841914"/>
                  </a:lnTo>
                  <a:lnTo>
                    <a:pt x="874844" y="849750"/>
                  </a:lnTo>
                  <a:lnTo>
                    <a:pt x="936815" y="856630"/>
                  </a:lnTo>
                  <a:lnTo>
                    <a:pt x="1000110" y="862526"/>
                  </a:lnTo>
                  <a:lnTo>
                    <a:pt x="1064643" y="867411"/>
                  </a:lnTo>
                  <a:lnTo>
                    <a:pt x="1130332" y="871259"/>
                  </a:lnTo>
                  <a:lnTo>
                    <a:pt x="1197094" y="874041"/>
                  </a:lnTo>
                  <a:lnTo>
                    <a:pt x="1264844" y="875730"/>
                  </a:lnTo>
                  <a:lnTo>
                    <a:pt x="1333500" y="876300"/>
                  </a:lnTo>
                  <a:lnTo>
                    <a:pt x="1402155" y="875730"/>
                  </a:lnTo>
                  <a:lnTo>
                    <a:pt x="1469905" y="874041"/>
                  </a:lnTo>
                  <a:lnTo>
                    <a:pt x="1536667" y="871259"/>
                  </a:lnTo>
                  <a:lnTo>
                    <a:pt x="1602356" y="867411"/>
                  </a:lnTo>
                  <a:lnTo>
                    <a:pt x="1666889" y="862526"/>
                  </a:lnTo>
                  <a:lnTo>
                    <a:pt x="1730184" y="856630"/>
                  </a:lnTo>
                  <a:lnTo>
                    <a:pt x="1792155" y="849750"/>
                  </a:lnTo>
                  <a:lnTo>
                    <a:pt x="1852719" y="841914"/>
                  </a:lnTo>
                  <a:lnTo>
                    <a:pt x="1911794" y="833150"/>
                  </a:lnTo>
                  <a:lnTo>
                    <a:pt x="1969294" y="823484"/>
                  </a:lnTo>
                  <a:lnTo>
                    <a:pt x="2025138" y="812944"/>
                  </a:lnTo>
                  <a:lnTo>
                    <a:pt x="2079240" y="801558"/>
                  </a:lnTo>
                  <a:lnTo>
                    <a:pt x="2131518" y="789352"/>
                  </a:lnTo>
                  <a:lnTo>
                    <a:pt x="2181888" y="776355"/>
                  </a:lnTo>
                  <a:lnTo>
                    <a:pt x="2230267" y="762592"/>
                  </a:lnTo>
                  <a:lnTo>
                    <a:pt x="2276570" y="748093"/>
                  </a:lnTo>
                  <a:lnTo>
                    <a:pt x="2320714" y="732884"/>
                  </a:lnTo>
                  <a:lnTo>
                    <a:pt x="2362616" y="716992"/>
                  </a:lnTo>
                  <a:lnTo>
                    <a:pt x="2402193" y="700444"/>
                  </a:lnTo>
                  <a:lnTo>
                    <a:pt x="2439359" y="683269"/>
                  </a:lnTo>
                  <a:lnTo>
                    <a:pt x="2474033" y="665494"/>
                  </a:lnTo>
                  <a:lnTo>
                    <a:pt x="2535567" y="628251"/>
                  </a:lnTo>
                  <a:lnTo>
                    <a:pt x="2586126" y="588933"/>
                  </a:lnTo>
                  <a:lnTo>
                    <a:pt x="2625041" y="547761"/>
                  </a:lnTo>
                  <a:lnTo>
                    <a:pt x="2651644" y="504952"/>
                  </a:lnTo>
                  <a:lnTo>
                    <a:pt x="2665265" y="460726"/>
                  </a:lnTo>
                  <a:lnTo>
                    <a:pt x="2667000" y="438149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38879" y="3255771"/>
            <a:ext cx="2479675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105410" indent="-8509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List      implementation  and</a:t>
            </a:r>
            <a:r>
              <a:rPr sz="2400" b="1" spc="-2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65"/>
              </a:lnSpc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related</a:t>
            </a:r>
            <a:r>
              <a:rPr sz="2400" b="1" spc="-8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06650" y="3016250"/>
            <a:ext cx="1257300" cy="2019300"/>
            <a:chOff x="2406650" y="3016250"/>
            <a:chExt cx="1257300" cy="2019300"/>
          </a:xfrm>
        </p:grpSpPr>
        <p:sp>
          <p:nvSpPr>
            <p:cNvPr id="9" name="object 9"/>
            <p:cNvSpPr/>
            <p:nvPr/>
          </p:nvSpPr>
          <p:spPr>
            <a:xfrm>
              <a:off x="2425700" y="3035300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199" y="152400"/>
                  </a:moveTo>
                  <a:lnTo>
                    <a:pt x="914399" y="0"/>
                  </a:lnTo>
                  <a:lnTo>
                    <a:pt x="914399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914399" y="228600"/>
                  </a:lnTo>
                  <a:lnTo>
                    <a:pt x="914399" y="304800"/>
                  </a:lnTo>
                  <a:lnTo>
                    <a:pt x="1219199" y="152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25700" y="3035300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914399" y="0"/>
                  </a:moveTo>
                  <a:lnTo>
                    <a:pt x="914399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914399" y="228600"/>
                  </a:lnTo>
                  <a:lnTo>
                    <a:pt x="914399" y="304800"/>
                  </a:lnTo>
                  <a:lnTo>
                    <a:pt x="1219199" y="152400"/>
                  </a:lnTo>
                  <a:lnTo>
                    <a:pt x="914399" y="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5700" y="4711700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199" y="152400"/>
                  </a:moveTo>
                  <a:lnTo>
                    <a:pt x="914399" y="0"/>
                  </a:lnTo>
                  <a:lnTo>
                    <a:pt x="914399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914399" y="228600"/>
                  </a:lnTo>
                  <a:lnTo>
                    <a:pt x="914399" y="304800"/>
                  </a:lnTo>
                  <a:lnTo>
                    <a:pt x="1219199" y="152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5700" y="4711700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914399" y="0"/>
                  </a:moveTo>
                  <a:lnTo>
                    <a:pt x="914399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914399" y="228600"/>
                  </a:lnTo>
                  <a:lnTo>
                    <a:pt x="914399" y="304800"/>
                  </a:lnTo>
                  <a:lnTo>
                    <a:pt x="1219199" y="152400"/>
                  </a:lnTo>
                  <a:lnTo>
                    <a:pt x="914399" y="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5700" y="3873500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199" y="152400"/>
                  </a:moveTo>
                  <a:lnTo>
                    <a:pt x="914399" y="0"/>
                  </a:lnTo>
                  <a:lnTo>
                    <a:pt x="914399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914399" y="228600"/>
                  </a:lnTo>
                  <a:lnTo>
                    <a:pt x="914399" y="304800"/>
                  </a:lnTo>
                  <a:lnTo>
                    <a:pt x="1219199" y="152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25700" y="3873500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914399" y="0"/>
                  </a:moveTo>
                  <a:lnTo>
                    <a:pt x="914399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914399" y="228600"/>
                  </a:lnTo>
                  <a:lnTo>
                    <a:pt x="914399" y="304800"/>
                  </a:lnTo>
                  <a:lnTo>
                    <a:pt x="1219199" y="152400"/>
                  </a:lnTo>
                  <a:lnTo>
                    <a:pt x="914399" y="0"/>
                  </a:lnTo>
                  <a:close/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21410" y="2906776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A0033"/>
                </a:solidFill>
                <a:latin typeface="Arial"/>
                <a:cs typeface="Arial"/>
              </a:rPr>
              <a:t>Insert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1078738" y="3821176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A0033"/>
                </a:solidFill>
                <a:latin typeface="Arial"/>
                <a:cs typeface="Arial"/>
              </a:rPr>
              <a:t>Delete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4730" y="4659376"/>
            <a:ext cx="129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A0033"/>
                </a:solidFill>
                <a:latin typeface="Arial"/>
                <a:cs typeface="Arial"/>
              </a:rPr>
              <a:t>Traverse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4297" y="2409698"/>
            <a:ext cx="5137785" cy="2165985"/>
            <a:chOff x="1114297" y="2409698"/>
            <a:chExt cx="5137785" cy="2165985"/>
          </a:xfrm>
        </p:grpSpPr>
        <p:sp>
          <p:nvSpPr>
            <p:cNvPr id="3" name="object 3"/>
            <p:cNvSpPr/>
            <p:nvPr/>
          </p:nvSpPr>
          <p:spPr>
            <a:xfrm>
              <a:off x="1130299" y="2425700"/>
              <a:ext cx="5105400" cy="2133600"/>
            </a:xfrm>
            <a:custGeom>
              <a:avLst/>
              <a:gdLst/>
              <a:ahLst/>
              <a:cxnLst/>
              <a:rect l="l" t="t" r="r" b="b"/>
              <a:pathLst>
                <a:path w="5105400" h="2133600">
                  <a:moveTo>
                    <a:pt x="5105400" y="2133599"/>
                  </a:moveTo>
                  <a:lnTo>
                    <a:pt x="5105400" y="0"/>
                  </a:lnTo>
                  <a:lnTo>
                    <a:pt x="0" y="0"/>
                  </a:lnTo>
                  <a:lnTo>
                    <a:pt x="0" y="2133600"/>
                  </a:lnTo>
                  <a:lnTo>
                    <a:pt x="5105400" y="21335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0299" y="2425700"/>
              <a:ext cx="5105400" cy="2133600"/>
            </a:xfrm>
            <a:custGeom>
              <a:avLst/>
              <a:gdLst/>
              <a:ahLst/>
              <a:cxnLst/>
              <a:rect l="l" t="t" r="r" b="b"/>
              <a:pathLst>
                <a:path w="5105400" h="2133600">
                  <a:moveTo>
                    <a:pt x="5105400" y="2133599"/>
                  </a:moveTo>
                  <a:lnTo>
                    <a:pt x="5105400" y="0"/>
                  </a:lnTo>
                  <a:lnTo>
                    <a:pt x="0" y="0"/>
                  </a:lnTo>
                  <a:lnTo>
                    <a:pt x="0" y="2133600"/>
                  </a:lnTo>
                  <a:lnTo>
                    <a:pt x="5105400" y="2133599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Example: Working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with linked</a:t>
            </a:r>
            <a:r>
              <a:rPr sz="320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52601" y="1230375"/>
            <a:ext cx="6363335" cy="314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Consider the structure of a node</a:t>
            </a:r>
            <a:r>
              <a:rPr sz="2800" b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as 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follows: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struct stud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2602865" marR="1466215">
              <a:lnSpc>
                <a:spcPct val="105200"/>
              </a:lnSpc>
              <a:tabLst>
                <a:tab pos="3517265" algn="l"/>
              </a:tabLst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int	roll;  char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	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name[25];  int	age;</a:t>
            </a:r>
            <a:endParaRPr sz="2000" dirty="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struct stud *next;</a:t>
            </a:r>
            <a:endParaRPr sz="2000" dirty="0">
              <a:latin typeface="Courier New"/>
              <a:cs typeface="Courier New"/>
            </a:endParaRPr>
          </a:p>
          <a:p>
            <a:pPr marL="2298065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711700"/>
            <a:ext cx="7239000" cy="1219200"/>
          </a:xfrm>
          <a:prstGeom prst="rect">
            <a:avLst/>
          </a:prstGeom>
          <a:solidFill>
            <a:srgbClr val="CCFFFF"/>
          </a:solidFill>
          <a:ln w="32003">
            <a:solidFill>
              <a:srgbClr val="8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430"/>
              </a:spcBef>
            </a:pPr>
            <a:r>
              <a:rPr sz="2000" b="1" spc="-5" dirty="0">
                <a:solidFill>
                  <a:srgbClr val="336500"/>
                </a:solidFill>
                <a:latin typeface="Courier New"/>
                <a:cs typeface="Courier New"/>
              </a:rPr>
              <a:t>/* A user-defined data type called “node”</a:t>
            </a:r>
            <a:r>
              <a:rPr sz="2000" b="1" spc="20" dirty="0">
                <a:solidFill>
                  <a:srgbClr val="3365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6500"/>
                </a:solidFill>
                <a:latin typeface="Courier New"/>
                <a:cs typeface="Courier New"/>
              </a:rPr>
              <a:t>*/</a:t>
            </a:r>
            <a:endParaRPr sz="2000" dirty="0">
              <a:latin typeface="Courier New"/>
              <a:cs typeface="Courier New"/>
            </a:endParaRPr>
          </a:p>
          <a:p>
            <a:pPr marL="92075" marR="3329304">
              <a:lnSpc>
                <a:spcPct val="105200"/>
              </a:lnSpc>
              <a:spcBef>
                <a:spcPts val="100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typedef struct stud node;  node *head;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117851"/>
            <a:ext cx="7772400" cy="1470025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Creating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1897" y="3857497"/>
            <a:ext cx="3388360" cy="641985"/>
            <a:chOff x="961897" y="3857497"/>
            <a:chExt cx="3388360" cy="641985"/>
          </a:xfrm>
        </p:grpSpPr>
        <p:sp>
          <p:nvSpPr>
            <p:cNvPr id="3" name="object 3"/>
            <p:cNvSpPr/>
            <p:nvPr/>
          </p:nvSpPr>
          <p:spPr>
            <a:xfrm>
              <a:off x="977899" y="3873499"/>
              <a:ext cx="990600" cy="609600"/>
            </a:xfrm>
            <a:custGeom>
              <a:avLst/>
              <a:gdLst/>
              <a:ahLst/>
              <a:cxnLst/>
              <a:rect l="l" t="t" r="r" b="b"/>
              <a:pathLst>
                <a:path w="990600" h="609600">
                  <a:moveTo>
                    <a:pt x="990600" y="60960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906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7899" y="3873499"/>
              <a:ext cx="990600" cy="609600"/>
            </a:xfrm>
            <a:custGeom>
              <a:avLst/>
              <a:gdLst/>
              <a:ahLst/>
              <a:cxnLst/>
              <a:rect l="l" t="t" r="r" b="b"/>
              <a:pathLst>
                <a:path w="990600" h="609600">
                  <a:moveTo>
                    <a:pt x="990600" y="609600"/>
                  </a:moveTo>
                  <a:lnTo>
                    <a:pt x="9906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90600" y="609600"/>
                  </a:lnTo>
                  <a:close/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9899" y="4178299"/>
              <a:ext cx="2590800" cy="0"/>
            </a:xfrm>
            <a:custGeom>
              <a:avLst/>
              <a:gdLst/>
              <a:ahLst/>
              <a:cxnLst/>
              <a:rect l="l" t="t" r="r" b="b"/>
              <a:pathLst>
                <a:path w="2590800">
                  <a:moveTo>
                    <a:pt x="0" y="0"/>
                  </a:moveTo>
                  <a:lnTo>
                    <a:pt x="2590799" y="0"/>
                  </a:lnTo>
                </a:path>
              </a:pathLst>
            </a:custGeom>
            <a:ln w="38100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0012" y="4092955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0" y="171450"/>
                  </a:moveTo>
                  <a:lnTo>
                    <a:pt x="170687" y="85344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9127" y="4097527"/>
              <a:ext cx="161544" cy="161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How to</a:t>
            </a:r>
            <a:r>
              <a:rPr sz="3200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begin?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24001" y="1230375"/>
            <a:ext cx="7647305" cy="25247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3535">
              <a:lnSpc>
                <a:spcPts val="3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To start with, we have to create a node</a:t>
            </a:r>
            <a:r>
              <a:rPr sz="28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(the  first node), and make </a:t>
            </a:r>
            <a:r>
              <a:rPr sz="2800" b="1" spc="-10" dirty="0">
                <a:solidFill>
                  <a:srgbClr val="CC0000"/>
                </a:solidFill>
                <a:latin typeface="Courier New"/>
                <a:cs typeface="Courier New"/>
              </a:rPr>
              <a:t>head</a:t>
            </a:r>
            <a:r>
              <a:rPr sz="2800" b="1" spc="-919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point to it.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930"/>
              </a:spcBef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head = (node *)</a:t>
            </a:r>
            <a:r>
              <a:rPr sz="2400" b="1" spc="-1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malloc(sizeof(node));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335"/>
              </a:spcBef>
            </a:pPr>
            <a:r>
              <a:rPr sz="2400" b="1" spc="-5" dirty="0">
                <a:latin typeface="Arial"/>
                <a:cs typeface="Arial"/>
              </a:rPr>
              <a:t>head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67097" y="3476497"/>
          <a:ext cx="3200400" cy="190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roll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9A3365"/>
                      </a:solidFill>
                      <a:prstDash val="solid"/>
                    </a:lnL>
                    <a:lnR w="38100">
                      <a:solidFill>
                        <a:srgbClr val="9A3365"/>
                      </a:solidFill>
                      <a:prstDash val="solid"/>
                    </a:lnR>
                    <a:lnT w="38100">
                      <a:solidFill>
                        <a:srgbClr val="9A3365"/>
                      </a:solidFill>
                      <a:prstDash val="solid"/>
                    </a:lnT>
                    <a:lnB w="38100">
                      <a:solidFill>
                        <a:srgbClr val="9A3365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next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9A3365"/>
                      </a:solidFill>
                      <a:prstDash val="solid"/>
                    </a:lnL>
                    <a:lnR w="38100">
                      <a:solidFill>
                        <a:srgbClr val="9A3365"/>
                      </a:solidFill>
                      <a:prstDash val="solid"/>
                    </a:lnR>
                    <a:lnT w="38100">
                      <a:solidFill>
                        <a:srgbClr val="9A3365"/>
                      </a:solidFill>
                      <a:prstDash val="solid"/>
                    </a:lnT>
                    <a:lnB w="38100">
                      <a:solidFill>
                        <a:srgbClr val="9A3365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9A3365"/>
                      </a:solidFill>
                      <a:prstDash val="solid"/>
                    </a:lnL>
                    <a:lnR w="38100">
                      <a:solidFill>
                        <a:srgbClr val="9A3365"/>
                      </a:solidFill>
                      <a:prstDash val="solid"/>
                    </a:lnR>
                    <a:lnT w="38100">
                      <a:solidFill>
                        <a:srgbClr val="9A3365"/>
                      </a:solidFill>
                      <a:prstDash val="solid"/>
                    </a:lnT>
                    <a:lnB w="38100">
                      <a:solidFill>
                        <a:srgbClr val="9A3365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9A3365"/>
                      </a:solidFill>
                      <a:prstDash val="solid"/>
                    </a:lnL>
                    <a:lnR w="38100">
                      <a:solidFill>
                        <a:srgbClr val="9A3365"/>
                      </a:solidFill>
                      <a:prstDash val="solid"/>
                    </a:lnR>
                    <a:lnT w="38100">
                      <a:solidFill>
                        <a:srgbClr val="9A3365"/>
                      </a:solidFill>
                      <a:prstDash val="solid"/>
                    </a:lnT>
                    <a:lnB w="38100">
                      <a:solidFill>
                        <a:srgbClr val="9A3365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38100">
                      <a:solidFill>
                        <a:srgbClr val="9A3365"/>
                      </a:solidFill>
                      <a:prstDash val="solid"/>
                    </a:lnL>
                    <a:lnR w="38100">
                      <a:solidFill>
                        <a:srgbClr val="9A3365"/>
                      </a:solidFill>
                      <a:prstDash val="solid"/>
                    </a:lnR>
                    <a:lnT w="38100">
                      <a:solidFill>
                        <a:srgbClr val="9A3365"/>
                      </a:solidFill>
                      <a:prstDash val="solid"/>
                    </a:lnT>
                    <a:lnB w="38100">
                      <a:solidFill>
                        <a:srgbClr val="9A3365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9A3365"/>
                      </a:solidFill>
                      <a:prstDash val="solid"/>
                    </a:lnL>
                    <a:lnR w="38100">
                      <a:solidFill>
                        <a:srgbClr val="9A3365"/>
                      </a:solidFill>
                      <a:prstDash val="solid"/>
                    </a:lnR>
                    <a:lnT w="38100">
                      <a:solidFill>
                        <a:srgbClr val="9A3365"/>
                      </a:solidFill>
                      <a:prstDash val="solid"/>
                    </a:lnT>
                    <a:lnB w="38100">
                      <a:solidFill>
                        <a:srgbClr val="9A3365"/>
                      </a:solidFill>
                      <a:prstDash val="solid"/>
                    </a:lnB>
                    <a:solidFill>
                      <a:srgbClr val="FFCC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Contd.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46200" y="5156200"/>
            <a:ext cx="7268209" cy="558800"/>
            <a:chOff x="1346200" y="5156200"/>
            <a:chExt cx="7268209" cy="558800"/>
          </a:xfrm>
        </p:grpSpPr>
        <p:sp>
          <p:nvSpPr>
            <p:cNvPr id="4" name="object 4"/>
            <p:cNvSpPr/>
            <p:nvPr/>
          </p:nvSpPr>
          <p:spPr>
            <a:xfrm>
              <a:off x="1358900" y="51689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900" y="51689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7300" y="51689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7300" y="51689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8100" y="54737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1851" y="53959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5710" y="54013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59500" y="51689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59500" y="51689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0300" y="54737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199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4052" y="53959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67909" y="54013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78700" y="54737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06309" y="5401309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25700" y="5168900"/>
              <a:ext cx="4724400" cy="533400"/>
            </a:xfrm>
            <a:custGeom>
              <a:avLst/>
              <a:gdLst/>
              <a:ahLst/>
              <a:cxnLst/>
              <a:rect l="l" t="t" r="r" b="b"/>
              <a:pathLst>
                <a:path w="4724400" h="533400">
                  <a:moveTo>
                    <a:pt x="0" y="0"/>
                  </a:moveTo>
                  <a:lnTo>
                    <a:pt x="0" y="533400"/>
                  </a:lnTo>
                </a:path>
                <a:path w="4724400" h="533400">
                  <a:moveTo>
                    <a:pt x="2362199" y="0"/>
                  </a:moveTo>
                  <a:lnTo>
                    <a:pt x="2362200" y="533400"/>
                  </a:lnTo>
                </a:path>
                <a:path w="4724400" h="533400">
                  <a:moveTo>
                    <a:pt x="4724400" y="0"/>
                  </a:moveTo>
                  <a:lnTo>
                    <a:pt x="472440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71472" y="5181472"/>
            <a:ext cx="10496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9872" y="51814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349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2072" y="51814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349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5907" y="4162107"/>
            <a:ext cx="8489315" cy="1725295"/>
            <a:chOff x="275907" y="4162107"/>
            <a:chExt cx="8489315" cy="1725295"/>
          </a:xfrm>
        </p:grpSpPr>
        <p:sp>
          <p:nvSpPr>
            <p:cNvPr id="23" name="object 23"/>
            <p:cNvSpPr/>
            <p:nvPr/>
          </p:nvSpPr>
          <p:spPr>
            <a:xfrm>
              <a:off x="8364727" y="5489702"/>
              <a:ext cx="384175" cy="381000"/>
            </a:xfrm>
            <a:custGeom>
              <a:avLst/>
              <a:gdLst/>
              <a:ahLst/>
              <a:cxnLst/>
              <a:rect l="l" t="t" r="r" b="b"/>
              <a:pathLst>
                <a:path w="384175" h="381000">
                  <a:moveTo>
                    <a:pt x="225551" y="0"/>
                  </a:moveTo>
                  <a:lnTo>
                    <a:pt x="225551" y="381000"/>
                  </a:lnTo>
                </a:path>
                <a:path w="384175" h="381000">
                  <a:moveTo>
                    <a:pt x="0" y="376427"/>
                  </a:moveTo>
                  <a:lnTo>
                    <a:pt x="384048" y="376427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2100" y="41783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2100" y="41783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2300" y="1382775"/>
            <a:ext cx="7694295" cy="312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85775" algn="l"/>
                <a:tab pos="486409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If there are </a:t>
            </a:r>
            <a:r>
              <a:rPr sz="2800" b="1" dirty="0">
                <a:solidFill>
                  <a:srgbClr val="9A3300"/>
                </a:solidFill>
                <a:latin typeface="Arial"/>
                <a:cs typeface="Arial"/>
              </a:rPr>
              <a:t>n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number of nodes in the initial  linked list:</a:t>
            </a:r>
            <a:endParaRPr sz="2800">
              <a:latin typeface="Arial"/>
              <a:cs typeface="Arial"/>
            </a:endParaRPr>
          </a:p>
          <a:p>
            <a:pPr marL="88582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86460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Allocate </a:t>
            </a:r>
            <a:r>
              <a:rPr sz="2400" b="1" dirty="0">
                <a:solidFill>
                  <a:srgbClr val="9A3300"/>
                </a:solidFill>
                <a:latin typeface="Arial"/>
                <a:cs typeface="Arial"/>
              </a:rPr>
              <a:t>n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records, one by</a:t>
            </a:r>
            <a:r>
              <a:rPr sz="2400" b="1" spc="-2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885825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86460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Read in the fields of the</a:t>
            </a:r>
            <a:r>
              <a:rPr sz="2400" b="1" spc="-2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records.</a:t>
            </a:r>
            <a:endParaRPr sz="2400">
              <a:latin typeface="Arial"/>
              <a:cs typeface="Arial"/>
            </a:endParaRPr>
          </a:p>
          <a:p>
            <a:pPr marL="885825" marR="761365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886460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Modify the links of the records so that the  chain is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formed.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1800" b="1" dirty="0">
                <a:solidFill>
                  <a:srgbClr val="9A0033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82650" y="4540250"/>
            <a:ext cx="552450" cy="628650"/>
            <a:chOff x="882650" y="4540250"/>
            <a:chExt cx="552450" cy="628650"/>
          </a:xfrm>
        </p:grpSpPr>
        <p:sp>
          <p:nvSpPr>
            <p:cNvPr id="28" name="object 28"/>
            <p:cNvSpPr/>
            <p:nvPr/>
          </p:nvSpPr>
          <p:spPr>
            <a:xfrm>
              <a:off x="901700" y="4559300"/>
              <a:ext cx="422275" cy="482600"/>
            </a:xfrm>
            <a:custGeom>
              <a:avLst/>
              <a:gdLst/>
              <a:ahLst/>
              <a:cxnLst/>
              <a:rect l="l" t="t" r="r" b="b"/>
              <a:pathLst>
                <a:path w="422275" h="482600">
                  <a:moveTo>
                    <a:pt x="0" y="0"/>
                  </a:moveTo>
                  <a:lnTo>
                    <a:pt x="422148" y="482346"/>
                  </a:lnTo>
                </a:path>
              </a:pathLst>
            </a:custGeom>
            <a:ln w="381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8315" y="4983733"/>
              <a:ext cx="177165" cy="185420"/>
            </a:xfrm>
            <a:custGeom>
              <a:avLst/>
              <a:gdLst/>
              <a:ahLst/>
              <a:cxnLst/>
              <a:rect l="l" t="t" r="r" b="b"/>
              <a:pathLst>
                <a:path w="177165" h="185420">
                  <a:moveTo>
                    <a:pt x="176783" y="185165"/>
                  </a:moveTo>
                  <a:lnTo>
                    <a:pt x="128777" y="0"/>
                  </a:lnTo>
                  <a:lnTo>
                    <a:pt x="0" y="112775"/>
                  </a:lnTo>
                  <a:lnTo>
                    <a:pt x="176783" y="18516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7098" y="1160017"/>
            <a:ext cx="7271384" cy="5015865"/>
            <a:chOff x="657098" y="1160017"/>
            <a:chExt cx="7271384" cy="5015865"/>
          </a:xfrm>
        </p:grpSpPr>
        <p:sp>
          <p:nvSpPr>
            <p:cNvPr id="4" name="object 4"/>
            <p:cNvSpPr/>
            <p:nvPr/>
          </p:nvSpPr>
          <p:spPr>
            <a:xfrm>
              <a:off x="673100" y="1176019"/>
              <a:ext cx="7239000" cy="4983480"/>
            </a:xfrm>
            <a:custGeom>
              <a:avLst/>
              <a:gdLst/>
              <a:ahLst/>
              <a:cxnLst/>
              <a:rect l="l" t="t" r="r" b="b"/>
              <a:pathLst>
                <a:path w="7239000" h="4983480">
                  <a:moveTo>
                    <a:pt x="7239000" y="4983480"/>
                  </a:moveTo>
                  <a:lnTo>
                    <a:pt x="7239000" y="0"/>
                  </a:lnTo>
                  <a:lnTo>
                    <a:pt x="0" y="0"/>
                  </a:lnTo>
                  <a:lnTo>
                    <a:pt x="0" y="4983480"/>
                  </a:lnTo>
                  <a:lnTo>
                    <a:pt x="7239000" y="498348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100" y="1176019"/>
              <a:ext cx="7239000" cy="4983480"/>
            </a:xfrm>
            <a:custGeom>
              <a:avLst/>
              <a:gdLst/>
              <a:ahLst/>
              <a:cxnLst/>
              <a:rect l="l" t="t" r="r" b="b"/>
              <a:pathLst>
                <a:path w="7239000" h="4983480">
                  <a:moveTo>
                    <a:pt x="7239000" y="4983480"/>
                  </a:moveTo>
                  <a:lnTo>
                    <a:pt x="7239000" y="0"/>
                  </a:lnTo>
                  <a:lnTo>
                    <a:pt x="0" y="0"/>
                  </a:lnTo>
                  <a:lnTo>
                    <a:pt x="0" y="4983480"/>
                  </a:lnTo>
                  <a:lnTo>
                    <a:pt x="7239000" y="498348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8604" y="1166367"/>
            <a:ext cx="6873240" cy="495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node *create_list()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ts val="1540"/>
              </a:lnSpc>
              <a:tabLst>
                <a:tab pos="1112520" algn="l"/>
              </a:tabLst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int	k, n;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ts val="1730"/>
              </a:lnSpc>
              <a:tabLst>
                <a:tab pos="1233805" algn="l"/>
              </a:tabLst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node	*p,</a:t>
            </a: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*head;</a:t>
            </a:r>
            <a:endParaRPr sz="1600" dirty="0">
              <a:latin typeface="Courier New"/>
              <a:cs typeface="Courier New"/>
            </a:endParaRPr>
          </a:p>
          <a:p>
            <a:pPr marL="623570" marR="1105535" indent="-123189">
              <a:lnSpc>
                <a:spcPts val="1540"/>
              </a:lnSpc>
              <a:spcBef>
                <a:spcPts val="1520"/>
              </a:spcBef>
              <a:tabLst>
                <a:tab pos="1478915" algn="l"/>
              </a:tabLst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printf	("\n How many elements to enter?");  scanf ("%d",</a:t>
            </a: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&amp;n);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ts val="1730"/>
              </a:lnSpc>
              <a:spcBef>
                <a:spcPts val="1165"/>
              </a:spcBef>
              <a:tabLst>
                <a:tab pos="1112520" algn="l"/>
              </a:tabLst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for	(k=0; k&lt;n;</a:t>
            </a:r>
            <a:r>
              <a:rPr sz="1600" b="1" spc="-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k++)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ts val="1535"/>
              </a:lnSpc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989965">
              <a:lnSpc>
                <a:spcPts val="1540"/>
              </a:lnSpc>
            </a:pP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if (k == 0)</a:t>
            </a:r>
            <a:r>
              <a:rPr sz="1600" b="1" spc="-1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234440" marR="1104900">
              <a:lnSpc>
                <a:spcPts val="1540"/>
              </a:lnSpc>
              <a:spcBef>
                <a:spcPts val="180"/>
              </a:spcBef>
            </a:pP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head = (node *) malloc(sizeof(node));   p =</a:t>
            </a:r>
            <a:r>
              <a:rPr sz="1600" b="1" spc="-1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head;</a:t>
            </a:r>
            <a:endParaRPr sz="1600" dirty="0">
              <a:latin typeface="Courier New"/>
              <a:cs typeface="Courier New"/>
            </a:endParaRPr>
          </a:p>
          <a:p>
            <a:pPr marL="966469">
              <a:lnSpc>
                <a:spcPts val="1355"/>
              </a:lnSpc>
            </a:pP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966469">
              <a:lnSpc>
                <a:spcPts val="1540"/>
              </a:lnSpc>
            </a:pP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else</a:t>
            </a:r>
            <a:r>
              <a:rPr sz="1600" b="1" spc="-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846580" marR="5080">
              <a:lnSpc>
                <a:spcPts val="1540"/>
              </a:lnSpc>
              <a:spcBef>
                <a:spcPts val="180"/>
              </a:spcBef>
              <a:tabLst>
                <a:tab pos="2947035" algn="l"/>
              </a:tabLst>
            </a:pP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p-&gt;next	= (node *)</a:t>
            </a:r>
            <a:r>
              <a:rPr sz="1600" b="1" spc="-65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malloc(sizeof(node));   p =</a:t>
            </a:r>
            <a:r>
              <a:rPr sz="1600" b="1" spc="-10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p-&gt;next;</a:t>
            </a:r>
            <a:endParaRPr sz="1600" dirty="0">
              <a:latin typeface="Courier New"/>
              <a:cs typeface="Courier New"/>
            </a:endParaRPr>
          </a:p>
          <a:p>
            <a:pPr marL="1577975">
              <a:lnSpc>
                <a:spcPts val="1545"/>
              </a:lnSpc>
            </a:pPr>
            <a:r>
              <a:rPr sz="1600" b="1" dirty="0">
                <a:solidFill>
                  <a:srgbClr val="CC0000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989965">
              <a:lnSpc>
                <a:spcPts val="1730"/>
              </a:lnSpc>
              <a:spcBef>
                <a:spcPts val="1160"/>
              </a:spcBef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scanf ("%d %s %d", &amp;p-&gt;roll, p-&gt;name,</a:t>
            </a:r>
            <a:r>
              <a:rPr sz="1600" b="1" spc="-5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&amp;p-&gt;age);</a:t>
            </a:r>
            <a:endParaRPr sz="1600" dirty="0">
              <a:latin typeface="Courier New"/>
              <a:cs typeface="Courier New"/>
            </a:endParaRPr>
          </a:p>
          <a:p>
            <a:pPr marL="501015">
              <a:lnSpc>
                <a:spcPts val="1730"/>
              </a:lnSpc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501015" marR="4285615">
              <a:lnSpc>
                <a:spcPts val="1540"/>
              </a:lnSpc>
              <a:spcBef>
                <a:spcPts val="1520"/>
              </a:spcBef>
              <a:tabLst>
                <a:tab pos="1601470" algn="l"/>
                <a:tab pos="1967864" algn="l"/>
              </a:tabLst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p-&gt;next	=	NULL;  return</a:t>
            </a:r>
            <a:r>
              <a:rPr sz="16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(head);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550"/>
              </a:lnSpc>
            </a:pPr>
            <a:r>
              <a:rPr sz="1600" b="1" dirty="0">
                <a:solidFill>
                  <a:srgbClr val="3333CC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2601" y="1356867"/>
            <a:ext cx="6806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To be called from </a:t>
            </a:r>
            <a:r>
              <a:rPr sz="2800" b="1" spc="-10" dirty="0">
                <a:solidFill>
                  <a:srgbClr val="3333CC"/>
                </a:solidFill>
                <a:latin typeface="Courier New"/>
                <a:cs typeface="Courier New"/>
              </a:rPr>
              <a:t>main()</a:t>
            </a:r>
            <a:r>
              <a:rPr sz="2800" b="1" spc="-93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function as: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349500" y="2425700"/>
            <a:ext cx="3581400" cy="1447800"/>
          </a:xfrm>
          <a:prstGeom prst="rect">
            <a:avLst/>
          </a:prstGeom>
          <a:solidFill>
            <a:srgbClr val="CCFFFF"/>
          </a:solidFill>
          <a:ln w="32003">
            <a:solidFill>
              <a:srgbClr val="8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76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node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*head;</a:t>
            </a:r>
            <a:endParaRPr sz="2000" dirty="0">
              <a:latin typeface="Courier New"/>
              <a:cs typeface="Courier New"/>
            </a:endParaRPr>
          </a:p>
          <a:p>
            <a:pPr marL="244475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………</a:t>
            </a:r>
            <a:endParaRPr sz="2000" dirty="0">
              <a:latin typeface="Courier New"/>
              <a:cs typeface="Courier New"/>
            </a:endParaRPr>
          </a:p>
          <a:p>
            <a:pPr marL="244475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head =</a:t>
            </a:r>
            <a:r>
              <a:rPr sz="2000" b="1" spc="-2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create_list();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Introduction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382775"/>
            <a:ext cx="7798434" cy="299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212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A linked list is a data structure which</a:t>
            </a:r>
            <a:r>
              <a:rPr sz="28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can  change during</a:t>
            </a:r>
            <a:r>
              <a:rPr sz="2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execution.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Successive elements are </a:t>
            </a:r>
            <a:r>
              <a:rPr sz="2400" b="1" dirty="0">
                <a:solidFill>
                  <a:srgbClr val="336500"/>
                </a:solidFill>
                <a:latin typeface="Arial"/>
                <a:cs typeface="Arial"/>
              </a:rPr>
              <a:t>connected by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500"/>
                </a:solidFill>
                <a:latin typeface="Arial"/>
                <a:cs typeface="Arial"/>
              </a:rPr>
              <a:t>pointers.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Last element points to</a:t>
            </a:r>
            <a:r>
              <a:rPr sz="2400" b="1" spc="-1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NULL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55650" marR="116839" lvl="1" indent="-286385">
              <a:lnSpc>
                <a:spcPct val="100000"/>
              </a:lnSpc>
              <a:spcBef>
                <a:spcPts val="73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It can grow or shrink in size during execution of  a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program.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It can be made just as long as</a:t>
            </a:r>
            <a:r>
              <a:rPr sz="2400" b="1" spc="-2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802" y="4427423"/>
            <a:ext cx="5086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6500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It does not waste memory</a:t>
            </a:r>
            <a:r>
              <a:rPr sz="2400" b="1" spc="-459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space.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1400" y="5232400"/>
            <a:ext cx="7268209" cy="558800"/>
            <a:chOff x="1041400" y="5232400"/>
            <a:chExt cx="7268209" cy="558800"/>
          </a:xfrm>
        </p:grpSpPr>
        <p:sp>
          <p:nvSpPr>
            <p:cNvPr id="6" name="object 6"/>
            <p:cNvSpPr/>
            <p:nvPr/>
          </p:nvSpPr>
          <p:spPr>
            <a:xfrm>
              <a:off x="1054100" y="52451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4100" y="52451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2500" y="52451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2500" y="52451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3300" y="55499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7051" y="54721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0910" y="54775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4700" y="52451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4700" y="52451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5500" y="55499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9252" y="54721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63109" y="54775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73900" y="55499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01509" y="5477509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4700" y="5245100"/>
              <a:ext cx="4800600" cy="533400"/>
            </a:xfrm>
            <a:custGeom>
              <a:avLst/>
              <a:gdLst/>
              <a:ahLst/>
              <a:cxnLst/>
              <a:rect l="l" t="t" r="r" b="b"/>
              <a:pathLst>
                <a:path w="4800600" h="533400">
                  <a:moveTo>
                    <a:pt x="0" y="0"/>
                  </a:moveTo>
                  <a:lnTo>
                    <a:pt x="0" y="533400"/>
                  </a:lnTo>
                </a:path>
                <a:path w="4800600" h="533400">
                  <a:moveTo>
                    <a:pt x="2362199" y="0"/>
                  </a:moveTo>
                  <a:lnTo>
                    <a:pt x="2362200" y="533400"/>
                  </a:lnTo>
                </a:path>
                <a:path w="4800600" h="533400">
                  <a:moveTo>
                    <a:pt x="4800600" y="0"/>
                  </a:moveTo>
                  <a:lnTo>
                    <a:pt x="480060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66672" y="52576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349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5072" y="5257672"/>
            <a:ext cx="8972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349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7272" y="52576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349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-16192" y="4230687"/>
            <a:ext cx="8484235" cy="1716405"/>
            <a:chOff x="-16192" y="4230687"/>
            <a:chExt cx="8484235" cy="1716405"/>
          </a:xfrm>
        </p:grpSpPr>
        <p:sp>
          <p:nvSpPr>
            <p:cNvPr id="25" name="object 25"/>
            <p:cNvSpPr/>
            <p:nvPr/>
          </p:nvSpPr>
          <p:spPr>
            <a:xfrm>
              <a:off x="8067548" y="5549900"/>
              <a:ext cx="384175" cy="381000"/>
            </a:xfrm>
            <a:custGeom>
              <a:avLst/>
              <a:gdLst/>
              <a:ahLst/>
              <a:cxnLst/>
              <a:rect l="l" t="t" r="r" b="b"/>
              <a:pathLst>
                <a:path w="384175" h="381000">
                  <a:moveTo>
                    <a:pt x="225551" y="0"/>
                  </a:moveTo>
                  <a:lnTo>
                    <a:pt x="225551" y="381000"/>
                  </a:lnTo>
                </a:path>
                <a:path w="384175" h="381000">
                  <a:moveTo>
                    <a:pt x="0" y="376427"/>
                  </a:moveTo>
                  <a:lnTo>
                    <a:pt x="384048" y="376427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4246879"/>
              <a:ext cx="1206500" cy="381000"/>
            </a:xfrm>
            <a:custGeom>
              <a:avLst/>
              <a:gdLst/>
              <a:ahLst/>
              <a:cxnLst/>
              <a:rect l="l" t="t" r="r" b="b"/>
              <a:pathLst>
                <a:path w="1206500" h="381000">
                  <a:moveTo>
                    <a:pt x="1206500" y="190500"/>
                  </a:moveTo>
                  <a:lnTo>
                    <a:pt x="1190366" y="146597"/>
                  </a:lnTo>
                  <a:lnTo>
                    <a:pt x="1144429" y="106413"/>
                  </a:lnTo>
                  <a:lnTo>
                    <a:pt x="1072379" y="71054"/>
                  </a:lnTo>
                  <a:lnTo>
                    <a:pt x="1027715" y="55530"/>
                  </a:lnTo>
                  <a:lnTo>
                    <a:pt x="977908" y="41627"/>
                  </a:lnTo>
                  <a:lnTo>
                    <a:pt x="923420" y="29484"/>
                  </a:lnTo>
                  <a:lnTo>
                    <a:pt x="864710" y="19238"/>
                  </a:lnTo>
                  <a:lnTo>
                    <a:pt x="802242" y="11029"/>
                  </a:lnTo>
                  <a:lnTo>
                    <a:pt x="736477" y="4994"/>
                  </a:lnTo>
                  <a:lnTo>
                    <a:pt x="667875" y="1271"/>
                  </a:lnTo>
                  <a:lnTo>
                    <a:pt x="596900" y="0"/>
                  </a:lnTo>
                  <a:lnTo>
                    <a:pt x="525783" y="1271"/>
                  </a:lnTo>
                  <a:lnTo>
                    <a:pt x="457082" y="4994"/>
                  </a:lnTo>
                  <a:lnTo>
                    <a:pt x="391254" y="11029"/>
                  </a:lnTo>
                  <a:lnTo>
                    <a:pt x="328755" y="19238"/>
                  </a:lnTo>
                  <a:lnTo>
                    <a:pt x="270042" y="29484"/>
                  </a:lnTo>
                  <a:lnTo>
                    <a:pt x="215571" y="41627"/>
                  </a:lnTo>
                  <a:lnTo>
                    <a:pt x="165798" y="55530"/>
                  </a:lnTo>
                  <a:lnTo>
                    <a:pt x="121180" y="71054"/>
                  </a:lnTo>
                  <a:lnTo>
                    <a:pt x="82175" y="88061"/>
                  </a:lnTo>
                  <a:lnTo>
                    <a:pt x="22824" y="125971"/>
                  </a:lnTo>
                  <a:lnTo>
                    <a:pt x="0" y="152695"/>
                  </a:lnTo>
                  <a:lnTo>
                    <a:pt x="0" y="228092"/>
                  </a:lnTo>
                  <a:lnTo>
                    <a:pt x="49237" y="274253"/>
                  </a:lnTo>
                  <a:lnTo>
                    <a:pt x="121180" y="309625"/>
                  </a:lnTo>
                  <a:lnTo>
                    <a:pt x="165798" y="325183"/>
                  </a:lnTo>
                  <a:lnTo>
                    <a:pt x="215571" y="339132"/>
                  </a:lnTo>
                  <a:lnTo>
                    <a:pt x="270042" y="351328"/>
                  </a:lnTo>
                  <a:lnTo>
                    <a:pt x="328755" y="361627"/>
                  </a:lnTo>
                  <a:lnTo>
                    <a:pt x="391254" y="369888"/>
                  </a:lnTo>
                  <a:lnTo>
                    <a:pt x="457082" y="375965"/>
                  </a:lnTo>
                  <a:lnTo>
                    <a:pt x="525783" y="379717"/>
                  </a:lnTo>
                  <a:lnTo>
                    <a:pt x="596900" y="381000"/>
                  </a:lnTo>
                  <a:lnTo>
                    <a:pt x="667875" y="379717"/>
                  </a:lnTo>
                  <a:lnTo>
                    <a:pt x="736477" y="375965"/>
                  </a:lnTo>
                  <a:lnTo>
                    <a:pt x="802242" y="369888"/>
                  </a:lnTo>
                  <a:lnTo>
                    <a:pt x="864710" y="361627"/>
                  </a:lnTo>
                  <a:lnTo>
                    <a:pt x="923420" y="351328"/>
                  </a:lnTo>
                  <a:lnTo>
                    <a:pt x="977908" y="339132"/>
                  </a:lnTo>
                  <a:lnTo>
                    <a:pt x="1027715" y="325183"/>
                  </a:lnTo>
                  <a:lnTo>
                    <a:pt x="1072379" y="309625"/>
                  </a:lnTo>
                  <a:lnTo>
                    <a:pt x="1111437" y="292600"/>
                  </a:lnTo>
                  <a:lnTo>
                    <a:pt x="1170892" y="254726"/>
                  </a:lnTo>
                  <a:lnTo>
                    <a:pt x="1202389" y="212706"/>
                  </a:lnTo>
                  <a:lnTo>
                    <a:pt x="1206500" y="1905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4246879"/>
              <a:ext cx="1206500" cy="381000"/>
            </a:xfrm>
            <a:custGeom>
              <a:avLst/>
              <a:gdLst/>
              <a:ahLst/>
              <a:cxnLst/>
              <a:rect l="l" t="t" r="r" b="b"/>
              <a:pathLst>
                <a:path w="1206500" h="381000">
                  <a:moveTo>
                    <a:pt x="1206500" y="190500"/>
                  </a:moveTo>
                  <a:lnTo>
                    <a:pt x="1190366" y="146597"/>
                  </a:lnTo>
                  <a:lnTo>
                    <a:pt x="1144429" y="106413"/>
                  </a:lnTo>
                  <a:lnTo>
                    <a:pt x="1072379" y="71054"/>
                  </a:lnTo>
                  <a:lnTo>
                    <a:pt x="1027715" y="55530"/>
                  </a:lnTo>
                  <a:lnTo>
                    <a:pt x="977908" y="41627"/>
                  </a:lnTo>
                  <a:lnTo>
                    <a:pt x="923420" y="29484"/>
                  </a:lnTo>
                  <a:lnTo>
                    <a:pt x="864710" y="19238"/>
                  </a:lnTo>
                  <a:lnTo>
                    <a:pt x="802242" y="11029"/>
                  </a:lnTo>
                  <a:lnTo>
                    <a:pt x="736477" y="4994"/>
                  </a:lnTo>
                  <a:lnTo>
                    <a:pt x="667875" y="1271"/>
                  </a:lnTo>
                  <a:lnTo>
                    <a:pt x="596900" y="0"/>
                  </a:lnTo>
                  <a:lnTo>
                    <a:pt x="525783" y="1271"/>
                  </a:lnTo>
                  <a:lnTo>
                    <a:pt x="457082" y="4994"/>
                  </a:lnTo>
                  <a:lnTo>
                    <a:pt x="391254" y="11029"/>
                  </a:lnTo>
                  <a:lnTo>
                    <a:pt x="328755" y="19238"/>
                  </a:lnTo>
                  <a:lnTo>
                    <a:pt x="270042" y="29484"/>
                  </a:lnTo>
                  <a:lnTo>
                    <a:pt x="215571" y="41627"/>
                  </a:lnTo>
                  <a:lnTo>
                    <a:pt x="165798" y="55530"/>
                  </a:lnTo>
                  <a:lnTo>
                    <a:pt x="121180" y="71054"/>
                  </a:lnTo>
                  <a:lnTo>
                    <a:pt x="82175" y="88061"/>
                  </a:lnTo>
                  <a:lnTo>
                    <a:pt x="22824" y="125971"/>
                  </a:lnTo>
                  <a:lnTo>
                    <a:pt x="3393" y="146597"/>
                  </a:lnTo>
                  <a:lnTo>
                    <a:pt x="0" y="152695"/>
                  </a:lnTo>
                </a:path>
                <a:path w="1206500" h="381000">
                  <a:moveTo>
                    <a:pt x="0" y="228092"/>
                  </a:moveTo>
                  <a:lnTo>
                    <a:pt x="49237" y="274253"/>
                  </a:lnTo>
                  <a:lnTo>
                    <a:pt x="121180" y="309625"/>
                  </a:lnTo>
                  <a:lnTo>
                    <a:pt x="165798" y="325183"/>
                  </a:lnTo>
                  <a:lnTo>
                    <a:pt x="215571" y="339132"/>
                  </a:lnTo>
                  <a:lnTo>
                    <a:pt x="270042" y="351328"/>
                  </a:lnTo>
                  <a:lnTo>
                    <a:pt x="328755" y="361627"/>
                  </a:lnTo>
                  <a:lnTo>
                    <a:pt x="391254" y="369888"/>
                  </a:lnTo>
                  <a:lnTo>
                    <a:pt x="457082" y="375965"/>
                  </a:lnTo>
                  <a:lnTo>
                    <a:pt x="525783" y="379717"/>
                  </a:lnTo>
                  <a:lnTo>
                    <a:pt x="596900" y="381000"/>
                  </a:lnTo>
                  <a:lnTo>
                    <a:pt x="667875" y="379717"/>
                  </a:lnTo>
                  <a:lnTo>
                    <a:pt x="736477" y="375965"/>
                  </a:lnTo>
                  <a:lnTo>
                    <a:pt x="802242" y="369888"/>
                  </a:lnTo>
                  <a:lnTo>
                    <a:pt x="864710" y="361627"/>
                  </a:lnTo>
                  <a:lnTo>
                    <a:pt x="923420" y="351328"/>
                  </a:lnTo>
                  <a:lnTo>
                    <a:pt x="977908" y="339132"/>
                  </a:lnTo>
                  <a:lnTo>
                    <a:pt x="1027715" y="325183"/>
                  </a:lnTo>
                  <a:lnTo>
                    <a:pt x="1072379" y="309625"/>
                  </a:lnTo>
                  <a:lnTo>
                    <a:pt x="1111437" y="292600"/>
                  </a:lnTo>
                  <a:lnTo>
                    <a:pt x="1170892" y="254726"/>
                  </a:lnTo>
                  <a:lnTo>
                    <a:pt x="1202389" y="212706"/>
                  </a:lnTo>
                  <a:lnTo>
                    <a:pt x="1206500" y="190500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7500" y="4281423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A0033"/>
                </a:solidFill>
                <a:latin typeface="Arial"/>
                <a:cs typeface="Arial"/>
              </a:rPr>
              <a:t>head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77850" y="4608829"/>
            <a:ext cx="552450" cy="628650"/>
            <a:chOff x="577850" y="4608829"/>
            <a:chExt cx="552450" cy="628650"/>
          </a:xfrm>
        </p:grpSpPr>
        <p:sp>
          <p:nvSpPr>
            <p:cNvPr id="30" name="object 30"/>
            <p:cNvSpPr/>
            <p:nvPr/>
          </p:nvSpPr>
          <p:spPr>
            <a:xfrm>
              <a:off x="596900" y="4627879"/>
              <a:ext cx="422275" cy="482600"/>
            </a:xfrm>
            <a:custGeom>
              <a:avLst/>
              <a:gdLst/>
              <a:ahLst/>
              <a:cxnLst/>
              <a:rect l="l" t="t" r="r" b="b"/>
              <a:pathLst>
                <a:path w="422275" h="482600">
                  <a:moveTo>
                    <a:pt x="0" y="0"/>
                  </a:moveTo>
                  <a:lnTo>
                    <a:pt x="422147" y="482346"/>
                  </a:lnTo>
                </a:path>
              </a:pathLst>
            </a:custGeom>
            <a:ln w="381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3515" y="5052313"/>
              <a:ext cx="177165" cy="185420"/>
            </a:xfrm>
            <a:custGeom>
              <a:avLst/>
              <a:gdLst/>
              <a:ahLst/>
              <a:cxnLst/>
              <a:rect l="l" t="t" r="r" b="b"/>
              <a:pathLst>
                <a:path w="177165" h="185420">
                  <a:moveTo>
                    <a:pt x="176784" y="185165"/>
                  </a:moveTo>
                  <a:lnTo>
                    <a:pt x="128778" y="0"/>
                  </a:lnTo>
                  <a:lnTo>
                    <a:pt x="0" y="112775"/>
                  </a:lnTo>
                  <a:lnTo>
                    <a:pt x="176784" y="18516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117851"/>
            <a:ext cx="7772400" cy="1470025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Traversing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the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What is to be</a:t>
            </a:r>
            <a:r>
              <a:rPr sz="3200" spc="-2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done?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382775"/>
            <a:ext cx="7411720" cy="298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Once the linked list has been</a:t>
            </a:r>
            <a:r>
              <a:rPr sz="28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constructed 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b="1" i="1" dirty="0">
                <a:solidFill>
                  <a:srgbClr val="CC0000"/>
                </a:solidFill>
                <a:latin typeface="Arial"/>
                <a:cs typeface="Arial"/>
              </a:rPr>
              <a:t>head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points to the first node of the  list,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Follow the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pointers.</a:t>
            </a:r>
            <a:endParaRPr sz="2400">
              <a:latin typeface="Arial"/>
              <a:cs typeface="Arial"/>
            </a:endParaRPr>
          </a:p>
          <a:p>
            <a:pPr marL="755650" marR="9779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Display the contents of the nodes as they 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are 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traversed.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Stop when the </a:t>
            </a:r>
            <a:r>
              <a:rPr sz="2400" b="1" i="1" spc="-5" dirty="0">
                <a:solidFill>
                  <a:srgbClr val="9A3300"/>
                </a:solidFill>
                <a:latin typeface="Arial"/>
                <a:cs typeface="Arial"/>
              </a:rPr>
              <a:t>next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pointer points to</a:t>
            </a:r>
            <a:r>
              <a:rPr sz="2400" b="1" spc="-4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NULL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1358900"/>
            <a:ext cx="7162800" cy="4724400"/>
          </a:xfrm>
          <a:prstGeom prst="rect">
            <a:avLst/>
          </a:prstGeom>
          <a:solidFill>
            <a:srgbClr val="CCFFFF"/>
          </a:solidFill>
          <a:ln w="32003">
            <a:solidFill>
              <a:srgbClr val="8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ts val="23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void display (node</a:t>
            </a:r>
            <a:r>
              <a:rPr sz="2000" b="1" spc="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*head)</a:t>
            </a:r>
            <a:endParaRPr sz="2000" dirty="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412750" marR="4456430">
              <a:lnSpc>
                <a:spcPct val="100000"/>
              </a:lnSpc>
              <a:tabLst>
                <a:tab pos="1174750" algn="l"/>
                <a:tab pos="1326515" algn="l"/>
              </a:tabLst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int	count =</a:t>
            </a:r>
            <a:r>
              <a:rPr sz="2000" b="1" spc="-7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1;  node		*p;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p =</a:t>
            </a:r>
            <a:r>
              <a:rPr sz="2000" b="1" spc="-7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head;</a:t>
            </a:r>
            <a:endParaRPr sz="2000" dirty="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while (p !=</a:t>
            </a:r>
            <a:r>
              <a:rPr sz="2000" b="1" spc="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NULL)</a:t>
            </a:r>
            <a:endParaRPr sz="2000" dirty="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7175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printf ("\nNode %d: %d %s %d",</a:t>
            </a:r>
            <a:r>
              <a:rPr sz="2000" b="1" spc="3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count,</a:t>
            </a:r>
            <a:endParaRPr sz="2000" dirty="0">
              <a:latin typeface="Courier New"/>
              <a:cs typeface="Courier New"/>
            </a:endParaRPr>
          </a:p>
          <a:p>
            <a:pPr marL="30035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p-&gt;roll, p-&gt;name, p-&gt;age);</a:t>
            </a:r>
            <a:endParaRPr sz="2000" dirty="0">
              <a:latin typeface="Courier New"/>
              <a:cs typeface="Courier New"/>
            </a:endParaRPr>
          </a:p>
          <a:p>
            <a:pPr marL="7175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count++;</a:t>
            </a:r>
            <a:endParaRPr sz="2000" dirty="0">
              <a:latin typeface="Courier New"/>
              <a:cs typeface="Courier New"/>
            </a:endParaRPr>
          </a:p>
          <a:p>
            <a:pPr marL="7175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p =</a:t>
            </a:r>
            <a:r>
              <a:rPr sz="2000" b="1" spc="-6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p-&gt;next;</a:t>
            </a:r>
            <a:endParaRPr sz="2000" dirty="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printf</a:t>
            </a:r>
            <a:r>
              <a:rPr sz="2000" b="1" spc="-5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("\n");</a:t>
            </a:r>
            <a:endParaRPr sz="2000" dirty="0">
              <a:latin typeface="Courier New"/>
              <a:cs typeface="Courier New"/>
            </a:endParaRPr>
          </a:p>
          <a:p>
            <a:pPr marL="10795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2601" y="1356867"/>
            <a:ext cx="6806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To be called from </a:t>
            </a:r>
            <a:r>
              <a:rPr sz="2800" b="1" spc="-10" dirty="0">
                <a:solidFill>
                  <a:srgbClr val="3333CC"/>
                </a:solidFill>
                <a:latin typeface="Courier New"/>
                <a:cs typeface="Courier New"/>
              </a:rPr>
              <a:t>main()</a:t>
            </a:r>
            <a:r>
              <a:rPr sz="2800" b="1" spc="-93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function as: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349500" y="2425700"/>
            <a:ext cx="2882900" cy="1348105"/>
          </a:xfrm>
          <a:prstGeom prst="rect">
            <a:avLst/>
          </a:prstGeom>
          <a:solidFill>
            <a:srgbClr val="CCFFFF"/>
          </a:solidFill>
          <a:ln w="32003">
            <a:solidFill>
              <a:srgbClr val="8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76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node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*head;</a:t>
            </a:r>
            <a:endParaRPr sz="2000" dirty="0">
              <a:latin typeface="Courier New"/>
              <a:cs typeface="Courier New"/>
            </a:endParaRPr>
          </a:p>
          <a:p>
            <a:pPr marL="244475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………</a:t>
            </a:r>
            <a:endParaRPr sz="2000" dirty="0">
              <a:latin typeface="Courier New"/>
              <a:cs typeface="Courier New"/>
            </a:endParaRPr>
          </a:p>
          <a:p>
            <a:pPr marL="244475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display</a:t>
            </a:r>
            <a:r>
              <a:rPr sz="2000" b="1" spc="-1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(head);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117851"/>
            <a:ext cx="7772400" cy="1470025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Inserting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a Node in a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 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How to</a:t>
            </a:r>
            <a:r>
              <a:rPr sz="3200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do?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382775"/>
            <a:ext cx="7167245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64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The problem is to insert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node </a:t>
            </a:r>
            <a:r>
              <a:rPr sz="2800" b="1" i="1" dirty="0">
                <a:solidFill>
                  <a:srgbClr val="9A3300"/>
                </a:solidFill>
                <a:latin typeface="Arial"/>
                <a:cs typeface="Arial"/>
              </a:rPr>
              <a:t>before a  specified</a:t>
            </a:r>
            <a:r>
              <a:rPr sz="2800" b="1" i="1" spc="-5" dirty="0">
                <a:solidFill>
                  <a:srgbClr val="9A33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9A3300"/>
                </a:solidFill>
                <a:latin typeface="Arial"/>
                <a:cs typeface="Arial"/>
              </a:rPr>
              <a:t>node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Specified means some value is given for the  node (called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9A3300"/>
                </a:solidFill>
                <a:latin typeface="Arial"/>
                <a:cs typeface="Arial"/>
              </a:rPr>
              <a:t>key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In this example, we consider it to be</a:t>
            </a:r>
            <a:r>
              <a:rPr sz="2400" b="1" spc="-5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roll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Convention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followed:</a:t>
            </a:r>
            <a:endParaRPr sz="2800">
              <a:latin typeface="Arial"/>
              <a:cs typeface="Arial"/>
            </a:endParaRPr>
          </a:p>
          <a:p>
            <a:pPr marL="755650" marR="2984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If the value of roll is given as </a:t>
            </a:r>
            <a:r>
              <a:rPr sz="2400" b="1" i="1" spc="-5" dirty="0">
                <a:solidFill>
                  <a:srgbClr val="9A3300"/>
                </a:solidFill>
                <a:latin typeface="Arial"/>
                <a:cs typeface="Arial"/>
              </a:rPr>
              <a:t>negative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, the  node will be inserted at the </a:t>
            </a:r>
            <a:r>
              <a:rPr sz="2400" b="1" i="1" dirty="0">
                <a:solidFill>
                  <a:srgbClr val="9A3300"/>
                </a:solidFill>
                <a:latin typeface="Arial"/>
                <a:cs typeface="Arial"/>
              </a:rPr>
              <a:t>end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of the</a:t>
            </a:r>
            <a:r>
              <a:rPr sz="2400" b="1" spc="-7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554355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0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Contd.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840526"/>
            <a:ext cx="7110730" cy="50717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42900" marR="42545" indent="-342900" algn="r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When a node is added at the</a:t>
            </a:r>
            <a:r>
              <a:rPr sz="28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beginning,</a:t>
            </a:r>
            <a:endParaRPr sz="2800" dirty="0">
              <a:latin typeface="Arial"/>
              <a:cs typeface="Arial"/>
            </a:endParaRPr>
          </a:p>
          <a:p>
            <a:pPr marL="286385" marR="5080" lvl="1" indent="-286385" algn="r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863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Only one next pointer needs to be</a:t>
            </a:r>
            <a:r>
              <a:rPr sz="2400" b="1" spc="-7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modified.</a:t>
            </a:r>
            <a:endParaRPr sz="2400" dirty="0">
              <a:latin typeface="Arial"/>
              <a:cs typeface="Arial"/>
            </a:endParaRPr>
          </a:p>
          <a:p>
            <a:pPr marL="1155700" lvl="2" indent="-22987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i="1" spc="-5" dirty="0">
                <a:solidFill>
                  <a:srgbClr val="9A3300"/>
                </a:solidFill>
                <a:latin typeface="Arial"/>
                <a:cs typeface="Arial"/>
              </a:rPr>
              <a:t>head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is made to point to the new</a:t>
            </a:r>
            <a:r>
              <a:rPr sz="2000" b="1" spc="25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node.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New node points to the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previously first</a:t>
            </a:r>
            <a:r>
              <a:rPr sz="2000" b="1" spc="20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element.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When a node is added at the</a:t>
            </a:r>
            <a:r>
              <a:rPr sz="2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end,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Two next pointers need to be</a:t>
            </a:r>
            <a:r>
              <a:rPr sz="2400" b="1" spc="-3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modified.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Last node now points to the new</a:t>
            </a:r>
            <a:r>
              <a:rPr sz="2000" b="1" spc="25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node.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New node points to</a:t>
            </a:r>
            <a:r>
              <a:rPr sz="2000" b="1" spc="10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9A3300"/>
                </a:solidFill>
                <a:latin typeface="Arial"/>
                <a:cs typeface="Arial"/>
              </a:rPr>
              <a:t>NULL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When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node is added in the</a:t>
            </a:r>
            <a:r>
              <a:rPr sz="28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middle,</a:t>
            </a:r>
            <a:endParaRPr sz="2800" dirty="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Two next pointers need to be</a:t>
            </a:r>
            <a:r>
              <a:rPr sz="2400" b="1" spc="-3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modified.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Previous node now points to the new</a:t>
            </a:r>
            <a:r>
              <a:rPr sz="2000" b="1" spc="40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node.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New node points to the next</a:t>
            </a:r>
            <a:r>
              <a:rPr sz="2000" b="1" spc="25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node.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498" y="276097"/>
            <a:ext cx="8490585" cy="5374005"/>
            <a:chOff x="428498" y="276097"/>
            <a:chExt cx="8490585" cy="5374005"/>
          </a:xfrm>
        </p:grpSpPr>
        <p:sp>
          <p:nvSpPr>
            <p:cNvPr id="3" name="object 3"/>
            <p:cNvSpPr/>
            <p:nvPr/>
          </p:nvSpPr>
          <p:spPr>
            <a:xfrm>
              <a:off x="444500" y="292099"/>
              <a:ext cx="8458200" cy="5341620"/>
            </a:xfrm>
            <a:custGeom>
              <a:avLst/>
              <a:gdLst/>
              <a:ahLst/>
              <a:cxnLst/>
              <a:rect l="l" t="t" r="r" b="b"/>
              <a:pathLst>
                <a:path w="8458200" h="5341620">
                  <a:moveTo>
                    <a:pt x="8458200" y="5341620"/>
                  </a:moveTo>
                  <a:lnTo>
                    <a:pt x="8458200" y="0"/>
                  </a:lnTo>
                  <a:lnTo>
                    <a:pt x="0" y="0"/>
                  </a:lnTo>
                  <a:lnTo>
                    <a:pt x="0" y="5341620"/>
                  </a:lnTo>
                  <a:lnTo>
                    <a:pt x="8458200" y="534162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4500" y="292099"/>
              <a:ext cx="8458200" cy="5341620"/>
            </a:xfrm>
            <a:custGeom>
              <a:avLst/>
              <a:gdLst/>
              <a:ahLst/>
              <a:cxnLst/>
              <a:rect l="l" t="t" r="r" b="b"/>
              <a:pathLst>
                <a:path w="8458200" h="5341620">
                  <a:moveTo>
                    <a:pt x="8458200" y="5341620"/>
                  </a:moveTo>
                  <a:lnTo>
                    <a:pt x="8458200" y="0"/>
                  </a:lnTo>
                  <a:lnTo>
                    <a:pt x="0" y="0"/>
                  </a:lnTo>
                  <a:lnTo>
                    <a:pt x="0" y="5341620"/>
                  </a:lnTo>
                  <a:lnTo>
                    <a:pt x="8458200" y="5341620"/>
                  </a:lnTo>
                  <a:close/>
                </a:path>
              </a:pathLst>
            </a:custGeom>
            <a:ln w="32004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0004" y="314452"/>
            <a:ext cx="8081645" cy="359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void insert (node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 **head)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58800" marR="5057140">
              <a:lnSpc>
                <a:spcPct val="100000"/>
              </a:lnSpc>
              <a:spcBef>
                <a:spcPts val="5"/>
              </a:spcBef>
              <a:tabLst>
                <a:tab pos="1241425" algn="l"/>
              </a:tabLst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int	k = 0,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rno;  node *p, *q,</a:t>
            </a:r>
            <a:r>
              <a:rPr sz="1800" b="1" spc="-6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*new;</a:t>
            </a:r>
            <a:endParaRPr sz="1800" dirty="0">
              <a:latin typeface="Courier New"/>
              <a:cs typeface="Courier New"/>
            </a:endParaRPr>
          </a:p>
          <a:p>
            <a:pPr marL="558800" marR="2600325">
              <a:lnSpc>
                <a:spcPct val="200199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new = (node *)</a:t>
            </a:r>
            <a:r>
              <a:rPr sz="1800" b="1" spc="-3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malloc(sizeof(node)); 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printf ("\nData to be inserted:</a:t>
            </a:r>
            <a:r>
              <a:rPr sz="1800" b="1" spc="-1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");</a:t>
            </a:r>
            <a:endParaRPr sz="1800" dirty="0">
              <a:latin typeface="Courier New"/>
              <a:cs typeface="Courier New"/>
            </a:endParaRPr>
          </a:p>
          <a:p>
            <a:pPr marL="558800" marR="5080" indent="272415">
              <a:lnSpc>
                <a:spcPct val="100000"/>
              </a:lnSpc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scanf ("%d %s %d", &amp;new-&gt;roll, new-&gt;name,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&amp;new-&gt;age); 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printf ("\nInsert before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roll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(-ve for</a:t>
            </a:r>
            <a:r>
              <a:rPr sz="1800" b="1" spc="-5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end):");</a:t>
            </a:r>
            <a:endParaRPr sz="1800" dirty="0">
              <a:latin typeface="Courier New"/>
              <a:cs typeface="Courier New"/>
            </a:endParaRPr>
          </a:p>
          <a:p>
            <a:pPr marL="83121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scanf ("%d",</a:t>
            </a:r>
            <a:r>
              <a:rPr sz="1800" b="1" spc="-2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&amp;rno);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p =</a:t>
            </a:r>
            <a:r>
              <a:rPr sz="1800" b="1" spc="-3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*head;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499813" y="4159046"/>
            <a:ext cx="302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9A3300"/>
                </a:solidFill>
                <a:latin typeface="Courier New"/>
                <a:cs typeface="Courier New"/>
              </a:rPr>
              <a:t>/* At the beginning</a:t>
            </a:r>
            <a:r>
              <a:rPr sz="1800" b="1" spc="-85" dirty="0">
                <a:solidFill>
                  <a:srgbClr val="9A330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9A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6129" y="4159046"/>
            <a:ext cx="261937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if (p-&gt;roll </a:t>
            </a:r>
            <a:r>
              <a:rPr lang="en-US"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==</a:t>
            </a:r>
            <a:r>
              <a:rPr sz="1800" b="1" spc="-6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 err="1">
                <a:solidFill>
                  <a:srgbClr val="800080"/>
                </a:solidFill>
                <a:latin typeface="Courier New"/>
                <a:cs typeface="Courier New"/>
              </a:rPr>
              <a:t>r</a:t>
            </a:r>
            <a:r>
              <a:rPr lang="en-US" sz="1800" b="1" spc="-15" dirty="0" err="1">
                <a:solidFill>
                  <a:srgbClr val="800080"/>
                </a:solidFill>
                <a:latin typeface="Courier New"/>
                <a:cs typeface="Courier New"/>
              </a:rPr>
              <a:t>no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new-&gt;next =</a:t>
            </a:r>
            <a:r>
              <a:rPr sz="1800" b="1" spc="-8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p;</a:t>
            </a:r>
            <a:endParaRPr sz="180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*head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new;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404" y="317500"/>
            <a:ext cx="6585584" cy="5923280"/>
            <a:chOff x="199897" y="276097"/>
            <a:chExt cx="6585584" cy="5923280"/>
          </a:xfrm>
        </p:grpSpPr>
        <p:sp>
          <p:nvSpPr>
            <p:cNvPr id="3" name="object 3"/>
            <p:cNvSpPr/>
            <p:nvPr/>
          </p:nvSpPr>
          <p:spPr>
            <a:xfrm>
              <a:off x="215899" y="292099"/>
              <a:ext cx="6553200" cy="5891530"/>
            </a:xfrm>
            <a:custGeom>
              <a:avLst/>
              <a:gdLst/>
              <a:ahLst/>
              <a:cxnLst/>
              <a:rect l="l" t="t" r="r" b="b"/>
              <a:pathLst>
                <a:path w="6553200" h="5891530">
                  <a:moveTo>
                    <a:pt x="6553200" y="5891022"/>
                  </a:moveTo>
                  <a:lnTo>
                    <a:pt x="6553200" y="0"/>
                  </a:lnTo>
                  <a:lnTo>
                    <a:pt x="0" y="0"/>
                  </a:lnTo>
                  <a:lnTo>
                    <a:pt x="0" y="5891022"/>
                  </a:lnTo>
                  <a:lnTo>
                    <a:pt x="6553200" y="5891022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5899" y="292099"/>
              <a:ext cx="6553200" cy="5891530"/>
            </a:xfrm>
            <a:custGeom>
              <a:avLst/>
              <a:gdLst/>
              <a:ahLst/>
              <a:cxnLst/>
              <a:rect l="l" t="t" r="r" b="b"/>
              <a:pathLst>
                <a:path w="6553200" h="5891530">
                  <a:moveTo>
                    <a:pt x="6553200" y="5891022"/>
                  </a:moveTo>
                  <a:lnTo>
                    <a:pt x="6553200" y="0"/>
                  </a:lnTo>
                  <a:lnTo>
                    <a:pt x="0" y="0"/>
                  </a:lnTo>
                  <a:lnTo>
                    <a:pt x="0" y="5891022"/>
                  </a:lnTo>
                  <a:lnTo>
                    <a:pt x="6553200" y="5891022"/>
                  </a:lnTo>
                  <a:close/>
                </a:path>
              </a:pathLst>
            </a:custGeom>
            <a:ln w="32004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004" y="317500"/>
            <a:ext cx="57213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-10" dirty="0">
                <a:solidFill>
                  <a:srgbClr val="800080"/>
                </a:solidFill>
                <a:latin typeface="Courier New"/>
                <a:cs typeface="Courier New"/>
              </a:rPr>
              <a:t>else</a:t>
            </a:r>
            <a:endParaRPr sz="1800" dirty="0">
              <a:latin typeface="Courier New"/>
              <a:cs typeface="Courier New"/>
            </a:endParaRPr>
          </a:p>
          <a:p>
            <a:pPr marL="330200">
              <a:lnSpc>
                <a:spcPts val="2150"/>
              </a:lnSpc>
            </a:pPr>
            <a:r>
              <a:rPr sz="1800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225803" y="863853"/>
            <a:ext cx="535114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while ((p != NULL) &amp;&amp; (p-&gt;roll </a:t>
            </a:r>
            <a:r>
              <a:rPr lang="en-US"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!=</a:t>
            </a:r>
            <a:r>
              <a:rPr lang="en-US" sz="1800" b="1" spc="-4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lang="en-US" sz="1800" b="1" spc="-10" dirty="0" err="1">
                <a:solidFill>
                  <a:srgbClr val="800080"/>
                </a:solidFill>
                <a:latin typeface="Courier New"/>
                <a:cs typeface="Courier New"/>
              </a:rPr>
              <a:t>rno</a:t>
            </a:r>
            <a:r>
              <a:rPr lang="en-US"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)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737235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q =</a:t>
            </a:r>
            <a:r>
              <a:rPr sz="1800" b="1" spc="-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p;</a:t>
            </a:r>
            <a:endParaRPr sz="1800" dirty="0">
              <a:latin typeface="Courier New"/>
              <a:cs typeface="Courier New"/>
            </a:endParaRPr>
          </a:p>
          <a:p>
            <a:pPr marL="73723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p =</a:t>
            </a:r>
            <a:r>
              <a:rPr sz="1800" b="1" spc="-3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p-&gt;next;</a:t>
            </a:r>
            <a:endParaRPr sz="1800" dirty="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7915" y="2511145"/>
            <a:ext cx="220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A3300"/>
                </a:solidFill>
                <a:latin typeface="Courier New"/>
                <a:cs typeface="Courier New"/>
              </a:rPr>
              <a:t>/* At the end</a:t>
            </a:r>
            <a:r>
              <a:rPr sz="1800" b="1" spc="-120" dirty="0">
                <a:solidFill>
                  <a:srgbClr val="9A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A33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111" y="2511145"/>
            <a:ext cx="289306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165" algn="l"/>
              </a:tabLst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if	(p ==</a:t>
            </a:r>
            <a:r>
              <a:rPr sz="1800" b="1" spc="-4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NULL)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58800" marR="508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q-&gt;next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=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new; 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new-&gt;next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=</a:t>
            </a:r>
            <a:r>
              <a:rPr sz="1800" b="1" spc="-7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NULL;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9039" y="3896766"/>
            <a:ext cx="26619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==</a:t>
            </a:r>
            <a:r>
              <a:rPr sz="1800" b="1" spc="-2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rno)</a:t>
            </a:r>
            <a:endParaRPr sz="1800" dirty="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9A3300"/>
                </a:solidFill>
                <a:latin typeface="Courier New"/>
                <a:cs typeface="Courier New"/>
              </a:rPr>
              <a:t>/* In the middle</a:t>
            </a:r>
            <a:r>
              <a:rPr sz="1800" b="1" spc="-85" dirty="0">
                <a:solidFill>
                  <a:srgbClr val="9A330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9A3300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2278" y="3609797"/>
            <a:ext cx="234632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240790" algn="l"/>
              </a:tabLst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else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if	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(p-&gt;roll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83820" algn="ctr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6134" y="4707763"/>
            <a:ext cx="24834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q-&gt;next =</a:t>
            </a:r>
            <a:r>
              <a:rPr sz="1800" b="1" spc="-10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new;  new-&gt;next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=</a:t>
            </a:r>
            <a:r>
              <a:rPr sz="1800" b="1" spc="-8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p;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404" y="5532094"/>
            <a:ext cx="70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5780" y="2120900"/>
            <a:ext cx="2133600" cy="1600200"/>
          </a:xfrm>
          <a:prstGeom prst="rect">
            <a:avLst/>
          </a:prstGeom>
          <a:solidFill>
            <a:srgbClr val="FFFF9A"/>
          </a:solidFill>
          <a:ln w="32003">
            <a:solidFill>
              <a:srgbClr val="9A3365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07314" marR="494030">
              <a:lnSpc>
                <a:spcPct val="100000"/>
              </a:lnSpc>
              <a:spcBef>
                <a:spcPts val="250"/>
              </a:spcBef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The</a:t>
            </a: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pointers  q and p 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always</a:t>
            </a:r>
            <a:r>
              <a:rPr sz="20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point</a:t>
            </a:r>
            <a:endParaRPr sz="2000">
              <a:latin typeface="Arial"/>
              <a:cs typeface="Arial"/>
            </a:endParaRPr>
          </a:p>
          <a:p>
            <a:pPr marL="107314" marR="240665">
              <a:lnSpc>
                <a:spcPts val="2400"/>
              </a:lnSpc>
              <a:spcBef>
                <a:spcPts val="75"/>
              </a:spcBef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20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consecutive  nodes.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2601" y="1356867"/>
            <a:ext cx="6806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To be called from </a:t>
            </a:r>
            <a:r>
              <a:rPr sz="2800" b="1" spc="-10" dirty="0">
                <a:solidFill>
                  <a:srgbClr val="3333CC"/>
                </a:solidFill>
                <a:latin typeface="Courier New"/>
                <a:cs typeface="Courier New"/>
              </a:rPr>
              <a:t>main()</a:t>
            </a:r>
            <a:r>
              <a:rPr sz="2800" b="1" spc="-93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function as: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349500" y="2425700"/>
            <a:ext cx="2882900" cy="1348105"/>
          </a:xfrm>
          <a:prstGeom prst="rect">
            <a:avLst/>
          </a:prstGeom>
          <a:solidFill>
            <a:srgbClr val="CCFFFF"/>
          </a:solidFill>
          <a:ln w="32003">
            <a:solidFill>
              <a:srgbClr val="80000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76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node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*head;</a:t>
            </a:r>
            <a:endParaRPr sz="2000" dirty="0">
              <a:latin typeface="Courier New"/>
              <a:cs typeface="Courier New"/>
            </a:endParaRPr>
          </a:p>
          <a:p>
            <a:pPr marL="244475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………</a:t>
            </a:r>
            <a:endParaRPr sz="2000" dirty="0">
              <a:latin typeface="Courier New"/>
              <a:cs typeface="Courier New"/>
            </a:endParaRPr>
          </a:p>
          <a:p>
            <a:pPr marL="244475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insert</a:t>
            </a:r>
            <a:r>
              <a:rPr sz="2000" b="1" spc="-1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(&amp;head);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2601" y="1297726"/>
            <a:ext cx="7287895" cy="3595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Keeping track of a linked</a:t>
            </a:r>
            <a:r>
              <a:rPr sz="2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list:</a:t>
            </a:r>
            <a:endParaRPr sz="2800">
              <a:latin typeface="Arial"/>
              <a:cs typeface="Arial"/>
            </a:endParaRPr>
          </a:p>
          <a:p>
            <a:pPr marL="755650" marR="110489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Must know the pointer to the first element of  the list (called </a:t>
            </a:r>
            <a:r>
              <a:rPr sz="2400" b="1" i="1" spc="-5" dirty="0">
                <a:solidFill>
                  <a:srgbClr val="9A3300"/>
                </a:solidFill>
                <a:latin typeface="Arial"/>
                <a:cs typeface="Arial"/>
              </a:rPr>
              <a:t>start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, </a:t>
            </a:r>
            <a:r>
              <a:rPr sz="2400" b="1" i="1" spc="-5" dirty="0">
                <a:solidFill>
                  <a:srgbClr val="9A3300"/>
                </a:solidFill>
                <a:latin typeface="Arial"/>
                <a:cs typeface="Arial"/>
              </a:rPr>
              <a:t>head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,</a:t>
            </a:r>
            <a:r>
              <a:rPr sz="2400" b="1" spc="-1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etc.).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336500"/>
              </a:buClr>
              <a:buFont typeface="Arial"/>
              <a:buChar char="–"/>
            </a:pPr>
            <a:endParaRPr sz="35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Linked lists provide flexibility in allowing 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the items to be rearranged</a:t>
            </a:r>
            <a:r>
              <a:rPr sz="28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efficiently.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Insert an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Delete an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117851"/>
            <a:ext cx="7772400" cy="1470025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Deleting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a node from the</a:t>
            </a:r>
            <a:r>
              <a:rPr sz="3200" spc="-1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What is to be</a:t>
            </a:r>
            <a:r>
              <a:rPr sz="3200" spc="-2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done?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382775"/>
            <a:ext cx="6607175" cy="314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Here also we are required to delete</a:t>
            </a:r>
            <a:r>
              <a:rPr sz="2800" b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a  specified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node.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14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Say, the node whose </a:t>
            </a: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roll</a:t>
            </a:r>
            <a:r>
              <a:rPr sz="2400" b="1" spc="-8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field is given.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Here also three conditions</a:t>
            </a:r>
            <a:r>
              <a:rPr sz="2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arise: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Deleting the first</a:t>
            </a:r>
            <a:r>
              <a:rPr sz="2400" b="1" spc="-1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Deleting the last</a:t>
            </a:r>
            <a:r>
              <a:rPr sz="2400" b="1" spc="-1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Deleting an intermediate</a:t>
            </a:r>
            <a:r>
              <a:rPr sz="2400" b="1" spc="-2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node.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5297" y="885697"/>
            <a:ext cx="6280785" cy="4276090"/>
            <a:chOff x="1495297" y="885697"/>
            <a:chExt cx="6280785" cy="4276090"/>
          </a:xfrm>
        </p:grpSpPr>
        <p:sp>
          <p:nvSpPr>
            <p:cNvPr id="3" name="object 3"/>
            <p:cNvSpPr/>
            <p:nvPr/>
          </p:nvSpPr>
          <p:spPr>
            <a:xfrm>
              <a:off x="1511299" y="901699"/>
              <a:ext cx="6248400" cy="4243705"/>
            </a:xfrm>
            <a:custGeom>
              <a:avLst/>
              <a:gdLst/>
              <a:ahLst/>
              <a:cxnLst/>
              <a:rect l="l" t="t" r="r" b="b"/>
              <a:pathLst>
                <a:path w="6248400" h="4243705">
                  <a:moveTo>
                    <a:pt x="6248400" y="4243578"/>
                  </a:moveTo>
                  <a:lnTo>
                    <a:pt x="6248400" y="0"/>
                  </a:lnTo>
                  <a:lnTo>
                    <a:pt x="0" y="0"/>
                  </a:lnTo>
                  <a:lnTo>
                    <a:pt x="0" y="4243578"/>
                  </a:lnTo>
                  <a:lnTo>
                    <a:pt x="6248400" y="4243578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1299" y="901699"/>
              <a:ext cx="6248400" cy="4243705"/>
            </a:xfrm>
            <a:custGeom>
              <a:avLst/>
              <a:gdLst/>
              <a:ahLst/>
              <a:cxnLst/>
              <a:rect l="l" t="t" r="r" b="b"/>
              <a:pathLst>
                <a:path w="6248400" h="4243705">
                  <a:moveTo>
                    <a:pt x="6248400" y="4243578"/>
                  </a:moveTo>
                  <a:lnTo>
                    <a:pt x="6248400" y="0"/>
                  </a:lnTo>
                  <a:lnTo>
                    <a:pt x="0" y="0"/>
                  </a:lnTo>
                  <a:lnTo>
                    <a:pt x="0" y="4243578"/>
                  </a:lnTo>
                  <a:lnTo>
                    <a:pt x="6248400" y="4243578"/>
                  </a:lnTo>
                  <a:close/>
                </a:path>
              </a:pathLst>
            </a:custGeom>
            <a:ln w="32004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19503" y="924052"/>
            <a:ext cx="5884545" cy="414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18515" algn="l"/>
              </a:tabLst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void	delete (node</a:t>
            </a:r>
            <a:r>
              <a:rPr sz="1800" b="1" spc="-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**head)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46100" marR="3555365">
              <a:lnSpc>
                <a:spcPct val="100000"/>
              </a:lnSpc>
              <a:spcBef>
                <a:spcPts val="5"/>
              </a:spcBef>
              <a:tabLst>
                <a:tab pos="1228090" algn="l"/>
                <a:tab pos="1365250" algn="l"/>
              </a:tabLst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int	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rno; 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node		*p,</a:t>
            </a:r>
            <a:r>
              <a:rPr sz="1800" b="1" spc="-9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*q;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818515" marR="1099820" indent="-273050">
              <a:lnSpc>
                <a:spcPct val="100000"/>
              </a:lnSpc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printf ("\nDelete for roll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:"); 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scanf ("%d",</a:t>
            </a:r>
            <a:r>
              <a:rPr sz="1800" b="1" spc="-2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&amp;rno);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p =</a:t>
            </a:r>
            <a:r>
              <a:rPr sz="1800" b="1" spc="-3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*head;</a:t>
            </a:r>
            <a:endParaRPr sz="1800" dirty="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tabLst>
                <a:tab pos="1092200" algn="l"/>
              </a:tabLst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if	(p-&gt;roll ==</a:t>
            </a:r>
            <a:r>
              <a:rPr sz="1800" b="1" spc="-3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rno)</a:t>
            </a:r>
            <a:endParaRPr sz="1800" dirty="0">
              <a:latin typeface="Courier New"/>
              <a:cs typeface="Courier New"/>
            </a:endParaRPr>
          </a:p>
          <a:p>
            <a:pPr marL="177546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9A3300"/>
                </a:solidFill>
                <a:latin typeface="Courier New"/>
                <a:cs typeface="Courier New"/>
              </a:rPr>
              <a:t>/* Delete the first element</a:t>
            </a:r>
            <a:r>
              <a:rPr sz="1800" b="1" spc="-100" dirty="0">
                <a:solidFill>
                  <a:srgbClr val="9A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9A3300"/>
                </a:solidFill>
                <a:latin typeface="Courier New"/>
                <a:cs typeface="Courier New"/>
              </a:rPr>
              <a:t>*/</a:t>
            </a:r>
            <a:endParaRPr sz="1800" dirty="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1092200" marR="260032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*head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=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p-&gt;next; 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free</a:t>
            </a:r>
            <a:r>
              <a:rPr sz="1800" b="1" spc="-2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(p);</a:t>
            </a:r>
            <a:endParaRPr sz="1800" dirty="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498" y="580898"/>
            <a:ext cx="7347584" cy="5374005"/>
            <a:chOff x="428498" y="580898"/>
            <a:chExt cx="7347584" cy="5374005"/>
          </a:xfrm>
        </p:grpSpPr>
        <p:sp>
          <p:nvSpPr>
            <p:cNvPr id="3" name="object 3"/>
            <p:cNvSpPr/>
            <p:nvPr/>
          </p:nvSpPr>
          <p:spPr>
            <a:xfrm>
              <a:off x="444500" y="596900"/>
              <a:ext cx="7315200" cy="5341620"/>
            </a:xfrm>
            <a:custGeom>
              <a:avLst/>
              <a:gdLst/>
              <a:ahLst/>
              <a:cxnLst/>
              <a:rect l="l" t="t" r="r" b="b"/>
              <a:pathLst>
                <a:path w="7315200" h="5341620">
                  <a:moveTo>
                    <a:pt x="7315200" y="5341620"/>
                  </a:moveTo>
                  <a:lnTo>
                    <a:pt x="7315200" y="0"/>
                  </a:lnTo>
                  <a:lnTo>
                    <a:pt x="0" y="0"/>
                  </a:lnTo>
                  <a:lnTo>
                    <a:pt x="0" y="5341620"/>
                  </a:lnTo>
                  <a:lnTo>
                    <a:pt x="7315200" y="534162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4500" y="596900"/>
              <a:ext cx="7315200" cy="5341620"/>
            </a:xfrm>
            <a:custGeom>
              <a:avLst/>
              <a:gdLst/>
              <a:ahLst/>
              <a:cxnLst/>
              <a:rect l="l" t="t" r="r" b="b"/>
              <a:pathLst>
                <a:path w="7315200" h="5341620">
                  <a:moveTo>
                    <a:pt x="7315200" y="5341620"/>
                  </a:moveTo>
                  <a:lnTo>
                    <a:pt x="7315200" y="0"/>
                  </a:lnTo>
                  <a:lnTo>
                    <a:pt x="0" y="0"/>
                  </a:lnTo>
                  <a:lnTo>
                    <a:pt x="0" y="5341620"/>
                  </a:lnTo>
                  <a:lnTo>
                    <a:pt x="7315200" y="5341620"/>
                  </a:lnTo>
                  <a:close/>
                </a:path>
              </a:pathLst>
            </a:custGeom>
            <a:ln w="32004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1454" y="622300"/>
            <a:ext cx="572135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5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else</a:t>
            </a:r>
            <a:endParaRPr sz="1800" dirty="0">
              <a:latin typeface="Courier New"/>
              <a:cs typeface="Courier New"/>
            </a:endParaRPr>
          </a:p>
          <a:p>
            <a:pPr marR="38735" algn="r">
              <a:lnSpc>
                <a:spcPts val="215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84098"/>
              </p:ext>
            </p:extLst>
          </p:nvPr>
        </p:nvGraphicFramePr>
        <p:xfrm>
          <a:off x="1390749" y="1122999"/>
          <a:ext cx="5987951" cy="4068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4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248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3835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((p != NULL) &amp;&amp; (p-&gt;roll </a:t>
                      </a:r>
                      <a:r>
                        <a:rPr sz="1800" b="1" spc="-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1800" b="1" spc="-4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rno))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2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p;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640">
                <a:tc>
                  <a:txBody>
                    <a:bodyPr/>
                    <a:lstStyle/>
                    <a:p>
                      <a:pPr marL="57785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04470">
                        <a:lnSpc>
                          <a:spcPts val="1920"/>
                        </a:lnSpc>
                        <a:tabLst>
                          <a:tab pos="614045" algn="l"/>
                        </a:tabLst>
                      </a:pPr>
                      <a:r>
                        <a:rPr sz="1800" b="1" spc="-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=	</a:t>
                      </a:r>
                      <a:r>
                        <a:rPr sz="1800" b="1" spc="-1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p-&gt;next;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6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577850" algn="l"/>
                        </a:tabLst>
                      </a:pPr>
                      <a:r>
                        <a:rPr sz="1800" b="1" spc="-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if	(p</a:t>
                      </a:r>
                      <a:r>
                        <a:rPr sz="1800" b="1" spc="-7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NULL)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9A3300"/>
                          </a:solidFill>
                          <a:latin typeface="Courier New"/>
                          <a:cs typeface="Courier New"/>
                        </a:rPr>
                        <a:t>/* Element not found</a:t>
                      </a:r>
                      <a:r>
                        <a:rPr sz="1800" b="1" spc="-85" dirty="0">
                          <a:solidFill>
                            <a:srgbClr val="9A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9A33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28">
                <a:tc gridSpan="2">
                  <a:txBody>
                    <a:bodyPr/>
                    <a:lstStyle/>
                    <a:p>
                      <a:pPr marL="440690">
                        <a:lnSpc>
                          <a:spcPts val="1920"/>
                        </a:lnSpc>
                      </a:pPr>
                      <a:r>
                        <a:rPr sz="1800" b="1" spc="-1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printf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1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("\nNo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match :: deletion</a:t>
                      </a:r>
                      <a:r>
                        <a:rPr sz="1800" b="1" spc="-5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failed");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07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else if</a:t>
                      </a:r>
                      <a:r>
                        <a:rPr sz="1800" b="1" spc="-7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(p-&gt;roll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800" b="1" spc="-2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rno)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824">
                <a:tc gridSpan="3">
                  <a:txBody>
                    <a:bodyPr/>
                    <a:lstStyle/>
                    <a:p>
                      <a:pPr marL="1943100">
                        <a:lnSpc>
                          <a:spcPts val="1920"/>
                        </a:lnSpc>
                      </a:pPr>
                      <a:r>
                        <a:rPr sz="1800" b="1" spc="-15" dirty="0">
                          <a:solidFill>
                            <a:srgbClr val="9A33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7137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9A3300"/>
                          </a:solidFill>
                          <a:latin typeface="Courier New"/>
                          <a:cs typeface="Courier New"/>
                        </a:rPr>
                        <a:t>Delete any other element</a:t>
                      </a:r>
                      <a:r>
                        <a:rPr sz="1800" b="1" spc="-65" dirty="0">
                          <a:solidFill>
                            <a:srgbClr val="9A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9A33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621">
                <a:tc gridSpan="3">
                  <a:txBody>
                    <a:bodyPr/>
                    <a:lstStyle/>
                    <a:p>
                      <a:pPr marL="1260475">
                        <a:lnSpc>
                          <a:spcPts val="1920"/>
                        </a:lnSpc>
                      </a:pPr>
                      <a:r>
                        <a:rPr sz="1800" b="1" spc="-1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q-&gt;next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920"/>
                        </a:lnSpc>
                        <a:tabLst>
                          <a:tab pos="614045" algn="l"/>
                        </a:tabLst>
                      </a:pPr>
                      <a:r>
                        <a:rPr sz="1800" b="1" spc="-5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=	</a:t>
                      </a:r>
                      <a:r>
                        <a:rPr sz="1800" b="1" spc="-10" dirty="0">
                          <a:solidFill>
                            <a:srgbClr val="800080"/>
                          </a:solidFill>
                          <a:latin typeface="Courier New"/>
                          <a:cs typeface="Courier New"/>
                        </a:rPr>
                        <a:t>p-&gt;next;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1639" y="5286305"/>
            <a:ext cx="35756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426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free</a:t>
            </a:r>
            <a:r>
              <a:rPr sz="1800" b="1" spc="-7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(p);</a:t>
            </a:r>
            <a:endParaRPr sz="1800" dirty="0">
              <a:latin typeface="Courier New"/>
              <a:cs typeface="Courier New"/>
            </a:endParaRPr>
          </a:p>
          <a:p>
            <a:pPr marL="178816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624205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Few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Exercises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to Try</a:t>
            </a:r>
            <a:r>
              <a:rPr sz="3200" spc="-1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Out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916726"/>
            <a:ext cx="7976234" cy="44113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Write a function</a:t>
            </a:r>
            <a:r>
              <a:rPr sz="2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to:</a:t>
            </a:r>
            <a:endParaRPr sz="2800" dirty="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Concatenate two given list into one big</a:t>
            </a:r>
            <a:r>
              <a:rPr sz="2400" b="1" spc="-3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list.</a:t>
            </a:r>
            <a:endParaRPr sz="2400" dirty="0">
              <a:latin typeface="Arial"/>
              <a:cs typeface="Arial"/>
            </a:endParaRPr>
          </a:p>
          <a:p>
            <a:pPr marL="1207770">
              <a:lnSpc>
                <a:spcPct val="100000"/>
              </a:lnSpc>
              <a:spcBef>
                <a:spcPts val="495"/>
              </a:spcBef>
              <a:tabLst>
                <a:tab pos="1955164" algn="l"/>
              </a:tabLst>
            </a:pP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node	*concatenate (node *head1, node</a:t>
            </a:r>
            <a:r>
              <a:rPr sz="2000" b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*head2);</a:t>
            </a:r>
            <a:endParaRPr sz="2000" dirty="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Insert an element in a linked list in sorted order.  The function will be called for every element to be  inserted.</a:t>
            </a:r>
            <a:endParaRPr sz="2400" dirty="0">
              <a:latin typeface="Arial"/>
              <a:cs typeface="Arial"/>
            </a:endParaRPr>
          </a:p>
          <a:p>
            <a:pPr marL="1207135">
              <a:lnSpc>
                <a:spcPct val="100000"/>
              </a:lnSpc>
              <a:spcBef>
                <a:spcPts val="489"/>
              </a:spcBef>
              <a:tabLst>
                <a:tab pos="1870075" algn="l"/>
                <a:tab pos="5310505" algn="l"/>
              </a:tabLst>
            </a:pP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void	insert_sorted</a:t>
            </a:r>
            <a:r>
              <a:rPr sz="2000" b="1" spc="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(node</a:t>
            </a:r>
            <a:r>
              <a:rPr sz="2000" b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**head,	node</a:t>
            </a:r>
            <a:r>
              <a:rPr sz="2000" b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*element);</a:t>
            </a:r>
            <a:endParaRPr sz="2000" dirty="0">
              <a:latin typeface="Arial"/>
              <a:cs typeface="Arial"/>
            </a:endParaRPr>
          </a:p>
          <a:p>
            <a:pPr marL="755650" marR="560070" lvl="1" indent="-286385">
              <a:lnSpc>
                <a:spcPct val="100000"/>
              </a:lnSpc>
              <a:spcBef>
                <a:spcPts val="54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Always insert elements at one end, and delete  elements from the other end (</a:t>
            </a:r>
            <a:r>
              <a:rPr sz="2400" b="1" spc="-5" dirty="0">
                <a:solidFill>
                  <a:srgbClr val="9A6533"/>
                </a:solidFill>
                <a:latin typeface="Arial"/>
                <a:cs typeface="Arial"/>
              </a:rPr>
              <a:t>first-in first-out  QUEUE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).</a:t>
            </a:r>
            <a:endParaRPr sz="2400" dirty="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  <a:spcBef>
                <a:spcPts val="484"/>
              </a:spcBef>
              <a:tabLst>
                <a:tab pos="1659889" algn="l"/>
                <a:tab pos="4478020" algn="l"/>
              </a:tabLst>
            </a:pP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void	</a:t>
            </a:r>
            <a:r>
              <a:rPr sz="2000" b="1" spc="-10" dirty="0">
                <a:solidFill>
                  <a:srgbClr val="800080"/>
                </a:solidFill>
                <a:latin typeface="Arial"/>
                <a:cs typeface="Arial"/>
              </a:rPr>
              <a:t>insert_q</a:t>
            </a:r>
            <a:r>
              <a:rPr sz="2000" b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(node</a:t>
            </a:r>
            <a:r>
              <a:rPr sz="2000" b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00080"/>
                </a:solidFill>
                <a:latin typeface="Arial"/>
                <a:cs typeface="Arial"/>
              </a:rPr>
              <a:t>**head,	</a:t>
            </a: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node </a:t>
            </a:r>
            <a:r>
              <a:rPr sz="2000" b="1" spc="-10" dirty="0">
                <a:solidFill>
                  <a:srgbClr val="800080"/>
                </a:solidFill>
                <a:latin typeface="Arial"/>
                <a:cs typeface="Arial"/>
              </a:rPr>
              <a:t>*element)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7867" y="5362689"/>
            <a:ext cx="36061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9460" algn="l"/>
              </a:tabLst>
            </a:pP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node	</a:t>
            </a:r>
            <a:r>
              <a:rPr sz="2000" b="1" spc="-10" dirty="0">
                <a:solidFill>
                  <a:srgbClr val="800080"/>
                </a:solidFill>
                <a:latin typeface="Arial"/>
                <a:cs typeface="Arial"/>
              </a:rPr>
              <a:t>*delete_q </a:t>
            </a:r>
            <a:r>
              <a:rPr sz="2000" b="1" spc="-5" dirty="0">
                <a:solidFill>
                  <a:srgbClr val="800080"/>
                </a:solidFill>
                <a:latin typeface="Arial"/>
                <a:cs typeface="Arial"/>
              </a:rPr>
              <a:t>(node</a:t>
            </a:r>
            <a:r>
              <a:rPr sz="2000" b="1" spc="-3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00080"/>
                </a:solidFill>
                <a:latin typeface="Arial"/>
                <a:cs typeface="Arial"/>
              </a:rPr>
              <a:t>**head)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0341" y="5387847"/>
            <a:ext cx="307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/* Return the deleted node</a:t>
            </a:r>
            <a:r>
              <a:rPr sz="1800" b="1" spc="-1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First-in First-out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(FIFO)</a:t>
            </a:r>
            <a:r>
              <a:rPr sz="3200" spc="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78250" y="2101850"/>
            <a:ext cx="3619500" cy="1257300"/>
            <a:chOff x="3778250" y="2101850"/>
            <a:chExt cx="3619500" cy="1257300"/>
          </a:xfrm>
        </p:grpSpPr>
        <p:sp>
          <p:nvSpPr>
            <p:cNvPr id="4" name="object 4"/>
            <p:cNvSpPr/>
            <p:nvPr/>
          </p:nvSpPr>
          <p:spPr>
            <a:xfrm>
              <a:off x="3797300" y="2120900"/>
              <a:ext cx="3581400" cy="1219200"/>
            </a:xfrm>
            <a:custGeom>
              <a:avLst/>
              <a:gdLst/>
              <a:ahLst/>
              <a:cxnLst/>
              <a:rect l="l" t="t" r="r" b="b"/>
              <a:pathLst>
                <a:path w="3581400" h="1219200">
                  <a:moveTo>
                    <a:pt x="3581400" y="609599"/>
                  </a:moveTo>
                  <a:lnTo>
                    <a:pt x="3579612" y="561943"/>
                  </a:lnTo>
                  <a:lnTo>
                    <a:pt x="3574340" y="515292"/>
                  </a:lnTo>
                  <a:lnTo>
                    <a:pt x="3565713" y="469782"/>
                  </a:lnTo>
                  <a:lnTo>
                    <a:pt x="3553865" y="425550"/>
                  </a:lnTo>
                  <a:lnTo>
                    <a:pt x="3538928" y="382729"/>
                  </a:lnTo>
                  <a:lnTo>
                    <a:pt x="3521035" y="341455"/>
                  </a:lnTo>
                  <a:lnTo>
                    <a:pt x="3500317" y="301864"/>
                  </a:lnTo>
                  <a:lnTo>
                    <a:pt x="3476907" y="264091"/>
                  </a:lnTo>
                  <a:lnTo>
                    <a:pt x="3450938" y="228271"/>
                  </a:lnTo>
                  <a:lnTo>
                    <a:pt x="3422540" y="194539"/>
                  </a:lnTo>
                  <a:lnTo>
                    <a:pt x="3391848" y="163030"/>
                  </a:lnTo>
                  <a:lnTo>
                    <a:pt x="3358993" y="133880"/>
                  </a:lnTo>
                  <a:lnTo>
                    <a:pt x="3324108" y="107225"/>
                  </a:lnTo>
                  <a:lnTo>
                    <a:pt x="3287324" y="83199"/>
                  </a:lnTo>
                  <a:lnTo>
                    <a:pt x="3248774" y="61937"/>
                  </a:lnTo>
                  <a:lnTo>
                    <a:pt x="3208591" y="43575"/>
                  </a:lnTo>
                  <a:lnTo>
                    <a:pt x="3166906" y="28249"/>
                  </a:lnTo>
                  <a:lnTo>
                    <a:pt x="3123853" y="16093"/>
                  </a:lnTo>
                  <a:lnTo>
                    <a:pt x="3079563" y="7242"/>
                  </a:lnTo>
                  <a:lnTo>
                    <a:pt x="3034168" y="1833"/>
                  </a:lnTo>
                  <a:lnTo>
                    <a:pt x="2987802" y="0"/>
                  </a:lnTo>
                  <a:lnTo>
                    <a:pt x="593598" y="0"/>
                  </a:lnTo>
                  <a:lnTo>
                    <a:pt x="547231" y="1833"/>
                  </a:lnTo>
                  <a:lnTo>
                    <a:pt x="501836" y="7242"/>
                  </a:lnTo>
                  <a:lnTo>
                    <a:pt x="457546" y="16093"/>
                  </a:lnTo>
                  <a:lnTo>
                    <a:pt x="414493" y="28249"/>
                  </a:lnTo>
                  <a:lnTo>
                    <a:pt x="372808" y="43575"/>
                  </a:lnTo>
                  <a:lnTo>
                    <a:pt x="332625" y="61937"/>
                  </a:lnTo>
                  <a:lnTo>
                    <a:pt x="294075" y="83199"/>
                  </a:lnTo>
                  <a:lnTo>
                    <a:pt x="257291" y="107225"/>
                  </a:lnTo>
                  <a:lnTo>
                    <a:pt x="222406" y="133880"/>
                  </a:lnTo>
                  <a:lnTo>
                    <a:pt x="189551" y="163030"/>
                  </a:lnTo>
                  <a:lnTo>
                    <a:pt x="158859" y="194539"/>
                  </a:lnTo>
                  <a:lnTo>
                    <a:pt x="130461" y="228271"/>
                  </a:lnTo>
                  <a:lnTo>
                    <a:pt x="104492" y="264091"/>
                  </a:lnTo>
                  <a:lnTo>
                    <a:pt x="81082" y="301864"/>
                  </a:lnTo>
                  <a:lnTo>
                    <a:pt x="60364" y="341455"/>
                  </a:lnTo>
                  <a:lnTo>
                    <a:pt x="42471" y="382729"/>
                  </a:lnTo>
                  <a:lnTo>
                    <a:pt x="27534" y="425550"/>
                  </a:lnTo>
                  <a:lnTo>
                    <a:pt x="15686" y="469782"/>
                  </a:lnTo>
                  <a:lnTo>
                    <a:pt x="7059" y="515292"/>
                  </a:lnTo>
                  <a:lnTo>
                    <a:pt x="1787" y="561943"/>
                  </a:lnTo>
                  <a:lnTo>
                    <a:pt x="0" y="609599"/>
                  </a:lnTo>
                  <a:lnTo>
                    <a:pt x="1787" y="657256"/>
                  </a:lnTo>
                  <a:lnTo>
                    <a:pt x="7059" y="703907"/>
                  </a:lnTo>
                  <a:lnTo>
                    <a:pt x="15686" y="749417"/>
                  </a:lnTo>
                  <a:lnTo>
                    <a:pt x="27534" y="793649"/>
                  </a:lnTo>
                  <a:lnTo>
                    <a:pt x="42471" y="836470"/>
                  </a:lnTo>
                  <a:lnTo>
                    <a:pt x="60364" y="877744"/>
                  </a:lnTo>
                  <a:lnTo>
                    <a:pt x="81082" y="917335"/>
                  </a:lnTo>
                  <a:lnTo>
                    <a:pt x="104492" y="955108"/>
                  </a:lnTo>
                  <a:lnTo>
                    <a:pt x="130461" y="990928"/>
                  </a:lnTo>
                  <a:lnTo>
                    <a:pt x="158859" y="1024660"/>
                  </a:lnTo>
                  <a:lnTo>
                    <a:pt x="189551" y="1056169"/>
                  </a:lnTo>
                  <a:lnTo>
                    <a:pt x="222406" y="1085319"/>
                  </a:lnTo>
                  <a:lnTo>
                    <a:pt x="257291" y="1111974"/>
                  </a:lnTo>
                  <a:lnTo>
                    <a:pt x="294075" y="1136000"/>
                  </a:lnTo>
                  <a:lnTo>
                    <a:pt x="332625" y="1157262"/>
                  </a:lnTo>
                  <a:lnTo>
                    <a:pt x="372808" y="1175624"/>
                  </a:lnTo>
                  <a:lnTo>
                    <a:pt x="414493" y="1190950"/>
                  </a:lnTo>
                  <a:lnTo>
                    <a:pt x="457546" y="1203106"/>
                  </a:lnTo>
                  <a:lnTo>
                    <a:pt x="501836" y="1211957"/>
                  </a:lnTo>
                  <a:lnTo>
                    <a:pt x="547231" y="1217366"/>
                  </a:lnTo>
                  <a:lnTo>
                    <a:pt x="593598" y="1219200"/>
                  </a:lnTo>
                  <a:lnTo>
                    <a:pt x="2987802" y="1219199"/>
                  </a:lnTo>
                  <a:lnTo>
                    <a:pt x="3034168" y="1217366"/>
                  </a:lnTo>
                  <a:lnTo>
                    <a:pt x="3079563" y="1211957"/>
                  </a:lnTo>
                  <a:lnTo>
                    <a:pt x="3123853" y="1203106"/>
                  </a:lnTo>
                  <a:lnTo>
                    <a:pt x="3166906" y="1190950"/>
                  </a:lnTo>
                  <a:lnTo>
                    <a:pt x="3208591" y="1175624"/>
                  </a:lnTo>
                  <a:lnTo>
                    <a:pt x="3248774" y="1157262"/>
                  </a:lnTo>
                  <a:lnTo>
                    <a:pt x="3287324" y="1136000"/>
                  </a:lnTo>
                  <a:lnTo>
                    <a:pt x="3324108" y="1111974"/>
                  </a:lnTo>
                  <a:lnTo>
                    <a:pt x="3358993" y="1085319"/>
                  </a:lnTo>
                  <a:lnTo>
                    <a:pt x="3391848" y="1056169"/>
                  </a:lnTo>
                  <a:lnTo>
                    <a:pt x="3422540" y="1024660"/>
                  </a:lnTo>
                  <a:lnTo>
                    <a:pt x="3450938" y="990928"/>
                  </a:lnTo>
                  <a:lnTo>
                    <a:pt x="3476907" y="955108"/>
                  </a:lnTo>
                  <a:lnTo>
                    <a:pt x="3500317" y="917335"/>
                  </a:lnTo>
                  <a:lnTo>
                    <a:pt x="3521035" y="877744"/>
                  </a:lnTo>
                  <a:lnTo>
                    <a:pt x="3538928" y="836470"/>
                  </a:lnTo>
                  <a:lnTo>
                    <a:pt x="3553865" y="793649"/>
                  </a:lnTo>
                  <a:lnTo>
                    <a:pt x="3565713" y="749417"/>
                  </a:lnTo>
                  <a:lnTo>
                    <a:pt x="3574340" y="703907"/>
                  </a:lnTo>
                  <a:lnTo>
                    <a:pt x="3579612" y="657256"/>
                  </a:lnTo>
                  <a:lnTo>
                    <a:pt x="3581400" y="6095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7300" y="2120900"/>
              <a:ext cx="3581400" cy="1219200"/>
            </a:xfrm>
            <a:custGeom>
              <a:avLst/>
              <a:gdLst/>
              <a:ahLst/>
              <a:cxnLst/>
              <a:rect l="l" t="t" r="r" b="b"/>
              <a:pathLst>
                <a:path w="3581400" h="1219200">
                  <a:moveTo>
                    <a:pt x="0" y="609599"/>
                  </a:moveTo>
                  <a:lnTo>
                    <a:pt x="1787" y="561943"/>
                  </a:lnTo>
                  <a:lnTo>
                    <a:pt x="7059" y="515292"/>
                  </a:lnTo>
                  <a:lnTo>
                    <a:pt x="15686" y="469782"/>
                  </a:lnTo>
                  <a:lnTo>
                    <a:pt x="27534" y="425550"/>
                  </a:lnTo>
                  <a:lnTo>
                    <a:pt x="42471" y="382729"/>
                  </a:lnTo>
                  <a:lnTo>
                    <a:pt x="60364" y="341455"/>
                  </a:lnTo>
                  <a:lnTo>
                    <a:pt x="81082" y="301864"/>
                  </a:lnTo>
                  <a:lnTo>
                    <a:pt x="104492" y="264091"/>
                  </a:lnTo>
                  <a:lnTo>
                    <a:pt x="130461" y="228271"/>
                  </a:lnTo>
                  <a:lnTo>
                    <a:pt x="158859" y="194539"/>
                  </a:lnTo>
                  <a:lnTo>
                    <a:pt x="189551" y="163030"/>
                  </a:lnTo>
                  <a:lnTo>
                    <a:pt x="222406" y="133880"/>
                  </a:lnTo>
                  <a:lnTo>
                    <a:pt x="257291" y="107225"/>
                  </a:lnTo>
                  <a:lnTo>
                    <a:pt x="294075" y="83199"/>
                  </a:lnTo>
                  <a:lnTo>
                    <a:pt x="332625" y="61937"/>
                  </a:lnTo>
                  <a:lnTo>
                    <a:pt x="372808" y="43575"/>
                  </a:lnTo>
                  <a:lnTo>
                    <a:pt x="414493" y="28249"/>
                  </a:lnTo>
                  <a:lnTo>
                    <a:pt x="457546" y="16093"/>
                  </a:lnTo>
                  <a:lnTo>
                    <a:pt x="501836" y="7242"/>
                  </a:lnTo>
                  <a:lnTo>
                    <a:pt x="547231" y="1833"/>
                  </a:lnTo>
                  <a:lnTo>
                    <a:pt x="593598" y="0"/>
                  </a:lnTo>
                  <a:lnTo>
                    <a:pt x="2987802" y="0"/>
                  </a:lnTo>
                  <a:lnTo>
                    <a:pt x="3034168" y="1833"/>
                  </a:lnTo>
                  <a:lnTo>
                    <a:pt x="3079563" y="7242"/>
                  </a:lnTo>
                  <a:lnTo>
                    <a:pt x="3123853" y="16093"/>
                  </a:lnTo>
                  <a:lnTo>
                    <a:pt x="3166906" y="28249"/>
                  </a:lnTo>
                  <a:lnTo>
                    <a:pt x="3208591" y="43575"/>
                  </a:lnTo>
                  <a:lnTo>
                    <a:pt x="3248774" y="61937"/>
                  </a:lnTo>
                  <a:lnTo>
                    <a:pt x="3287324" y="83199"/>
                  </a:lnTo>
                  <a:lnTo>
                    <a:pt x="3324108" y="107225"/>
                  </a:lnTo>
                  <a:lnTo>
                    <a:pt x="3358993" y="133880"/>
                  </a:lnTo>
                  <a:lnTo>
                    <a:pt x="3391848" y="163030"/>
                  </a:lnTo>
                  <a:lnTo>
                    <a:pt x="3422540" y="194539"/>
                  </a:lnTo>
                  <a:lnTo>
                    <a:pt x="3450938" y="228271"/>
                  </a:lnTo>
                  <a:lnTo>
                    <a:pt x="3476907" y="264091"/>
                  </a:lnTo>
                  <a:lnTo>
                    <a:pt x="3500317" y="301864"/>
                  </a:lnTo>
                  <a:lnTo>
                    <a:pt x="3521035" y="341455"/>
                  </a:lnTo>
                  <a:lnTo>
                    <a:pt x="3538928" y="382729"/>
                  </a:lnTo>
                  <a:lnTo>
                    <a:pt x="3553865" y="425550"/>
                  </a:lnTo>
                  <a:lnTo>
                    <a:pt x="3565713" y="469782"/>
                  </a:lnTo>
                  <a:lnTo>
                    <a:pt x="3574340" y="515292"/>
                  </a:lnTo>
                  <a:lnTo>
                    <a:pt x="3579612" y="561943"/>
                  </a:lnTo>
                  <a:lnTo>
                    <a:pt x="3581400" y="609599"/>
                  </a:lnTo>
                  <a:lnTo>
                    <a:pt x="3579612" y="657256"/>
                  </a:lnTo>
                  <a:lnTo>
                    <a:pt x="3574340" y="703907"/>
                  </a:lnTo>
                  <a:lnTo>
                    <a:pt x="3565713" y="749417"/>
                  </a:lnTo>
                  <a:lnTo>
                    <a:pt x="3553865" y="793649"/>
                  </a:lnTo>
                  <a:lnTo>
                    <a:pt x="3538928" y="836470"/>
                  </a:lnTo>
                  <a:lnTo>
                    <a:pt x="3521035" y="877744"/>
                  </a:lnTo>
                  <a:lnTo>
                    <a:pt x="3500317" y="917335"/>
                  </a:lnTo>
                  <a:lnTo>
                    <a:pt x="3476907" y="955108"/>
                  </a:lnTo>
                  <a:lnTo>
                    <a:pt x="3450938" y="990928"/>
                  </a:lnTo>
                  <a:lnTo>
                    <a:pt x="3422540" y="1024660"/>
                  </a:lnTo>
                  <a:lnTo>
                    <a:pt x="3391848" y="1056169"/>
                  </a:lnTo>
                  <a:lnTo>
                    <a:pt x="3358993" y="1085319"/>
                  </a:lnTo>
                  <a:lnTo>
                    <a:pt x="3324108" y="1111974"/>
                  </a:lnTo>
                  <a:lnTo>
                    <a:pt x="3287324" y="1136000"/>
                  </a:lnTo>
                  <a:lnTo>
                    <a:pt x="3248774" y="1157262"/>
                  </a:lnTo>
                  <a:lnTo>
                    <a:pt x="3208591" y="1175624"/>
                  </a:lnTo>
                  <a:lnTo>
                    <a:pt x="3166906" y="1190950"/>
                  </a:lnTo>
                  <a:lnTo>
                    <a:pt x="3123853" y="1203106"/>
                  </a:lnTo>
                  <a:lnTo>
                    <a:pt x="3079563" y="1211957"/>
                  </a:lnTo>
                  <a:lnTo>
                    <a:pt x="3034168" y="1217366"/>
                  </a:lnTo>
                  <a:lnTo>
                    <a:pt x="2987802" y="1219199"/>
                  </a:lnTo>
                  <a:lnTo>
                    <a:pt x="593598" y="1219200"/>
                  </a:lnTo>
                  <a:lnTo>
                    <a:pt x="547231" y="1217366"/>
                  </a:lnTo>
                  <a:lnTo>
                    <a:pt x="501836" y="1211957"/>
                  </a:lnTo>
                  <a:lnTo>
                    <a:pt x="457546" y="1203106"/>
                  </a:lnTo>
                  <a:lnTo>
                    <a:pt x="414493" y="1190950"/>
                  </a:lnTo>
                  <a:lnTo>
                    <a:pt x="372808" y="1175624"/>
                  </a:lnTo>
                  <a:lnTo>
                    <a:pt x="332625" y="1157262"/>
                  </a:lnTo>
                  <a:lnTo>
                    <a:pt x="294075" y="1136000"/>
                  </a:lnTo>
                  <a:lnTo>
                    <a:pt x="257291" y="1111974"/>
                  </a:lnTo>
                  <a:lnTo>
                    <a:pt x="222406" y="1085319"/>
                  </a:lnTo>
                  <a:lnTo>
                    <a:pt x="189551" y="1056169"/>
                  </a:lnTo>
                  <a:lnTo>
                    <a:pt x="158859" y="1024660"/>
                  </a:lnTo>
                  <a:lnTo>
                    <a:pt x="130461" y="990928"/>
                  </a:lnTo>
                  <a:lnTo>
                    <a:pt x="104492" y="955108"/>
                  </a:lnTo>
                  <a:lnTo>
                    <a:pt x="81082" y="917335"/>
                  </a:lnTo>
                  <a:lnTo>
                    <a:pt x="60364" y="877744"/>
                  </a:lnTo>
                  <a:lnTo>
                    <a:pt x="42471" y="836470"/>
                  </a:lnTo>
                  <a:lnTo>
                    <a:pt x="27534" y="793649"/>
                  </a:lnTo>
                  <a:lnTo>
                    <a:pt x="15686" y="749417"/>
                  </a:lnTo>
                  <a:lnTo>
                    <a:pt x="7059" y="703907"/>
                  </a:lnTo>
                  <a:lnTo>
                    <a:pt x="1787" y="657256"/>
                  </a:lnTo>
                  <a:lnTo>
                    <a:pt x="0" y="609599"/>
                  </a:lnTo>
                  <a:close/>
                </a:path>
                <a:path w="3581400" h="1219200">
                  <a:moveTo>
                    <a:pt x="593598" y="0"/>
                  </a:moveTo>
                  <a:lnTo>
                    <a:pt x="640063" y="1833"/>
                  </a:lnTo>
                  <a:lnTo>
                    <a:pt x="685537" y="7242"/>
                  </a:lnTo>
                  <a:lnTo>
                    <a:pt x="729889" y="16093"/>
                  </a:lnTo>
                  <a:lnTo>
                    <a:pt x="772988" y="28249"/>
                  </a:lnTo>
                  <a:lnTo>
                    <a:pt x="814703" y="43575"/>
                  </a:lnTo>
                  <a:lnTo>
                    <a:pt x="854904" y="61937"/>
                  </a:lnTo>
                  <a:lnTo>
                    <a:pt x="893459" y="83199"/>
                  </a:lnTo>
                  <a:lnTo>
                    <a:pt x="930237" y="107225"/>
                  </a:lnTo>
                  <a:lnTo>
                    <a:pt x="965109" y="133880"/>
                  </a:lnTo>
                  <a:lnTo>
                    <a:pt x="997943" y="163030"/>
                  </a:lnTo>
                  <a:lnTo>
                    <a:pt x="1028608" y="194539"/>
                  </a:lnTo>
                  <a:lnTo>
                    <a:pt x="1056973" y="228271"/>
                  </a:lnTo>
                  <a:lnTo>
                    <a:pt x="1082909" y="264091"/>
                  </a:lnTo>
                  <a:lnTo>
                    <a:pt x="1106282" y="301864"/>
                  </a:lnTo>
                  <a:lnTo>
                    <a:pt x="1126964" y="341455"/>
                  </a:lnTo>
                  <a:lnTo>
                    <a:pt x="1144823" y="382729"/>
                  </a:lnTo>
                  <a:lnTo>
                    <a:pt x="1159728" y="425550"/>
                  </a:lnTo>
                  <a:lnTo>
                    <a:pt x="1171549" y="469782"/>
                  </a:lnTo>
                  <a:lnTo>
                    <a:pt x="1180154" y="515292"/>
                  </a:lnTo>
                  <a:lnTo>
                    <a:pt x="1185413" y="561943"/>
                  </a:lnTo>
                  <a:lnTo>
                    <a:pt x="1187196" y="609599"/>
                  </a:lnTo>
                  <a:lnTo>
                    <a:pt x="1185413" y="657256"/>
                  </a:lnTo>
                  <a:lnTo>
                    <a:pt x="1180154" y="703907"/>
                  </a:lnTo>
                  <a:lnTo>
                    <a:pt x="1171549" y="749417"/>
                  </a:lnTo>
                  <a:lnTo>
                    <a:pt x="1159728" y="793649"/>
                  </a:lnTo>
                  <a:lnTo>
                    <a:pt x="1144823" y="836470"/>
                  </a:lnTo>
                  <a:lnTo>
                    <a:pt x="1126964" y="877744"/>
                  </a:lnTo>
                  <a:lnTo>
                    <a:pt x="1106282" y="917335"/>
                  </a:lnTo>
                  <a:lnTo>
                    <a:pt x="1082909" y="955108"/>
                  </a:lnTo>
                  <a:lnTo>
                    <a:pt x="1056973" y="990928"/>
                  </a:lnTo>
                  <a:lnTo>
                    <a:pt x="1028608" y="1024660"/>
                  </a:lnTo>
                  <a:lnTo>
                    <a:pt x="997943" y="1056169"/>
                  </a:lnTo>
                  <a:lnTo>
                    <a:pt x="965109" y="1085319"/>
                  </a:lnTo>
                  <a:lnTo>
                    <a:pt x="930237" y="1111974"/>
                  </a:lnTo>
                  <a:lnTo>
                    <a:pt x="893459" y="1136000"/>
                  </a:lnTo>
                  <a:lnTo>
                    <a:pt x="854904" y="1157262"/>
                  </a:lnTo>
                  <a:lnTo>
                    <a:pt x="814703" y="1175624"/>
                  </a:lnTo>
                  <a:lnTo>
                    <a:pt x="772988" y="1190950"/>
                  </a:lnTo>
                  <a:lnTo>
                    <a:pt x="729889" y="1203106"/>
                  </a:lnTo>
                  <a:lnTo>
                    <a:pt x="685537" y="1211957"/>
                  </a:lnTo>
                  <a:lnTo>
                    <a:pt x="640063" y="1217366"/>
                  </a:lnTo>
                  <a:lnTo>
                    <a:pt x="593598" y="121920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68450" y="2178050"/>
            <a:ext cx="2095500" cy="266700"/>
            <a:chOff x="1568450" y="2178050"/>
            <a:chExt cx="2095500" cy="266700"/>
          </a:xfrm>
        </p:grpSpPr>
        <p:sp>
          <p:nvSpPr>
            <p:cNvPr id="7" name="object 7"/>
            <p:cNvSpPr/>
            <p:nvPr/>
          </p:nvSpPr>
          <p:spPr>
            <a:xfrm>
              <a:off x="1587500" y="2197100"/>
              <a:ext cx="2057400" cy="228600"/>
            </a:xfrm>
            <a:custGeom>
              <a:avLst/>
              <a:gdLst/>
              <a:ahLst/>
              <a:cxnLst/>
              <a:rect l="l" t="t" r="r" b="b"/>
              <a:pathLst>
                <a:path w="2057400" h="228600">
                  <a:moveTo>
                    <a:pt x="2057400" y="114299"/>
                  </a:moveTo>
                  <a:lnTo>
                    <a:pt x="1543050" y="0"/>
                  </a:lnTo>
                  <a:lnTo>
                    <a:pt x="1543050" y="57149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1543050" y="171449"/>
                  </a:lnTo>
                  <a:lnTo>
                    <a:pt x="1543050" y="228599"/>
                  </a:lnTo>
                  <a:lnTo>
                    <a:pt x="2057400" y="114299"/>
                  </a:lnTo>
                  <a:close/>
                </a:path>
              </a:pathLst>
            </a:custGeom>
            <a:solidFill>
              <a:srgbClr val="336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7500" y="2197100"/>
              <a:ext cx="2057400" cy="228600"/>
            </a:xfrm>
            <a:custGeom>
              <a:avLst/>
              <a:gdLst/>
              <a:ahLst/>
              <a:cxnLst/>
              <a:rect l="l" t="t" r="r" b="b"/>
              <a:pathLst>
                <a:path w="2057400" h="228600">
                  <a:moveTo>
                    <a:pt x="1543050" y="0"/>
                  </a:moveTo>
                  <a:lnTo>
                    <a:pt x="1543050" y="57149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1543050" y="171449"/>
                  </a:lnTo>
                  <a:lnTo>
                    <a:pt x="1543050" y="228599"/>
                  </a:lnTo>
                  <a:lnTo>
                    <a:pt x="2057400" y="114299"/>
                  </a:lnTo>
                  <a:lnTo>
                    <a:pt x="154305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512050" y="2101850"/>
            <a:ext cx="952500" cy="266700"/>
            <a:chOff x="7512050" y="2101850"/>
            <a:chExt cx="952500" cy="266700"/>
          </a:xfrm>
        </p:grpSpPr>
        <p:sp>
          <p:nvSpPr>
            <p:cNvPr id="10" name="object 10"/>
            <p:cNvSpPr/>
            <p:nvPr/>
          </p:nvSpPr>
          <p:spPr>
            <a:xfrm>
              <a:off x="7531100" y="21209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114299"/>
                  </a:moveTo>
                  <a:lnTo>
                    <a:pt x="685800" y="0"/>
                  </a:lnTo>
                  <a:lnTo>
                    <a:pt x="685800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685800" y="171449"/>
                  </a:lnTo>
                  <a:lnTo>
                    <a:pt x="685800" y="228599"/>
                  </a:lnTo>
                  <a:lnTo>
                    <a:pt x="914400" y="114299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31100" y="21209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685800" y="0"/>
                  </a:moveTo>
                  <a:lnTo>
                    <a:pt x="685800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685800" y="171449"/>
                  </a:lnTo>
                  <a:lnTo>
                    <a:pt x="685800" y="228599"/>
                  </a:lnTo>
                  <a:lnTo>
                    <a:pt x="914400" y="114299"/>
                  </a:lnTo>
                  <a:lnTo>
                    <a:pt x="685800" y="0"/>
                  </a:lnTo>
                  <a:close/>
                </a:path>
              </a:pathLst>
            </a:custGeom>
            <a:ln w="38100">
              <a:solidFill>
                <a:srgbClr val="336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73882" y="4506976"/>
            <a:ext cx="3055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Also called a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0120" y="1838452"/>
            <a:ext cx="31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7554" y="1686052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92450" y="2635250"/>
            <a:ext cx="495300" cy="495300"/>
            <a:chOff x="3092450" y="2635250"/>
            <a:chExt cx="495300" cy="495300"/>
          </a:xfrm>
        </p:grpSpPr>
        <p:sp>
          <p:nvSpPr>
            <p:cNvPr id="16" name="object 16"/>
            <p:cNvSpPr/>
            <p:nvPr/>
          </p:nvSpPr>
          <p:spPr>
            <a:xfrm>
              <a:off x="3111500" y="2654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11500" y="2654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5" y="328422"/>
                  </a:moveTo>
                  <a:lnTo>
                    <a:pt x="146303" y="351917"/>
                  </a:lnTo>
                  <a:lnTo>
                    <a:pt x="187451" y="366014"/>
                  </a:lnTo>
                  <a:lnTo>
                    <a:pt x="228600" y="370713"/>
                  </a:lnTo>
                  <a:lnTo>
                    <a:pt x="269748" y="366014"/>
                  </a:lnTo>
                  <a:lnTo>
                    <a:pt x="310896" y="351917"/>
                  </a:lnTo>
                  <a:lnTo>
                    <a:pt x="352044" y="328422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276" y="2771647"/>
              <a:ext cx="85344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70579" y="2771647"/>
              <a:ext cx="85344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644650" y="2635250"/>
            <a:ext cx="495300" cy="495300"/>
            <a:chOff x="1644650" y="2635250"/>
            <a:chExt cx="495300" cy="495300"/>
          </a:xfrm>
        </p:grpSpPr>
        <p:sp>
          <p:nvSpPr>
            <p:cNvPr id="21" name="object 21"/>
            <p:cNvSpPr/>
            <p:nvPr/>
          </p:nvSpPr>
          <p:spPr>
            <a:xfrm>
              <a:off x="1663700" y="2654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63700" y="2654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6" y="328422"/>
                  </a:moveTo>
                  <a:lnTo>
                    <a:pt x="146304" y="351917"/>
                  </a:lnTo>
                  <a:lnTo>
                    <a:pt x="187452" y="366014"/>
                  </a:lnTo>
                  <a:lnTo>
                    <a:pt x="228600" y="370713"/>
                  </a:lnTo>
                  <a:lnTo>
                    <a:pt x="269748" y="366014"/>
                  </a:lnTo>
                  <a:lnTo>
                    <a:pt x="310896" y="351917"/>
                  </a:lnTo>
                  <a:lnTo>
                    <a:pt x="352044" y="328422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76476" y="2771647"/>
              <a:ext cx="85343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22779" y="2771647"/>
              <a:ext cx="85343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330450" y="2635250"/>
            <a:ext cx="495300" cy="495300"/>
            <a:chOff x="2330450" y="2635250"/>
            <a:chExt cx="495300" cy="495300"/>
          </a:xfrm>
        </p:grpSpPr>
        <p:sp>
          <p:nvSpPr>
            <p:cNvPr id="26" name="object 26"/>
            <p:cNvSpPr/>
            <p:nvPr/>
          </p:nvSpPr>
          <p:spPr>
            <a:xfrm>
              <a:off x="2349500" y="2654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6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49500" y="2654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199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6" y="328422"/>
                  </a:moveTo>
                  <a:lnTo>
                    <a:pt x="146304" y="351917"/>
                  </a:lnTo>
                  <a:lnTo>
                    <a:pt x="187452" y="366014"/>
                  </a:lnTo>
                  <a:lnTo>
                    <a:pt x="228600" y="370713"/>
                  </a:lnTo>
                  <a:lnTo>
                    <a:pt x="269748" y="366014"/>
                  </a:lnTo>
                  <a:lnTo>
                    <a:pt x="310896" y="351917"/>
                  </a:lnTo>
                  <a:lnTo>
                    <a:pt x="352044" y="328422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2276" y="2771647"/>
              <a:ext cx="85343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08579" y="2771647"/>
              <a:ext cx="85343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07210" y="3133852"/>
            <a:ext cx="1655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655" algn="l"/>
                <a:tab pos="142176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	B	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350250" y="2330450"/>
            <a:ext cx="495300" cy="495300"/>
            <a:chOff x="8350250" y="2330450"/>
            <a:chExt cx="495300" cy="495300"/>
          </a:xfrm>
        </p:grpSpPr>
        <p:sp>
          <p:nvSpPr>
            <p:cNvPr id="32" name="object 32"/>
            <p:cNvSpPr/>
            <p:nvPr/>
          </p:nvSpPr>
          <p:spPr>
            <a:xfrm>
              <a:off x="8369300" y="23495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69300" y="23495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5" y="328422"/>
                  </a:moveTo>
                  <a:lnTo>
                    <a:pt x="146303" y="351917"/>
                  </a:lnTo>
                  <a:lnTo>
                    <a:pt x="187451" y="366014"/>
                  </a:lnTo>
                  <a:lnTo>
                    <a:pt x="228600" y="370713"/>
                  </a:lnTo>
                  <a:lnTo>
                    <a:pt x="269748" y="366014"/>
                  </a:lnTo>
                  <a:lnTo>
                    <a:pt x="310896" y="351917"/>
                  </a:lnTo>
                  <a:lnTo>
                    <a:pt x="352044" y="328422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82076" y="2466847"/>
              <a:ext cx="85344" cy="861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28379" y="2466847"/>
              <a:ext cx="85344" cy="861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474709" y="282905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88250" y="2482850"/>
            <a:ext cx="495300" cy="495300"/>
            <a:chOff x="7588250" y="2482850"/>
            <a:chExt cx="495300" cy="495300"/>
          </a:xfrm>
        </p:grpSpPr>
        <p:sp>
          <p:nvSpPr>
            <p:cNvPr id="38" name="object 38"/>
            <p:cNvSpPr/>
            <p:nvPr/>
          </p:nvSpPr>
          <p:spPr>
            <a:xfrm>
              <a:off x="7607300" y="25019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07300" y="25019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5" y="328421"/>
                  </a:moveTo>
                  <a:lnTo>
                    <a:pt x="146303" y="351916"/>
                  </a:lnTo>
                  <a:lnTo>
                    <a:pt x="187451" y="366013"/>
                  </a:lnTo>
                  <a:lnTo>
                    <a:pt x="228600" y="370713"/>
                  </a:lnTo>
                  <a:lnTo>
                    <a:pt x="269748" y="366013"/>
                  </a:lnTo>
                  <a:lnTo>
                    <a:pt x="310896" y="351916"/>
                  </a:lnTo>
                  <a:lnTo>
                    <a:pt x="352044" y="328421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20076" y="2619247"/>
              <a:ext cx="85344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66379" y="2619247"/>
              <a:ext cx="85344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721092" y="298145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E5D1-9F59-4ADF-B6C5-447913C6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EFB6D-8AC4-4450-B835-2AD8E6501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CCAF-4EBC-40DC-B001-741FF25BD9E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EC62B-715F-4BD1-A514-2CE622471F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US" spc="-5" smtClean="0"/>
              <a:t>36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90662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A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Last-in First-out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(LIFO)</a:t>
            </a:r>
            <a:r>
              <a:rPr sz="320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7700" y="1896110"/>
            <a:ext cx="3429000" cy="3825240"/>
            <a:chOff x="3187700" y="1896110"/>
            <a:chExt cx="3429000" cy="3825240"/>
          </a:xfrm>
        </p:grpSpPr>
        <p:sp>
          <p:nvSpPr>
            <p:cNvPr id="4" name="object 4"/>
            <p:cNvSpPr/>
            <p:nvPr/>
          </p:nvSpPr>
          <p:spPr>
            <a:xfrm>
              <a:off x="4102100" y="3111500"/>
              <a:ext cx="1600200" cy="2590800"/>
            </a:xfrm>
            <a:custGeom>
              <a:avLst/>
              <a:gdLst/>
              <a:ahLst/>
              <a:cxnLst/>
              <a:rect l="l" t="t" r="r" b="b"/>
              <a:pathLst>
                <a:path w="1600200" h="2590800">
                  <a:moveTo>
                    <a:pt x="1600200" y="2190750"/>
                  </a:moveTo>
                  <a:lnTo>
                    <a:pt x="1600200" y="0"/>
                  </a:lnTo>
                  <a:lnTo>
                    <a:pt x="400050" y="0"/>
                  </a:lnTo>
                  <a:lnTo>
                    <a:pt x="0" y="400050"/>
                  </a:lnTo>
                  <a:lnTo>
                    <a:pt x="0" y="2590800"/>
                  </a:lnTo>
                  <a:lnTo>
                    <a:pt x="1200150" y="2590800"/>
                  </a:lnTo>
                  <a:lnTo>
                    <a:pt x="1600200" y="219075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02100" y="3111500"/>
              <a:ext cx="1600200" cy="400050"/>
            </a:xfrm>
            <a:custGeom>
              <a:avLst/>
              <a:gdLst/>
              <a:ahLst/>
              <a:cxnLst/>
              <a:rect l="l" t="t" r="r" b="b"/>
              <a:pathLst>
                <a:path w="1600200" h="400050">
                  <a:moveTo>
                    <a:pt x="1600200" y="0"/>
                  </a:moveTo>
                  <a:lnTo>
                    <a:pt x="400050" y="0"/>
                  </a:lnTo>
                  <a:lnTo>
                    <a:pt x="0" y="400050"/>
                  </a:lnTo>
                  <a:lnTo>
                    <a:pt x="1200150" y="40005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D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02250" y="3111500"/>
              <a:ext cx="400050" cy="2590800"/>
            </a:xfrm>
            <a:custGeom>
              <a:avLst/>
              <a:gdLst/>
              <a:ahLst/>
              <a:cxnLst/>
              <a:rect l="l" t="t" r="r" b="b"/>
              <a:pathLst>
                <a:path w="400050" h="2590800">
                  <a:moveTo>
                    <a:pt x="400050" y="2190750"/>
                  </a:moveTo>
                  <a:lnTo>
                    <a:pt x="400050" y="0"/>
                  </a:lnTo>
                  <a:lnTo>
                    <a:pt x="0" y="400050"/>
                  </a:lnTo>
                  <a:lnTo>
                    <a:pt x="0" y="2590800"/>
                  </a:lnTo>
                  <a:lnTo>
                    <a:pt x="400050" y="2190750"/>
                  </a:lnTo>
                  <a:close/>
                </a:path>
              </a:pathLst>
            </a:custGeom>
            <a:solidFill>
              <a:srgbClr val="A4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2100" y="3111500"/>
              <a:ext cx="1600200" cy="2590800"/>
            </a:xfrm>
            <a:custGeom>
              <a:avLst/>
              <a:gdLst/>
              <a:ahLst/>
              <a:cxnLst/>
              <a:rect l="l" t="t" r="r" b="b"/>
              <a:pathLst>
                <a:path w="1600200" h="2590800">
                  <a:moveTo>
                    <a:pt x="400050" y="0"/>
                  </a:moveTo>
                  <a:lnTo>
                    <a:pt x="0" y="400050"/>
                  </a:lnTo>
                  <a:lnTo>
                    <a:pt x="0" y="2590800"/>
                  </a:lnTo>
                  <a:lnTo>
                    <a:pt x="1200150" y="2590800"/>
                  </a:lnTo>
                  <a:lnTo>
                    <a:pt x="1600200" y="2190750"/>
                  </a:lnTo>
                  <a:lnTo>
                    <a:pt x="1600200" y="0"/>
                  </a:lnTo>
                  <a:lnTo>
                    <a:pt x="400050" y="0"/>
                  </a:lnTo>
                  <a:close/>
                </a:path>
                <a:path w="1600200" h="2590800">
                  <a:moveTo>
                    <a:pt x="0" y="400050"/>
                  </a:moveTo>
                  <a:lnTo>
                    <a:pt x="1200150" y="400050"/>
                  </a:lnTo>
                  <a:lnTo>
                    <a:pt x="1600200" y="0"/>
                  </a:lnTo>
                </a:path>
                <a:path w="1600200" h="2590800">
                  <a:moveTo>
                    <a:pt x="1200150" y="400050"/>
                  </a:moveTo>
                  <a:lnTo>
                    <a:pt x="1200150" y="259080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0927" y="2043176"/>
              <a:ext cx="0" cy="920115"/>
            </a:xfrm>
            <a:custGeom>
              <a:avLst/>
              <a:gdLst/>
              <a:ahLst/>
              <a:cxnLst/>
              <a:rect l="l" t="t" r="r" b="b"/>
              <a:pathLst>
                <a:path h="920114">
                  <a:moveTo>
                    <a:pt x="0" y="0"/>
                  </a:moveTo>
                  <a:lnTo>
                    <a:pt x="0" y="919734"/>
                  </a:lnTo>
                </a:path>
              </a:pathLst>
            </a:custGeom>
            <a:ln w="89154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2338" y="2961386"/>
              <a:ext cx="298450" cy="298450"/>
            </a:xfrm>
            <a:custGeom>
              <a:avLst/>
              <a:gdLst/>
              <a:ahLst/>
              <a:cxnLst/>
              <a:rect l="l" t="t" r="r" b="b"/>
              <a:pathLst>
                <a:path w="298450" h="298450">
                  <a:moveTo>
                    <a:pt x="297941" y="0"/>
                  </a:moveTo>
                  <a:lnTo>
                    <a:pt x="0" y="0"/>
                  </a:lnTo>
                  <a:lnTo>
                    <a:pt x="148589" y="297941"/>
                  </a:lnTo>
                  <a:lnTo>
                    <a:pt x="297941" y="0"/>
                  </a:lnTo>
                  <a:close/>
                </a:path>
              </a:pathLst>
            </a:custGeom>
            <a:solidFill>
              <a:srgbClr val="656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7700" y="2044700"/>
              <a:ext cx="3133090" cy="1143000"/>
            </a:xfrm>
            <a:custGeom>
              <a:avLst/>
              <a:gdLst/>
              <a:ahLst/>
              <a:cxnLst/>
              <a:rect l="l" t="t" r="r" b="b"/>
              <a:pathLst>
                <a:path w="3133090" h="1143000">
                  <a:moveTo>
                    <a:pt x="1447800" y="0"/>
                  </a:moveTo>
                  <a:lnTo>
                    <a:pt x="0" y="0"/>
                  </a:lnTo>
                </a:path>
                <a:path w="3133090" h="1143000">
                  <a:moveTo>
                    <a:pt x="1981200" y="1143000"/>
                  </a:moveTo>
                  <a:lnTo>
                    <a:pt x="1981200" y="0"/>
                  </a:lnTo>
                </a:path>
                <a:path w="3133090" h="1143000">
                  <a:moveTo>
                    <a:pt x="1981200" y="0"/>
                  </a:moveTo>
                  <a:lnTo>
                    <a:pt x="3132581" y="0"/>
                  </a:lnTo>
                </a:path>
              </a:pathLst>
            </a:custGeom>
            <a:ln w="89154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8757" y="1896110"/>
              <a:ext cx="298450" cy="298450"/>
            </a:xfrm>
            <a:custGeom>
              <a:avLst/>
              <a:gdLst/>
              <a:ahLst/>
              <a:cxnLst/>
              <a:rect l="l" t="t" r="r" b="b"/>
              <a:pathLst>
                <a:path w="298450" h="298450">
                  <a:moveTo>
                    <a:pt x="297942" y="148590"/>
                  </a:moveTo>
                  <a:lnTo>
                    <a:pt x="0" y="0"/>
                  </a:lnTo>
                  <a:lnTo>
                    <a:pt x="0" y="297942"/>
                  </a:lnTo>
                  <a:lnTo>
                    <a:pt x="297942" y="148590"/>
                  </a:lnTo>
                  <a:close/>
                </a:path>
              </a:pathLst>
            </a:custGeom>
            <a:solidFill>
              <a:srgbClr val="656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20720" y="1533652"/>
            <a:ext cx="314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553" y="1457452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59050" y="1797050"/>
            <a:ext cx="495300" cy="495300"/>
            <a:chOff x="2559050" y="1797050"/>
            <a:chExt cx="495300" cy="495300"/>
          </a:xfrm>
        </p:grpSpPr>
        <p:sp>
          <p:nvSpPr>
            <p:cNvPr id="15" name="object 15"/>
            <p:cNvSpPr/>
            <p:nvPr/>
          </p:nvSpPr>
          <p:spPr>
            <a:xfrm>
              <a:off x="25781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81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6" y="328421"/>
                  </a:moveTo>
                  <a:lnTo>
                    <a:pt x="146303" y="351916"/>
                  </a:lnTo>
                  <a:lnTo>
                    <a:pt x="187451" y="366013"/>
                  </a:lnTo>
                  <a:lnTo>
                    <a:pt x="228600" y="370713"/>
                  </a:lnTo>
                  <a:lnTo>
                    <a:pt x="269748" y="366013"/>
                  </a:lnTo>
                  <a:lnTo>
                    <a:pt x="310896" y="351917"/>
                  </a:lnTo>
                  <a:lnTo>
                    <a:pt x="352044" y="328421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90876" y="1933447"/>
              <a:ext cx="85343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37179" y="1933447"/>
              <a:ext cx="85344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949450" y="1797050"/>
            <a:ext cx="495300" cy="495300"/>
            <a:chOff x="1949450" y="1797050"/>
            <a:chExt cx="495300" cy="495300"/>
          </a:xfrm>
        </p:grpSpPr>
        <p:sp>
          <p:nvSpPr>
            <p:cNvPr id="20" name="object 20"/>
            <p:cNvSpPr/>
            <p:nvPr/>
          </p:nvSpPr>
          <p:spPr>
            <a:xfrm>
              <a:off x="19685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85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6" y="328422"/>
                  </a:moveTo>
                  <a:lnTo>
                    <a:pt x="146304" y="351917"/>
                  </a:lnTo>
                  <a:lnTo>
                    <a:pt x="187452" y="366014"/>
                  </a:lnTo>
                  <a:lnTo>
                    <a:pt x="228600" y="370713"/>
                  </a:lnTo>
                  <a:lnTo>
                    <a:pt x="269748" y="366014"/>
                  </a:lnTo>
                  <a:lnTo>
                    <a:pt x="310896" y="351917"/>
                  </a:lnTo>
                  <a:lnTo>
                    <a:pt x="352044" y="328422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81276" y="1933447"/>
              <a:ext cx="85343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27579" y="1933447"/>
              <a:ext cx="85343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339850" y="1797050"/>
            <a:ext cx="495300" cy="495300"/>
            <a:chOff x="1339850" y="1797050"/>
            <a:chExt cx="495300" cy="495300"/>
          </a:xfrm>
        </p:grpSpPr>
        <p:sp>
          <p:nvSpPr>
            <p:cNvPr id="25" name="object 25"/>
            <p:cNvSpPr/>
            <p:nvPr/>
          </p:nvSpPr>
          <p:spPr>
            <a:xfrm>
              <a:off x="13589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589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600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6" y="328422"/>
                  </a:moveTo>
                  <a:lnTo>
                    <a:pt x="146304" y="351917"/>
                  </a:lnTo>
                  <a:lnTo>
                    <a:pt x="187452" y="366014"/>
                  </a:lnTo>
                  <a:lnTo>
                    <a:pt x="228600" y="370713"/>
                  </a:lnTo>
                  <a:lnTo>
                    <a:pt x="269748" y="366014"/>
                  </a:lnTo>
                  <a:lnTo>
                    <a:pt x="310896" y="351917"/>
                  </a:lnTo>
                  <a:lnTo>
                    <a:pt x="352044" y="328422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71676" y="1933447"/>
              <a:ext cx="85343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7979" y="1933447"/>
              <a:ext cx="85343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64310" y="2295652"/>
            <a:ext cx="146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0555" algn="l"/>
                <a:tab pos="123126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	B	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35850" y="1797050"/>
            <a:ext cx="495300" cy="495300"/>
            <a:chOff x="7435850" y="1797050"/>
            <a:chExt cx="495300" cy="495300"/>
          </a:xfrm>
        </p:grpSpPr>
        <p:sp>
          <p:nvSpPr>
            <p:cNvPr id="31" name="object 31"/>
            <p:cNvSpPr/>
            <p:nvPr/>
          </p:nvSpPr>
          <p:spPr>
            <a:xfrm>
              <a:off x="74549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49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5" y="328421"/>
                  </a:moveTo>
                  <a:lnTo>
                    <a:pt x="146303" y="351916"/>
                  </a:lnTo>
                  <a:lnTo>
                    <a:pt x="187451" y="366013"/>
                  </a:lnTo>
                  <a:lnTo>
                    <a:pt x="228600" y="370713"/>
                  </a:lnTo>
                  <a:lnTo>
                    <a:pt x="269748" y="366013"/>
                  </a:lnTo>
                  <a:lnTo>
                    <a:pt x="310896" y="351917"/>
                  </a:lnTo>
                  <a:lnTo>
                    <a:pt x="352044" y="328421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67676" y="1933447"/>
              <a:ext cx="85344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13979" y="1933447"/>
              <a:ext cx="85344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750050" y="1797050"/>
            <a:ext cx="495300" cy="495300"/>
            <a:chOff x="6750050" y="1797050"/>
            <a:chExt cx="495300" cy="495300"/>
          </a:xfrm>
        </p:grpSpPr>
        <p:sp>
          <p:nvSpPr>
            <p:cNvPr id="36" name="object 36"/>
            <p:cNvSpPr/>
            <p:nvPr/>
          </p:nvSpPr>
          <p:spPr>
            <a:xfrm>
              <a:off x="67691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599"/>
                  </a:move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9100" y="18161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60" y="4634"/>
                  </a:lnTo>
                  <a:lnTo>
                    <a:pt x="139517" y="17930"/>
                  </a:lnTo>
                  <a:lnTo>
                    <a:pt x="100682" y="38978"/>
                  </a:lnTo>
                  <a:lnTo>
                    <a:pt x="66865" y="66865"/>
                  </a:lnTo>
                  <a:lnTo>
                    <a:pt x="38978" y="100682"/>
                  </a:lnTo>
                  <a:lnTo>
                    <a:pt x="17930" y="139517"/>
                  </a:lnTo>
                  <a:lnTo>
                    <a:pt x="4634" y="182460"/>
                  </a:lnTo>
                  <a:lnTo>
                    <a:pt x="0" y="228599"/>
                  </a:lnTo>
                  <a:lnTo>
                    <a:pt x="4634" y="274739"/>
                  </a:lnTo>
                  <a:lnTo>
                    <a:pt x="17930" y="317682"/>
                  </a:lnTo>
                  <a:lnTo>
                    <a:pt x="38978" y="356517"/>
                  </a:lnTo>
                  <a:lnTo>
                    <a:pt x="66865" y="390334"/>
                  </a:lnTo>
                  <a:lnTo>
                    <a:pt x="100682" y="418221"/>
                  </a:lnTo>
                  <a:lnTo>
                    <a:pt x="139517" y="439269"/>
                  </a:lnTo>
                  <a:lnTo>
                    <a:pt x="182460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460"/>
                  </a:lnTo>
                  <a:lnTo>
                    <a:pt x="439269" y="139517"/>
                  </a:lnTo>
                  <a:lnTo>
                    <a:pt x="418221" y="100682"/>
                  </a:lnTo>
                  <a:lnTo>
                    <a:pt x="390334" y="66865"/>
                  </a:lnTo>
                  <a:lnTo>
                    <a:pt x="356517" y="38978"/>
                  </a:lnTo>
                  <a:lnTo>
                    <a:pt x="317682" y="17930"/>
                  </a:lnTo>
                  <a:lnTo>
                    <a:pt x="274739" y="4634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105155" y="328421"/>
                  </a:moveTo>
                  <a:lnTo>
                    <a:pt x="146303" y="351916"/>
                  </a:lnTo>
                  <a:lnTo>
                    <a:pt x="187451" y="366013"/>
                  </a:lnTo>
                  <a:lnTo>
                    <a:pt x="228600" y="370713"/>
                  </a:lnTo>
                  <a:lnTo>
                    <a:pt x="269748" y="366013"/>
                  </a:lnTo>
                  <a:lnTo>
                    <a:pt x="310896" y="351917"/>
                  </a:lnTo>
                  <a:lnTo>
                    <a:pt x="352044" y="328421"/>
                  </a:lnTo>
                </a:path>
              </a:pathLst>
            </a:custGeom>
            <a:ln w="38100">
              <a:solidFill>
                <a:srgbClr val="656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81876" y="1933447"/>
              <a:ext cx="85344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28179" y="1933447"/>
              <a:ext cx="85344" cy="861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882892" y="2295652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9610" algn="l"/>
              </a:tabLst>
            </a:pPr>
            <a:r>
              <a:rPr sz="2400" b="1" dirty="0">
                <a:latin typeface="Times New Roman"/>
                <a:cs typeface="Times New Roman"/>
              </a:rPr>
              <a:t>B	</a:t>
            </a:r>
            <a:r>
              <a:rPr sz="2400" b="1" spc="-5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41" name="object 41"/>
          <p:cNvSpPr txBox="1"/>
          <p:nvPr/>
        </p:nvSpPr>
        <p:spPr>
          <a:xfrm>
            <a:off x="6168135" y="3901185"/>
            <a:ext cx="188785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198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Also called</a:t>
            </a:r>
            <a:r>
              <a:rPr sz="2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  STACK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273300"/>
            <a:ext cx="7772400" cy="1143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3155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Abstract Data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Types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9498" y="3247898"/>
            <a:ext cx="5747385" cy="2089785"/>
            <a:chOff x="809498" y="3247898"/>
            <a:chExt cx="5747385" cy="2089785"/>
          </a:xfrm>
        </p:grpSpPr>
        <p:sp>
          <p:nvSpPr>
            <p:cNvPr id="3" name="object 3"/>
            <p:cNvSpPr/>
            <p:nvPr/>
          </p:nvSpPr>
          <p:spPr>
            <a:xfrm>
              <a:off x="825500" y="3263900"/>
              <a:ext cx="5715000" cy="2057400"/>
            </a:xfrm>
            <a:custGeom>
              <a:avLst/>
              <a:gdLst/>
              <a:ahLst/>
              <a:cxnLst/>
              <a:rect l="l" t="t" r="r" b="b"/>
              <a:pathLst>
                <a:path w="5715000" h="2057400">
                  <a:moveTo>
                    <a:pt x="5715000" y="2057400"/>
                  </a:moveTo>
                  <a:lnTo>
                    <a:pt x="5715000" y="0"/>
                  </a:lnTo>
                  <a:lnTo>
                    <a:pt x="0" y="0"/>
                  </a:lnTo>
                  <a:lnTo>
                    <a:pt x="0" y="2057400"/>
                  </a:lnTo>
                  <a:lnTo>
                    <a:pt x="5715000" y="20574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500" y="3263900"/>
              <a:ext cx="5715000" cy="2057400"/>
            </a:xfrm>
            <a:custGeom>
              <a:avLst/>
              <a:gdLst/>
              <a:ahLst/>
              <a:cxnLst/>
              <a:rect l="l" t="t" r="r" b="b"/>
              <a:pathLst>
                <a:path w="5715000" h="2057400">
                  <a:moveTo>
                    <a:pt x="5715000" y="2057400"/>
                  </a:moveTo>
                  <a:lnTo>
                    <a:pt x="5715000" y="0"/>
                  </a:lnTo>
                  <a:lnTo>
                    <a:pt x="0" y="0"/>
                  </a:lnTo>
                  <a:lnTo>
                    <a:pt x="0" y="2057400"/>
                  </a:lnTo>
                  <a:lnTo>
                    <a:pt x="5715000" y="20574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09498" y="1342897"/>
            <a:ext cx="4832985" cy="1708785"/>
            <a:chOff x="809498" y="1342897"/>
            <a:chExt cx="4832985" cy="1708785"/>
          </a:xfrm>
        </p:grpSpPr>
        <p:sp>
          <p:nvSpPr>
            <p:cNvPr id="6" name="object 6"/>
            <p:cNvSpPr/>
            <p:nvPr/>
          </p:nvSpPr>
          <p:spPr>
            <a:xfrm>
              <a:off x="825500" y="1358899"/>
              <a:ext cx="4800600" cy="1676400"/>
            </a:xfrm>
            <a:custGeom>
              <a:avLst/>
              <a:gdLst/>
              <a:ahLst/>
              <a:cxnLst/>
              <a:rect l="l" t="t" r="r" b="b"/>
              <a:pathLst>
                <a:path w="4800600" h="1676400">
                  <a:moveTo>
                    <a:pt x="4800600" y="1676399"/>
                  </a:moveTo>
                  <a:lnTo>
                    <a:pt x="4800600" y="0"/>
                  </a:lnTo>
                  <a:lnTo>
                    <a:pt x="0" y="0"/>
                  </a:lnTo>
                  <a:lnTo>
                    <a:pt x="0" y="1676400"/>
                  </a:lnTo>
                  <a:lnTo>
                    <a:pt x="4800600" y="16763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5500" y="1358899"/>
              <a:ext cx="4800600" cy="1676400"/>
            </a:xfrm>
            <a:custGeom>
              <a:avLst/>
              <a:gdLst/>
              <a:ahLst/>
              <a:cxnLst/>
              <a:rect l="l" t="t" r="r" b="b"/>
              <a:pathLst>
                <a:path w="4800600" h="1676400">
                  <a:moveTo>
                    <a:pt x="4800600" y="1676399"/>
                  </a:moveTo>
                  <a:lnTo>
                    <a:pt x="4800600" y="0"/>
                  </a:lnTo>
                  <a:lnTo>
                    <a:pt x="0" y="0"/>
                  </a:lnTo>
                  <a:lnTo>
                    <a:pt x="0" y="1676400"/>
                  </a:lnTo>
                  <a:lnTo>
                    <a:pt x="4800600" y="1676399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862330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Example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1 ::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Complex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numbers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05002" y="1362201"/>
            <a:ext cx="2006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struct cplx</a:t>
            </a:r>
            <a:r>
              <a:rPr sz="2000" b="1" spc="-5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8498" y="1666697"/>
            <a:ext cx="1549400" cy="6673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1078865" algn="l"/>
              </a:tabLst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float	re;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78865" algn="l"/>
              </a:tabLst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float	im;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02" y="2308166"/>
            <a:ext cx="4292600" cy="6673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448945" algn="ctr">
              <a:lnSpc>
                <a:spcPct val="100000"/>
              </a:lnSpc>
              <a:spcBef>
                <a:spcPts val="2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typedef struct cplx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complex;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002" y="3269864"/>
            <a:ext cx="5511165" cy="195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52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complex *add (complex a, complex b);  complex *sub (complex a, complex b);  complex *mul (complex a, complex b);  complex *div (complex a, complex b);  complex *read();</a:t>
            </a:r>
            <a:endParaRPr sz="200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void print (complex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a);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0961" y="1763776"/>
            <a:ext cx="1395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Structure 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2254" y="3973880"/>
            <a:ext cx="1600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Function 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prototypes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0300" y="4178300"/>
            <a:ext cx="1371600" cy="533400"/>
          </a:xfrm>
          <a:custGeom>
            <a:avLst/>
            <a:gdLst/>
            <a:ahLst/>
            <a:cxnLst/>
            <a:rect l="l" t="t" r="r" b="b"/>
            <a:pathLst>
              <a:path w="1371600" h="533400">
                <a:moveTo>
                  <a:pt x="1371600" y="533400"/>
                </a:moveTo>
                <a:lnTo>
                  <a:pt x="1371600" y="0"/>
                </a:lnTo>
                <a:lnTo>
                  <a:pt x="0" y="0"/>
                </a:lnTo>
                <a:lnTo>
                  <a:pt x="0" y="533400"/>
                </a:lnTo>
                <a:lnTo>
                  <a:pt x="1371600" y="533400"/>
                </a:lnTo>
                <a:close/>
              </a:path>
            </a:pathLst>
          </a:custGeom>
          <a:ln w="25146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302" y="4243748"/>
            <a:ext cx="2203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7600" y="4165600"/>
            <a:ext cx="1397000" cy="558800"/>
            <a:chOff x="1117600" y="4165600"/>
            <a:chExt cx="1397000" cy="558800"/>
          </a:xfrm>
        </p:grpSpPr>
        <p:sp>
          <p:nvSpPr>
            <p:cNvPr id="5" name="object 5"/>
            <p:cNvSpPr/>
            <p:nvPr/>
          </p:nvSpPr>
          <p:spPr>
            <a:xfrm>
              <a:off x="1130300" y="4178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0300" y="4178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0900" y="41783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2872" y="41908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Illustration: Insertion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55800" y="4334509"/>
            <a:ext cx="1629410" cy="1609090"/>
            <a:chOff x="1955800" y="4334509"/>
            <a:chExt cx="1629410" cy="1609090"/>
          </a:xfrm>
        </p:grpSpPr>
        <p:sp>
          <p:nvSpPr>
            <p:cNvPr id="11" name="object 11"/>
            <p:cNvSpPr/>
            <p:nvPr/>
          </p:nvSpPr>
          <p:spPr>
            <a:xfrm>
              <a:off x="1968500" y="5397499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8500" y="5397499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9500" y="4406899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0" y="99060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1775" y="5242051"/>
              <a:ext cx="156210" cy="155575"/>
            </a:xfrm>
            <a:custGeom>
              <a:avLst/>
              <a:gdLst/>
              <a:ahLst/>
              <a:cxnLst/>
              <a:rect l="l" t="t" r="r" b="b"/>
              <a:pathLst>
                <a:path w="156210" h="155575">
                  <a:moveTo>
                    <a:pt x="0" y="0"/>
                  </a:moveTo>
                  <a:lnTo>
                    <a:pt x="77724" y="155448"/>
                  </a:lnTo>
                  <a:lnTo>
                    <a:pt x="15621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7109" y="43345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1500" y="4483099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13252" y="44053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1500" y="4483099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h="1143000">
                  <a:moveTo>
                    <a:pt x="0" y="114300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39110" y="55537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59100" y="539749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24402" y="2833623"/>
            <a:ext cx="1104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Item to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  inserted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1073" y="5410072"/>
            <a:ext cx="973455" cy="508634"/>
          </a:xfrm>
          <a:prstGeom prst="rect">
            <a:avLst/>
          </a:prstGeom>
          <a:solidFill>
            <a:srgbClr val="9ACCFF"/>
          </a:solidFill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2400" b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08326" y="2870326"/>
            <a:ext cx="1397000" cy="558800"/>
            <a:chOff x="2108326" y="2870326"/>
            <a:chExt cx="1397000" cy="558800"/>
          </a:xfrm>
        </p:grpSpPr>
        <p:sp>
          <p:nvSpPr>
            <p:cNvPr id="24" name="object 24"/>
            <p:cNvSpPr/>
            <p:nvPr/>
          </p:nvSpPr>
          <p:spPr>
            <a:xfrm>
              <a:off x="2120899" y="2882899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599" y="533400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599" y="53340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20899" y="2882899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599" y="533400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599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11499" y="2882899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33473" y="2895473"/>
            <a:ext cx="973455" cy="508634"/>
          </a:xfrm>
          <a:prstGeom prst="rect">
            <a:avLst/>
          </a:prstGeom>
          <a:solidFill>
            <a:srgbClr val="9ACCFF"/>
          </a:solidFill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2400" b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270000" y="1651000"/>
            <a:ext cx="7268209" cy="558800"/>
            <a:chOff x="1270000" y="1651000"/>
            <a:chExt cx="7268209" cy="558800"/>
          </a:xfrm>
        </p:grpSpPr>
        <p:sp>
          <p:nvSpPr>
            <p:cNvPr id="29" name="object 29"/>
            <p:cNvSpPr/>
            <p:nvPr/>
          </p:nvSpPr>
          <p:spPr>
            <a:xfrm>
              <a:off x="12827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3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27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399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11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371600" y="5333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11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371600" y="533399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1900" y="1968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65651" y="18907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09"/>
                  </a:moveTo>
                  <a:lnTo>
                    <a:pt x="155448" y="77723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9510" y="18961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833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371600" y="5333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833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371600" y="533399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64100" y="1968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27852" y="18907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09"/>
                  </a:moveTo>
                  <a:lnTo>
                    <a:pt x="155448" y="77723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91709" y="18961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02500" y="1968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0109" y="1896109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73300" y="1663700"/>
              <a:ext cx="4800600" cy="533400"/>
            </a:xfrm>
            <a:custGeom>
              <a:avLst/>
              <a:gdLst/>
              <a:ahLst/>
              <a:cxnLst/>
              <a:rect l="l" t="t" r="r" b="b"/>
              <a:pathLst>
                <a:path w="4800600" h="533400">
                  <a:moveTo>
                    <a:pt x="0" y="0"/>
                  </a:moveTo>
                  <a:lnTo>
                    <a:pt x="0" y="533400"/>
                  </a:lnTo>
                </a:path>
                <a:path w="4800600" h="533400">
                  <a:moveTo>
                    <a:pt x="2362200" y="0"/>
                  </a:moveTo>
                  <a:lnTo>
                    <a:pt x="2362200" y="533399"/>
                  </a:lnTo>
                </a:path>
                <a:path w="4800600" h="533400">
                  <a:moveTo>
                    <a:pt x="4800600" y="0"/>
                  </a:moveTo>
                  <a:lnTo>
                    <a:pt x="4800600" y="5333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295272" y="1676273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33672" y="1676273"/>
            <a:ext cx="8972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95872" y="1676273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296147" y="1968500"/>
            <a:ext cx="384175" cy="381000"/>
          </a:xfrm>
          <a:custGeom>
            <a:avLst/>
            <a:gdLst/>
            <a:ahLst/>
            <a:cxnLst/>
            <a:rect l="l" t="t" r="r" b="b"/>
            <a:pathLst>
              <a:path w="384175" h="381000">
                <a:moveTo>
                  <a:pt x="225551" y="0"/>
                </a:moveTo>
                <a:lnTo>
                  <a:pt x="225551" y="381000"/>
                </a:lnTo>
              </a:path>
              <a:path w="384175" h="381000">
                <a:moveTo>
                  <a:pt x="0" y="376428"/>
                </a:moveTo>
                <a:lnTo>
                  <a:pt x="384048" y="376427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3556000" y="4165600"/>
            <a:ext cx="4829810" cy="558800"/>
            <a:chOff x="3556000" y="4165600"/>
            <a:chExt cx="4829810" cy="558800"/>
          </a:xfrm>
        </p:grpSpPr>
        <p:sp>
          <p:nvSpPr>
            <p:cNvPr id="49" name="object 49"/>
            <p:cNvSpPr/>
            <p:nvPr/>
          </p:nvSpPr>
          <p:spPr>
            <a:xfrm>
              <a:off x="3568700" y="4178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68700" y="4178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30900" y="4178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30900" y="41783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11700" y="44831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75451" y="44053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39310" y="44107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50100" y="44831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77709" y="4410709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3100" y="4178300"/>
              <a:ext cx="2438400" cy="533400"/>
            </a:xfrm>
            <a:custGeom>
              <a:avLst/>
              <a:gdLst/>
              <a:ahLst/>
              <a:cxnLst/>
              <a:rect l="l" t="t" r="r" b="b"/>
              <a:pathLst>
                <a:path w="2438400" h="533400">
                  <a:moveTo>
                    <a:pt x="0" y="0"/>
                  </a:moveTo>
                  <a:lnTo>
                    <a:pt x="0" y="533400"/>
                  </a:lnTo>
                </a:path>
                <a:path w="2438400" h="533400">
                  <a:moveTo>
                    <a:pt x="2438400" y="0"/>
                  </a:moveTo>
                  <a:lnTo>
                    <a:pt x="243840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581272" y="4190872"/>
            <a:ext cx="8972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43472" y="41908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139176" y="4473194"/>
            <a:ext cx="384175" cy="381000"/>
          </a:xfrm>
          <a:custGeom>
            <a:avLst/>
            <a:gdLst/>
            <a:ahLst/>
            <a:cxnLst/>
            <a:rect l="l" t="t" r="r" b="b"/>
            <a:pathLst>
              <a:path w="384175" h="381000">
                <a:moveTo>
                  <a:pt x="225551" y="0"/>
                </a:moveTo>
                <a:lnTo>
                  <a:pt x="225551" y="381000"/>
                </a:lnTo>
              </a:path>
              <a:path w="384175" h="381000">
                <a:moveTo>
                  <a:pt x="0" y="376427"/>
                </a:moveTo>
                <a:lnTo>
                  <a:pt x="384048" y="376427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4050" y="882650"/>
            <a:ext cx="2552700" cy="4610100"/>
            <a:chOff x="4464050" y="882650"/>
            <a:chExt cx="2552700" cy="4610100"/>
          </a:xfrm>
        </p:grpSpPr>
        <p:sp>
          <p:nvSpPr>
            <p:cNvPr id="3" name="object 3"/>
            <p:cNvSpPr/>
            <p:nvPr/>
          </p:nvSpPr>
          <p:spPr>
            <a:xfrm>
              <a:off x="4483100" y="901700"/>
              <a:ext cx="2514600" cy="4572000"/>
            </a:xfrm>
            <a:custGeom>
              <a:avLst/>
              <a:gdLst/>
              <a:ahLst/>
              <a:cxnLst/>
              <a:rect l="l" t="t" r="r" b="b"/>
              <a:pathLst>
                <a:path w="2514600" h="4572000">
                  <a:moveTo>
                    <a:pt x="2514600" y="2285999"/>
                  </a:moveTo>
                  <a:lnTo>
                    <a:pt x="2514162" y="2225094"/>
                  </a:lnTo>
                  <a:lnTo>
                    <a:pt x="2512856" y="2164582"/>
                  </a:lnTo>
                  <a:lnTo>
                    <a:pt x="2510693" y="2104483"/>
                  </a:lnTo>
                  <a:lnTo>
                    <a:pt x="2507684" y="2044817"/>
                  </a:lnTo>
                  <a:lnTo>
                    <a:pt x="2503839" y="1985603"/>
                  </a:lnTo>
                  <a:lnTo>
                    <a:pt x="2499170" y="1926861"/>
                  </a:lnTo>
                  <a:lnTo>
                    <a:pt x="2493687" y="1868612"/>
                  </a:lnTo>
                  <a:lnTo>
                    <a:pt x="2487401" y="1810873"/>
                  </a:lnTo>
                  <a:lnTo>
                    <a:pt x="2480323" y="1753667"/>
                  </a:lnTo>
                  <a:lnTo>
                    <a:pt x="2472465" y="1697011"/>
                  </a:lnTo>
                  <a:lnTo>
                    <a:pt x="2463836" y="1640926"/>
                  </a:lnTo>
                  <a:lnTo>
                    <a:pt x="2454447" y="1585432"/>
                  </a:lnTo>
                  <a:lnTo>
                    <a:pt x="2444311" y="1530548"/>
                  </a:lnTo>
                  <a:lnTo>
                    <a:pt x="2433436" y="1476294"/>
                  </a:lnTo>
                  <a:lnTo>
                    <a:pt x="2421835" y="1422690"/>
                  </a:lnTo>
                  <a:lnTo>
                    <a:pt x="2409519" y="1369756"/>
                  </a:lnTo>
                  <a:lnTo>
                    <a:pt x="2396497" y="1317511"/>
                  </a:lnTo>
                  <a:lnTo>
                    <a:pt x="2382781" y="1265975"/>
                  </a:lnTo>
                  <a:lnTo>
                    <a:pt x="2368382" y="1215168"/>
                  </a:lnTo>
                  <a:lnTo>
                    <a:pt x="2353311" y="1165109"/>
                  </a:lnTo>
                  <a:lnTo>
                    <a:pt x="2337578" y="1115819"/>
                  </a:lnTo>
                  <a:lnTo>
                    <a:pt x="2321195" y="1067316"/>
                  </a:lnTo>
                  <a:lnTo>
                    <a:pt x="2304173" y="1019622"/>
                  </a:lnTo>
                  <a:lnTo>
                    <a:pt x="2286521" y="972754"/>
                  </a:lnTo>
                  <a:lnTo>
                    <a:pt x="2268252" y="926734"/>
                  </a:lnTo>
                  <a:lnTo>
                    <a:pt x="2249375" y="881581"/>
                  </a:lnTo>
                  <a:lnTo>
                    <a:pt x="2229902" y="837315"/>
                  </a:lnTo>
                  <a:lnTo>
                    <a:pt x="2209844" y="793955"/>
                  </a:lnTo>
                  <a:lnTo>
                    <a:pt x="2189212" y="751522"/>
                  </a:lnTo>
                  <a:lnTo>
                    <a:pt x="2168016" y="710034"/>
                  </a:lnTo>
                  <a:lnTo>
                    <a:pt x="2146268" y="669512"/>
                  </a:lnTo>
                  <a:lnTo>
                    <a:pt x="2123977" y="629975"/>
                  </a:lnTo>
                  <a:lnTo>
                    <a:pt x="2101156" y="591444"/>
                  </a:lnTo>
                  <a:lnTo>
                    <a:pt x="2077815" y="553937"/>
                  </a:lnTo>
                  <a:lnTo>
                    <a:pt x="2053965" y="517475"/>
                  </a:lnTo>
                  <a:lnTo>
                    <a:pt x="2029616" y="482077"/>
                  </a:lnTo>
                  <a:lnTo>
                    <a:pt x="2004780" y="447764"/>
                  </a:lnTo>
                  <a:lnTo>
                    <a:pt x="1979468" y="414554"/>
                  </a:lnTo>
                  <a:lnTo>
                    <a:pt x="1953690" y="382468"/>
                  </a:lnTo>
                  <a:lnTo>
                    <a:pt x="1927457" y="351525"/>
                  </a:lnTo>
                  <a:lnTo>
                    <a:pt x="1900780" y="321746"/>
                  </a:lnTo>
                  <a:lnTo>
                    <a:pt x="1873671" y="293149"/>
                  </a:lnTo>
                  <a:lnTo>
                    <a:pt x="1846139" y="265754"/>
                  </a:lnTo>
                  <a:lnTo>
                    <a:pt x="1818196" y="239582"/>
                  </a:lnTo>
                  <a:lnTo>
                    <a:pt x="1761120" y="190984"/>
                  </a:lnTo>
                  <a:lnTo>
                    <a:pt x="1702529" y="147512"/>
                  </a:lnTo>
                  <a:lnTo>
                    <a:pt x="1642511" y="109323"/>
                  </a:lnTo>
                  <a:lnTo>
                    <a:pt x="1581152" y="76577"/>
                  </a:lnTo>
                  <a:lnTo>
                    <a:pt x="1518541" y="49430"/>
                  </a:lnTo>
                  <a:lnTo>
                    <a:pt x="1454762" y="28041"/>
                  </a:lnTo>
                  <a:lnTo>
                    <a:pt x="1389905" y="12568"/>
                  </a:lnTo>
                  <a:lnTo>
                    <a:pt x="1324055" y="3168"/>
                  </a:lnTo>
                  <a:lnTo>
                    <a:pt x="1257300" y="0"/>
                  </a:lnTo>
                  <a:lnTo>
                    <a:pt x="1223778" y="795"/>
                  </a:lnTo>
                  <a:lnTo>
                    <a:pt x="1157401" y="7099"/>
                  </a:lnTo>
                  <a:lnTo>
                    <a:pt x="1091980" y="19555"/>
                  </a:lnTo>
                  <a:lnTo>
                    <a:pt x="1027604" y="38006"/>
                  </a:lnTo>
                  <a:lnTo>
                    <a:pt x="964359" y="62294"/>
                  </a:lnTo>
                  <a:lnTo>
                    <a:pt x="902331" y="92260"/>
                  </a:lnTo>
                  <a:lnTo>
                    <a:pt x="841607" y="127747"/>
                  </a:lnTo>
                  <a:lnTo>
                    <a:pt x="782273" y="168597"/>
                  </a:lnTo>
                  <a:lnTo>
                    <a:pt x="724416" y="214652"/>
                  </a:lnTo>
                  <a:lnTo>
                    <a:pt x="668123" y="265754"/>
                  </a:lnTo>
                  <a:lnTo>
                    <a:pt x="640590" y="293149"/>
                  </a:lnTo>
                  <a:lnTo>
                    <a:pt x="613480" y="321746"/>
                  </a:lnTo>
                  <a:lnTo>
                    <a:pt x="586804" y="351525"/>
                  </a:lnTo>
                  <a:lnTo>
                    <a:pt x="560573" y="382468"/>
                  </a:lnTo>
                  <a:lnTo>
                    <a:pt x="534799" y="414554"/>
                  </a:lnTo>
                  <a:lnTo>
                    <a:pt x="509490" y="447764"/>
                  </a:lnTo>
                  <a:lnTo>
                    <a:pt x="484659" y="482077"/>
                  </a:lnTo>
                  <a:lnTo>
                    <a:pt x="460317" y="517475"/>
                  </a:lnTo>
                  <a:lnTo>
                    <a:pt x="436473" y="553937"/>
                  </a:lnTo>
                  <a:lnTo>
                    <a:pt x="413140" y="591444"/>
                  </a:lnTo>
                  <a:lnTo>
                    <a:pt x="390327" y="629975"/>
                  </a:lnTo>
                  <a:lnTo>
                    <a:pt x="368046" y="669512"/>
                  </a:lnTo>
                  <a:lnTo>
                    <a:pt x="346307" y="710034"/>
                  </a:lnTo>
                  <a:lnTo>
                    <a:pt x="325121" y="751522"/>
                  </a:lnTo>
                  <a:lnTo>
                    <a:pt x="304499" y="793955"/>
                  </a:lnTo>
                  <a:lnTo>
                    <a:pt x="284452" y="837315"/>
                  </a:lnTo>
                  <a:lnTo>
                    <a:pt x="264991" y="881581"/>
                  </a:lnTo>
                  <a:lnTo>
                    <a:pt x="246126" y="926734"/>
                  </a:lnTo>
                  <a:lnTo>
                    <a:pt x="227868" y="972754"/>
                  </a:lnTo>
                  <a:lnTo>
                    <a:pt x="210229" y="1019622"/>
                  </a:lnTo>
                  <a:lnTo>
                    <a:pt x="193218" y="1067316"/>
                  </a:lnTo>
                  <a:lnTo>
                    <a:pt x="176847" y="1115819"/>
                  </a:lnTo>
                  <a:lnTo>
                    <a:pt x="161127" y="1165109"/>
                  </a:lnTo>
                  <a:lnTo>
                    <a:pt x="146068" y="1215168"/>
                  </a:lnTo>
                  <a:lnTo>
                    <a:pt x="131681" y="1265975"/>
                  </a:lnTo>
                  <a:lnTo>
                    <a:pt x="117977" y="1317511"/>
                  </a:lnTo>
                  <a:lnTo>
                    <a:pt x="104968" y="1369756"/>
                  </a:lnTo>
                  <a:lnTo>
                    <a:pt x="92662" y="1422690"/>
                  </a:lnTo>
                  <a:lnTo>
                    <a:pt x="81073" y="1476294"/>
                  </a:lnTo>
                  <a:lnTo>
                    <a:pt x="70209" y="1530548"/>
                  </a:lnTo>
                  <a:lnTo>
                    <a:pt x="60083" y="1585432"/>
                  </a:lnTo>
                  <a:lnTo>
                    <a:pt x="50704" y="1640926"/>
                  </a:lnTo>
                  <a:lnTo>
                    <a:pt x="42085" y="1697011"/>
                  </a:lnTo>
                  <a:lnTo>
                    <a:pt x="34234" y="1753667"/>
                  </a:lnTo>
                  <a:lnTo>
                    <a:pt x="27165" y="1810873"/>
                  </a:lnTo>
                  <a:lnTo>
                    <a:pt x="20886" y="1868612"/>
                  </a:lnTo>
                  <a:lnTo>
                    <a:pt x="15410" y="1926861"/>
                  </a:lnTo>
                  <a:lnTo>
                    <a:pt x="10746" y="1985603"/>
                  </a:lnTo>
                  <a:lnTo>
                    <a:pt x="6906" y="2044817"/>
                  </a:lnTo>
                  <a:lnTo>
                    <a:pt x="3901" y="2104483"/>
                  </a:lnTo>
                  <a:lnTo>
                    <a:pt x="1741" y="2164582"/>
                  </a:lnTo>
                  <a:lnTo>
                    <a:pt x="437" y="2225094"/>
                  </a:lnTo>
                  <a:lnTo>
                    <a:pt x="0" y="2286000"/>
                  </a:lnTo>
                  <a:lnTo>
                    <a:pt x="437" y="2346869"/>
                  </a:lnTo>
                  <a:lnTo>
                    <a:pt x="1741" y="2407348"/>
                  </a:lnTo>
                  <a:lnTo>
                    <a:pt x="3901" y="2467415"/>
                  </a:lnTo>
                  <a:lnTo>
                    <a:pt x="6906" y="2527053"/>
                  </a:lnTo>
                  <a:lnTo>
                    <a:pt x="10746" y="2586240"/>
                  </a:lnTo>
                  <a:lnTo>
                    <a:pt x="15410" y="2644957"/>
                  </a:lnTo>
                  <a:lnTo>
                    <a:pt x="20886" y="2703184"/>
                  </a:lnTo>
                  <a:lnTo>
                    <a:pt x="27165" y="2760902"/>
                  </a:lnTo>
                  <a:lnTo>
                    <a:pt x="34234" y="2818090"/>
                  </a:lnTo>
                  <a:lnTo>
                    <a:pt x="42085" y="2874729"/>
                  </a:lnTo>
                  <a:lnTo>
                    <a:pt x="50704" y="2930798"/>
                  </a:lnTo>
                  <a:lnTo>
                    <a:pt x="60083" y="2986279"/>
                  </a:lnTo>
                  <a:lnTo>
                    <a:pt x="70209" y="3041152"/>
                  </a:lnTo>
                  <a:lnTo>
                    <a:pt x="81073" y="3095395"/>
                  </a:lnTo>
                  <a:lnTo>
                    <a:pt x="92662" y="3148991"/>
                  </a:lnTo>
                  <a:lnTo>
                    <a:pt x="104968" y="3201918"/>
                  </a:lnTo>
                  <a:lnTo>
                    <a:pt x="117977" y="3254158"/>
                  </a:lnTo>
                  <a:lnTo>
                    <a:pt x="131681" y="3305690"/>
                  </a:lnTo>
                  <a:lnTo>
                    <a:pt x="146068" y="3356494"/>
                  </a:lnTo>
                  <a:lnTo>
                    <a:pt x="161127" y="3406552"/>
                  </a:lnTo>
                  <a:lnTo>
                    <a:pt x="176847" y="3455842"/>
                  </a:lnTo>
                  <a:lnTo>
                    <a:pt x="193218" y="3504345"/>
                  </a:lnTo>
                  <a:lnTo>
                    <a:pt x="210229" y="3552042"/>
                  </a:lnTo>
                  <a:lnTo>
                    <a:pt x="227868" y="3598912"/>
                  </a:lnTo>
                  <a:lnTo>
                    <a:pt x="246126" y="3644936"/>
                  </a:lnTo>
                  <a:lnTo>
                    <a:pt x="264991" y="3690094"/>
                  </a:lnTo>
                  <a:lnTo>
                    <a:pt x="284452" y="3734367"/>
                  </a:lnTo>
                  <a:lnTo>
                    <a:pt x="304499" y="3777733"/>
                  </a:lnTo>
                  <a:lnTo>
                    <a:pt x="325121" y="3820175"/>
                  </a:lnTo>
                  <a:lnTo>
                    <a:pt x="346307" y="3861671"/>
                  </a:lnTo>
                  <a:lnTo>
                    <a:pt x="368045" y="3902202"/>
                  </a:lnTo>
                  <a:lnTo>
                    <a:pt x="390327" y="3941748"/>
                  </a:lnTo>
                  <a:lnTo>
                    <a:pt x="413140" y="3980289"/>
                  </a:lnTo>
                  <a:lnTo>
                    <a:pt x="436473" y="4017806"/>
                  </a:lnTo>
                  <a:lnTo>
                    <a:pt x="460317" y="4054279"/>
                  </a:lnTo>
                  <a:lnTo>
                    <a:pt x="484659" y="4089688"/>
                  </a:lnTo>
                  <a:lnTo>
                    <a:pt x="509490" y="4124013"/>
                  </a:lnTo>
                  <a:lnTo>
                    <a:pt x="534799" y="4157235"/>
                  </a:lnTo>
                  <a:lnTo>
                    <a:pt x="560573" y="4189333"/>
                  </a:lnTo>
                  <a:lnTo>
                    <a:pt x="586804" y="4220288"/>
                  </a:lnTo>
                  <a:lnTo>
                    <a:pt x="613480" y="4250080"/>
                  </a:lnTo>
                  <a:lnTo>
                    <a:pt x="640590" y="4278689"/>
                  </a:lnTo>
                  <a:lnTo>
                    <a:pt x="668123" y="4306096"/>
                  </a:lnTo>
                  <a:lnTo>
                    <a:pt x="696069" y="4332280"/>
                  </a:lnTo>
                  <a:lnTo>
                    <a:pt x="753155" y="4380902"/>
                  </a:lnTo>
                  <a:lnTo>
                    <a:pt x="811761" y="4424397"/>
                  </a:lnTo>
                  <a:lnTo>
                    <a:pt x="871800" y="4462607"/>
                  </a:lnTo>
                  <a:lnTo>
                    <a:pt x="933187" y="4495372"/>
                  </a:lnTo>
                  <a:lnTo>
                    <a:pt x="995835" y="4522536"/>
                  </a:lnTo>
                  <a:lnTo>
                    <a:pt x="1059656" y="4543939"/>
                  </a:lnTo>
                  <a:lnTo>
                    <a:pt x="1124565" y="4559422"/>
                  </a:lnTo>
                  <a:lnTo>
                    <a:pt x="1190475" y="4568829"/>
                  </a:lnTo>
                  <a:lnTo>
                    <a:pt x="1257300" y="4571999"/>
                  </a:lnTo>
                  <a:lnTo>
                    <a:pt x="1290785" y="4571204"/>
                  </a:lnTo>
                  <a:lnTo>
                    <a:pt x="1357098" y="4564895"/>
                  </a:lnTo>
                  <a:lnTo>
                    <a:pt x="1422463" y="4552430"/>
                  </a:lnTo>
                  <a:lnTo>
                    <a:pt x="1486792" y="4533967"/>
                  </a:lnTo>
                  <a:lnTo>
                    <a:pt x="1549998" y="4509664"/>
                  </a:lnTo>
                  <a:lnTo>
                    <a:pt x="1611994" y="4479680"/>
                  </a:lnTo>
                  <a:lnTo>
                    <a:pt x="1672693" y="4444172"/>
                  </a:lnTo>
                  <a:lnTo>
                    <a:pt x="1732008" y="4403300"/>
                  </a:lnTo>
                  <a:lnTo>
                    <a:pt x="1789853" y="4357222"/>
                  </a:lnTo>
                  <a:lnTo>
                    <a:pt x="1846139" y="4306096"/>
                  </a:lnTo>
                  <a:lnTo>
                    <a:pt x="1873671" y="4278689"/>
                  </a:lnTo>
                  <a:lnTo>
                    <a:pt x="1900780" y="4250080"/>
                  </a:lnTo>
                  <a:lnTo>
                    <a:pt x="1927457" y="4220288"/>
                  </a:lnTo>
                  <a:lnTo>
                    <a:pt x="1953690" y="4189333"/>
                  </a:lnTo>
                  <a:lnTo>
                    <a:pt x="1979468" y="4157235"/>
                  </a:lnTo>
                  <a:lnTo>
                    <a:pt x="2004780" y="4124013"/>
                  </a:lnTo>
                  <a:lnTo>
                    <a:pt x="2029616" y="4089688"/>
                  </a:lnTo>
                  <a:lnTo>
                    <a:pt x="2053965" y="4054279"/>
                  </a:lnTo>
                  <a:lnTo>
                    <a:pt x="2077815" y="4017806"/>
                  </a:lnTo>
                  <a:lnTo>
                    <a:pt x="2101156" y="3980289"/>
                  </a:lnTo>
                  <a:lnTo>
                    <a:pt x="2123977" y="3941748"/>
                  </a:lnTo>
                  <a:lnTo>
                    <a:pt x="2146268" y="3902202"/>
                  </a:lnTo>
                  <a:lnTo>
                    <a:pt x="2168016" y="3861671"/>
                  </a:lnTo>
                  <a:lnTo>
                    <a:pt x="2189212" y="3820175"/>
                  </a:lnTo>
                  <a:lnTo>
                    <a:pt x="2209844" y="3777733"/>
                  </a:lnTo>
                  <a:lnTo>
                    <a:pt x="2229902" y="3734367"/>
                  </a:lnTo>
                  <a:lnTo>
                    <a:pt x="2249375" y="3690094"/>
                  </a:lnTo>
                  <a:lnTo>
                    <a:pt x="2268252" y="3644936"/>
                  </a:lnTo>
                  <a:lnTo>
                    <a:pt x="2286521" y="3598912"/>
                  </a:lnTo>
                  <a:lnTo>
                    <a:pt x="2304173" y="3552042"/>
                  </a:lnTo>
                  <a:lnTo>
                    <a:pt x="2321195" y="3504345"/>
                  </a:lnTo>
                  <a:lnTo>
                    <a:pt x="2337578" y="3455842"/>
                  </a:lnTo>
                  <a:lnTo>
                    <a:pt x="2353311" y="3406552"/>
                  </a:lnTo>
                  <a:lnTo>
                    <a:pt x="2368382" y="3356494"/>
                  </a:lnTo>
                  <a:lnTo>
                    <a:pt x="2382781" y="3305690"/>
                  </a:lnTo>
                  <a:lnTo>
                    <a:pt x="2396497" y="3254158"/>
                  </a:lnTo>
                  <a:lnTo>
                    <a:pt x="2409519" y="3201918"/>
                  </a:lnTo>
                  <a:lnTo>
                    <a:pt x="2421835" y="3148991"/>
                  </a:lnTo>
                  <a:lnTo>
                    <a:pt x="2433436" y="3095395"/>
                  </a:lnTo>
                  <a:lnTo>
                    <a:pt x="2444311" y="3041152"/>
                  </a:lnTo>
                  <a:lnTo>
                    <a:pt x="2454447" y="2986279"/>
                  </a:lnTo>
                  <a:lnTo>
                    <a:pt x="2463836" y="2930798"/>
                  </a:lnTo>
                  <a:lnTo>
                    <a:pt x="2472465" y="2874729"/>
                  </a:lnTo>
                  <a:lnTo>
                    <a:pt x="2480323" y="2818090"/>
                  </a:lnTo>
                  <a:lnTo>
                    <a:pt x="2487401" y="2760902"/>
                  </a:lnTo>
                  <a:lnTo>
                    <a:pt x="2493687" y="2703184"/>
                  </a:lnTo>
                  <a:lnTo>
                    <a:pt x="2499170" y="2644957"/>
                  </a:lnTo>
                  <a:lnTo>
                    <a:pt x="2503839" y="2586240"/>
                  </a:lnTo>
                  <a:lnTo>
                    <a:pt x="2507684" y="2527053"/>
                  </a:lnTo>
                  <a:lnTo>
                    <a:pt x="2510693" y="2467415"/>
                  </a:lnTo>
                  <a:lnTo>
                    <a:pt x="2512856" y="2407348"/>
                  </a:lnTo>
                  <a:lnTo>
                    <a:pt x="2514162" y="2346869"/>
                  </a:lnTo>
                  <a:lnTo>
                    <a:pt x="2514600" y="22859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3100" y="901700"/>
              <a:ext cx="2514600" cy="4572000"/>
            </a:xfrm>
            <a:custGeom>
              <a:avLst/>
              <a:gdLst/>
              <a:ahLst/>
              <a:cxnLst/>
              <a:rect l="l" t="t" r="r" b="b"/>
              <a:pathLst>
                <a:path w="2514600" h="4572000">
                  <a:moveTo>
                    <a:pt x="2514600" y="2285999"/>
                  </a:moveTo>
                  <a:lnTo>
                    <a:pt x="2514162" y="2225094"/>
                  </a:lnTo>
                  <a:lnTo>
                    <a:pt x="2512856" y="2164582"/>
                  </a:lnTo>
                  <a:lnTo>
                    <a:pt x="2510693" y="2104483"/>
                  </a:lnTo>
                  <a:lnTo>
                    <a:pt x="2507684" y="2044817"/>
                  </a:lnTo>
                  <a:lnTo>
                    <a:pt x="2503839" y="1985603"/>
                  </a:lnTo>
                  <a:lnTo>
                    <a:pt x="2499170" y="1926861"/>
                  </a:lnTo>
                  <a:lnTo>
                    <a:pt x="2493687" y="1868612"/>
                  </a:lnTo>
                  <a:lnTo>
                    <a:pt x="2487401" y="1810873"/>
                  </a:lnTo>
                  <a:lnTo>
                    <a:pt x="2480323" y="1753667"/>
                  </a:lnTo>
                  <a:lnTo>
                    <a:pt x="2472465" y="1697011"/>
                  </a:lnTo>
                  <a:lnTo>
                    <a:pt x="2463836" y="1640926"/>
                  </a:lnTo>
                  <a:lnTo>
                    <a:pt x="2454447" y="1585432"/>
                  </a:lnTo>
                  <a:lnTo>
                    <a:pt x="2444311" y="1530548"/>
                  </a:lnTo>
                  <a:lnTo>
                    <a:pt x="2433436" y="1476294"/>
                  </a:lnTo>
                  <a:lnTo>
                    <a:pt x="2421835" y="1422690"/>
                  </a:lnTo>
                  <a:lnTo>
                    <a:pt x="2409519" y="1369756"/>
                  </a:lnTo>
                  <a:lnTo>
                    <a:pt x="2396497" y="1317511"/>
                  </a:lnTo>
                  <a:lnTo>
                    <a:pt x="2382781" y="1265975"/>
                  </a:lnTo>
                  <a:lnTo>
                    <a:pt x="2368382" y="1215168"/>
                  </a:lnTo>
                  <a:lnTo>
                    <a:pt x="2353311" y="1165109"/>
                  </a:lnTo>
                  <a:lnTo>
                    <a:pt x="2337578" y="1115819"/>
                  </a:lnTo>
                  <a:lnTo>
                    <a:pt x="2321195" y="1067316"/>
                  </a:lnTo>
                  <a:lnTo>
                    <a:pt x="2304173" y="1019622"/>
                  </a:lnTo>
                  <a:lnTo>
                    <a:pt x="2286521" y="972754"/>
                  </a:lnTo>
                  <a:lnTo>
                    <a:pt x="2268252" y="926734"/>
                  </a:lnTo>
                  <a:lnTo>
                    <a:pt x="2249375" y="881581"/>
                  </a:lnTo>
                  <a:lnTo>
                    <a:pt x="2229902" y="837315"/>
                  </a:lnTo>
                  <a:lnTo>
                    <a:pt x="2209844" y="793955"/>
                  </a:lnTo>
                  <a:lnTo>
                    <a:pt x="2189212" y="751522"/>
                  </a:lnTo>
                  <a:lnTo>
                    <a:pt x="2168016" y="710034"/>
                  </a:lnTo>
                  <a:lnTo>
                    <a:pt x="2146268" y="669512"/>
                  </a:lnTo>
                  <a:lnTo>
                    <a:pt x="2123977" y="629975"/>
                  </a:lnTo>
                  <a:lnTo>
                    <a:pt x="2101156" y="591444"/>
                  </a:lnTo>
                  <a:lnTo>
                    <a:pt x="2077815" y="553937"/>
                  </a:lnTo>
                  <a:lnTo>
                    <a:pt x="2053965" y="517475"/>
                  </a:lnTo>
                  <a:lnTo>
                    <a:pt x="2029616" y="482077"/>
                  </a:lnTo>
                  <a:lnTo>
                    <a:pt x="2004780" y="447764"/>
                  </a:lnTo>
                  <a:lnTo>
                    <a:pt x="1979468" y="414554"/>
                  </a:lnTo>
                  <a:lnTo>
                    <a:pt x="1953690" y="382468"/>
                  </a:lnTo>
                  <a:lnTo>
                    <a:pt x="1927457" y="351525"/>
                  </a:lnTo>
                  <a:lnTo>
                    <a:pt x="1900780" y="321746"/>
                  </a:lnTo>
                  <a:lnTo>
                    <a:pt x="1873671" y="293149"/>
                  </a:lnTo>
                  <a:lnTo>
                    <a:pt x="1846139" y="265754"/>
                  </a:lnTo>
                  <a:lnTo>
                    <a:pt x="1818196" y="239582"/>
                  </a:lnTo>
                  <a:lnTo>
                    <a:pt x="1761120" y="190984"/>
                  </a:lnTo>
                  <a:lnTo>
                    <a:pt x="1702529" y="147512"/>
                  </a:lnTo>
                  <a:lnTo>
                    <a:pt x="1642511" y="109323"/>
                  </a:lnTo>
                  <a:lnTo>
                    <a:pt x="1581152" y="76577"/>
                  </a:lnTo>
                  <a:lnTo>
                    <a:pt x="1518541" y="49430"/>
                  </a:lnTo>
                  <a:lnTo>
                    <a:pt x="1454762" y="28041"/>
                  </a:lnTo>
                  <a:lnTo>
                    <a:pt x="1389905" y="12568"/>
                  </a:lnTo>
                  <a:lnTo>
                    <a:pt x="1324055" y="3168"/>
                  </a:lnTo>
                  <a:lnTo>
                    <a:pt x="1257300" y="0"/>
                  </a:lnTo>
                  <a:lnTo>
                    <a:pt x="1223778" y="795"/>
                  </a:lnTo>
                  <a:lnTo>
                    <a:pt x="1157401" y="7099"/>
                  </a:lnTo>
                  <a:lnTo>
                    <a:pt x="1091980" y="19555"/>
                  </a:lnTo>
                  <a:lnTo>
                    <a:pt x="1027604" y="38006"/>
                  </a:lnTo>
                  <a:lnTo>
                    <a:pt x="964359" y="62294"/>
                  </a:lnTo>
                  <a:lnTo>
                    <a:pt x="902331" y="92260"/>
                  </a:lnTo>
                  <a:lnTo>
                    <a:pt x="841607" y="127747"/>
                  </a:lnTo>
                  <a:lnTo>
                    <a:pt x="782273" y="168597"/>
                  </a:lnTo>
                  <a:lnTo>
                    <a:pt x="724416" y="214652"/>
                  </a:lnTo>
                  <a:lnTo>
                    <a:pt x="668123" y="265754"/>
                  </a:lnTo>
                  <a:lnTo>
                    <a:pt x="640590" y="293149"/>
                  </a:lnTo>
                  <a:lnTo>
                    <a:pt x="613480" y="321746"/>
                  </a:lnTo>
                  <a:lnTo>
                    <a:pt x="586804" y="351525"/>
                  </a:lnTo>
                  <a:lnTo>
                    <a:pt x="560573" y="382468"/>
                  </a:lnTo>
                  <a:lnTo>
                    <a:pt x="534799" y="414554"/>
                  </a:lnTo>
                  <a:lnTo>
                    <a:pt x="509490" y="447764"/>
                  </a:lnTo>
                  <a:lnTo>
                    <a:pt x="484659" y="482077"/>
                  </a:lnTo>
                  <a:lnTo>
                    <a:pt x="460317" y="517475"/>
                  </a:lnTo>
                  <a:lnTo>
                    <a:pt x="436473" y="553937"/>
                  </a:lnTo>
                  <a:lnTo>
                    <a:pt x="413140" y="591444"/>
                  </a:lnTo>
                  <a:lnTo>
                    <a:pt x="390327" y="629975"/>
                  </a:lnTo>
                  <a:lnTo>
                    <a:pt x="368046" y="669512"/>
                  </a:lnTo>
                  <a:lnTo>
                    <a:pt x="346307" y="710034"/>
                  </a:lnTo>
                  <a:lnTo>
                    <a:pt x="325121" y="751522"/>
                  </a:lnTo>
                  <a:lnTo>
                    <a:pt x="304499" y="793955"/>
                  </a:lnTo>
                  <a:lnTo>
                    <a:pt x="284452" y="837315"/>
                  </a:lnTo>
                  <a:lnTo>
                    <a:pt x="264991" y="881581"/>
                  </a:lnTo>
                  <a:lnTo>
                    <a:pt x="246126" y="926734"/>
                  </a:lnTo>
                  <a:lnTo>
                    <a:pt x="227868" y="972754"/>
                  </a:lnTo>
                  <a:lnTo>
                    <a:pt x="210229" y="1019622"/>
                  </a:lnTo>
                  <a:lnTo>
                    <a:pt x="193218" y="1067316"/>
                  </a:lnTo>
                  <a:lnTo>
                    <a:pt x="176847" y="1115819"/>
                  </a:lnTo>
                  <a:lnTo>
                    <a:pt x="161127" y="1165109"/>
                  </a:lnTo>
                  <a:lnTo>
                    <a:pt x="146068" y="1215168"/>
                  </a:lnTo>
                  <a:lnTo>
                    <a:pt x="131681" y="1265975"/>
                  </a:lnTo>
                  <a:lnTo>
                    <a:pt x="117977" y="1317511"/>
                  </a:lnTo>
                  <a:lnTo>
                    <a:pt x="104968" y="1369756"/>
                  </a:lnTo>
                  <a:lnTo>
                    <a:pt x="92662" y="1422690"/>
                  </a:lnTo>
                  <a:lnTo>
                    <a:pt x="81073" y="1476294"/>
                  </a:lnTo>
                  <a:lnTo>
                    <a:pt x="70209" y="1530548"/>
                  </a:lnTo>
                  <a:lnTo>
                    <a:pt x="60083" y="1585432"/>
                  </a:lnTo>
                  <a:lnTo>
                    <a:pt x="50704" y="1640926"/>
                  </a:lnTo>
                  <a:lnTo>
                    <a:pt x="42085" y="1697011"/>
                  </a:lnTo>
                  <a:lnTo>
                    <a:pt x="34234" y="1753667"/>
                  </a:lnTo>
                  <a:lnTo>
                    <a:pt x="27165" y="1810873"/>
                  </a:lnTo>
                  <a:lnTo>
                    <a:pt x="20886" y="1868612"/>
                  </a:lnTo>
                  <a:lnTo>
                    <a:pt x="15410" y="1926861"/>
                  </a:lnTo>
                  <a:lnTo>
                    <a:pt x="10746" y="1985603"/>
                  </a:lnTo>
                  <a:lnTo>
                    <a:pt x="6906" y="2044817"/>
                  </a:lnTo>
                  <a:lnTo>
                    <a:pt x="3901" y="2104483"/>
                  </a:lnTo>
                  <a:lnTo>
                    <a:pt x="1741" y="2164582"/>
                  </a:lnTo>
                  <a:lnTo>
                    <a:pt x="437" y="2225094"/>
                  </a:lnTo>
                  <a:lnTo>
                    <a:pt x="0" y="2286000"/>
                  </a:lnTo>
                  <a:lnTo>
                    <a:pt x="437" y="2346869"/>
                  </a:lnTo>
                  <a:lnTo>
                    <a:pt x="1741" y="2407348"/>
                  </a:lnTo>
                  <a:lnTo>
                    <a:pt x="3901" y="2467415"/>
                  </a:lnTo>
                  <a:lnTo>
                    <a:pt x="6906" y="2527053"/>
                  </a:lnTo>
                  <a:lnTo>
                    <a:pt x="10746" y="2586240"/>
                  </a:lnTo>
                  <a:lnTo>
                    <a:pt x="15410" y="2644957"/>
                  </a:lnTo>
                  <a:lnTo>
                    <a:pt x="20886" y="2703184"/>
                  </a:lnTo>
                  <a:lnTo>
                    <a:pt x="27165" y="2760902"/>
                  </a:lnTo>
                  <a:lnTo>
                    <a:pt x="34234" y="2818090"/>
                  </a:lnTo>
                  <a:lnTo>
                    <a:pt x="42085" y="2874729"/>
                  </a:lnTo>
                  <a:lnTo>
                    <a:pt x="50704" y="2930798"/>
                  </a:lnTo>
                  <a:lnTo>
                    <a:pt x="60083" y="2986279"/>
                  </a:lnTo>
                  <a:lnTo>
                    <a:pt x="70209" y="3041152"/>
                  </a:lnTo>
                  <a:lnTo>
                    <a:pt x="81073" y="3095395"/>
                  </a:lnTo>
                  <a:lnTo>
                    <a:pt x="92662" y="3148991"/>
                  </a:lnTo>
                  <a:lnTo>
                    <a:pt x="104968" y="3201918"/>
                  </a:lnTo>
                  <a:lnTo>
                    <a:pt x="117977" y="3254158"/>
                  </a:lnTo>
                  <a:lnTo>
                    <a:pt x="131681" y="3305690"/>
                  </a:lnTo>
                  <a:lnTo>
                    <a:pt x="146068" y="3356494"/>
                  </a:lnTo>
                  <a:lnTo>
                    <a:pt x="161127" y="3406552"/>
                  </a:lnTo>
                  <a:lnTo>
                    <a:pt x="176847" y="3455842"/>
                  </a:lnTo>
                  <a:lnTo>
                    <a:pt x="193218" y="3504345"/>
                  </a:lnTo>
                  <a:lnTo>
                    <a:pt x="210229" y="3552042"/>
                  </a:lnTo>
                  <a:lnTo>
                    <a:pt x="227868" y="3598912"/>
                  </a:lnTo>
                  <a:lnTo>
                    <a:pt x="246126" y="3644936"/>
                  </a:lnTo>
                  <a:lnTo>
                    <a:pt x="264991" y="3690094"/>
                  </a:lnTo>
                  <a:lnTo>
                    <a:pt x="284452" y="3734367"/>
                  </a:lnTo>
                  <a:lnTo>
                    <a:pt x="304499" y="3777733"/>
                  </a:lnTo>
                  <a:lnTo>
                    <a:pt x="325121" y="3820175"/>
                  </a:lnTo>
                  <a:lnTo>
                    <a:pt x="346307" y="3861671"/>
                  </a:lnTo>
                  <a:lnTo>
                    <a:pt x="368045" y="3902202"/>
                  </a:lnTo>
                  <a:lnTo>
                    <a:pt x="390327" y="3941748"/>
                  </a:lnTo>
                  <a:lnTo>
                    <a:pt x="413140" y="3980289"/>
                  </a:lnTo>
                  <a:lnTo>
                    <a:pt x="436473" y="4017806"/>
                  </a:lnTo>
                  <a:lnTo>
                    <a:pt x="460317" y="4054279"/>
                  </a:lnTo>
                  <a:lnTo>
                    <a:pt x="484659" y="4089688"/>
                  </a:lnTo>
                  <a:lnTo>
                    <a:pt x="509490" y="4124013"/>
                  </a:lnTo>
                  <a:lnTo>
                    <a:pt x="534799" y="4157235"/>
                  </a:lnTo>
                  <a:lnTo>
                    <a:pt x="560573" y="4189333"/>
                  </a:lnTo>
                  <a:lnTo>
                    <a:pt x="586804" y="4220288"/>
                  </a:lnTo>
                  <a:lnTo>
                    <a:pt x="613480" y="4250080"/>
                  </a:lnTo>
                  <a:lnTo>
                    <a:pt x="640590" y="4278689"/>
                  </a:lnTo>
                  <a:lnTo>
                    <a:pt x="668123" y="4306096"/>
                  </a:lnTo>
                  <a:lnTo>
                    <a:pt x="696069" y="4332280"/>
                  </a:lnTo>
                  <a:lnTo>
                    <a:pt x="753155" y="4380902"/>
                  </a:lnTo>
                  <a:lnTo>
                    <a:pt x="811761" y="4424397"/>
                  </a:lnTo>
                  <a:lnTo>
                    <a:pt x="871800" y="4462607"/>
                  </a:lnTo>
                  <a:lnTo>
                    <a:pt x="933187" y="4495372"/>
                  </a:lnTo>
                  <a:lnTo>
                    <a:pt x="995835" y="4522536"/>
                  </a:lnTo>
                  <a:lnTo>
                    <a:pt x="1059656" y="4543939"/>
                  </a:lnTo>
                  <a:lnTo>
                    <a:pt x="1124565" y="4559422"/>
                  </a:lnTo>
                  <a:lnTo>
                    <a:pt x="1190475" y="4568829"/>
                  </a:lnTo>
                  <a:lnTo>
                    <a:pt x="1257300" y="4571999"/>
                  </a:lnTo>
                  <a:lnTo>
                    <a:pt x="1290785" y="4571204"/>
                  </a:lnTo>
                  <a:lnTo>
                    <a:pt x="1357098" y="4564895"/>
                  </a:lnTo>
                  <a:lnTo>
                    <a:pt x="1422463" y="4552430"/>
                  </a:lnTo>
                  <a:lnTo>
                    <a:pt x="1486792" y="4533967"/>
                  </a:lnTo>
                  <a:lnTo>
                    <a:pt x="1549998" y="4509664"/>
                  </a:lnTo>
                  <a:lnTo>
                    <a:pt x="1611994" y="4479680"/>
                  </a:lnTo>
                  <a:lnTo>
                    <a:pt x="1672693" y="4444172"/>
                  </a:lnTo>
                  <a:lnTo>
                    <a:pt x="1732008" y="4403300"/>
                  </a:lnTo>
                  <a:lnTo>
                    <a:pt x="1789853" y="4357222"/>
                  </a:lnTo>
                  <a:lnTo>
                    <a:pt x="1846139" y="4306096"/>
                  </a:lnTo>
                  <a:lnTo>
                    <a:pt x="1873671" y="4278689"/>
                  </a:lnTo>
                  <a:lnTo>
                    <a:pt x="1900780" y="4250080"/>
                  </a:lnTo>
                  <a:lnTo>
                    <a:pt x="1927457" y="4220288"/>
                  </a:lnTo>
                  <a:lnTo>
                    <a:pt x="1953690" y="4189333"/>
                  </a:lnTo>
                  <a:lnTo>
                    <a:pt x="1979468" y="4157235"/>
                  </a:lnTo>
                  <a:lnTo>
                    <a:pt x="2004780" y="4124013"/>
                  </a:lnTo>
                  <a:lnTo>
                    <a:pt x="2029616" y="4089688"/>
                  </a:lnTo>
                  <a:lnTo>
                    <a:pt x="2053965" y="4054279"/>
                  </a:lnTo>
                  <a:lnTo>
                    <a:pt x="2077815" y="4017806"/>
                  </a:lnTo>
                  <a:lnTo>
                    <a:pt x="2101156" y="3980289"/>
                  </a:lnTo>
                  <a:lnTo>
                    <a:pt x="2123977" y="3941748"/>
                  </a:lnTo>
                  <a:lnTo>
                    <a:pt x="2146268" y="3902202"/>
                  </a:lnTo>
                  <a:lnTo>
                    <a:pt x="2168016" y="3861671"/>
                  </a:lnTo>
                  <a:lnTo>
                    <a:pt x="2189212" y="3820175"/>
                  </a:lnTo>
                  <a:lnTo>
                    <a:pt x="2209844" y="3777733"/>
                  </a:lnTo>
                  <a:lnTo>
                    <a:pt x="2229902" y="3734367"/>
                  </a:lnTo>
                  <a:lnTo>
                    <a:pt x="2249375" y="3690094"/>
                  </a:lnTo>
                  <a:lnTo>
                    <a:pt x="2268252" y="3644936"/>
                  </a:lnTo>
                  <a:lnTo>
                    <a:pt x="2286521" y="3598912"/>
                  </a:lnTo>
                  <a:lnTo>
                    <a:pt x="2304173" y="3552042"/>
                  </a:lnTo>
                  <a:lnTo>
                    <a:pt x="2321195" y="3504345"/>
                  </a:lnTo>
                  <a:lnTo>
                    <a:pt x="2337578" y="3455842"/>
                  </a:lnTo>
                  <a:lnTo>
                    <a:pt x="2353311" y="3406552"/>
                  </a:lnTo>
                  <a:lnTo>
                    <a:pt x="2368382" y="3356494"/>
                  </a:lnTo>
                  <a:lnTo>
                    <a:pt x="2382781" y="3305690"/>
                  </a:lnTo>
                  <a:lnTo>
                    <a:pt x="2396497" y="3254158"/>
                  </a:lnTo>
                  <a:lnTo>
                    <a:pt x="2409519" y="3201918"/>
                  </a:lnTo>
                  <a:lnTo>
                    <a:pt x="2421835" y="3148991"/>
                  </a:lnTo>
                  <a:lnTo>
                    <a:pt x="2433436" y="3095395"/>
                  </a:lnTo>
                  <a:lnTo>
                    <a:pt x="2444311" y="3041152"/>
                  </a:lnTo>
                  <a:lnTo>
                    <a:pt x="2454447" y="2986279"/>
                  </a:lnTo>
                  <a:lnTo>
                    <a:pt x="2463836" y="2930798"/>
                  </a:lnTo>
                  <a:lnTo>
                    <a:pt x="2472465" y="2874729"/>
                  </a:lnTo>
                  <a:lnTo>
                    <a:pt x="2480323" y="2818090"/>
                  </a:lnTo>
                  <a:lnTo>
                    <a:pt x="2487401" y="2760902"/>
                  </a:lnTo>
                  <a:lnTo>
                    <a:pt x="2493687" y="2703184"/>
                  </a:lnTo>
                  <a:lnTo>
                    <a:pt x="2499170" y="2644957"/>
                  </a:lnTo>
                  <a:lnTo>
                    <a:pt x="2503839" y="2586240"/>
                  </a:lnTo>
                  <a:lnTo>
                    <a:pt x="2507684" y="2527053"/>
                  </a:lnTo>
                  <a:lnTo>
                    <a:pt x="2510693" y="2467415"/>
                  </a:lnTo>
                  <a:lnTo>
                    <a:pt x="2512856" y="2407348"/>
                  </a:lnTo>
                  <a:lnTo>
                    <a:pt x="2514162" y="2346869"/>
                  </a:lnTo>
                  <a:lnTo>
                    <a:pt x="2514600" y="2285999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5605" y="2738374"/>
            <a:ext cx="15278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A3300"/>
                </a:solidFill>
                <a:latin typeface="Arial"/>
                <a:cs typeface="Arial"/>
              </a:rPr>
              <a:t>Complex  </a:t>
            </a:r>
            <a:r>
              <a:rPr sz="2800" dirty="0">
                <a:solidFill>
                  <a:srgbClr val="9A3300"/>
                </a:solidFill>
                <a:latin typeface="Arial"/>
                <a:cs typeface="Arial"/>
              </a:rPr>
              <a:t>Number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2850" y="958850"/>
            <a:ext cx="2381250" cy="4914900"/>
            <a:chOff x="2482850" y="958850"/>
            <a:chExt cx="2381250" cy="4914900"/>
          </a:xfrm>
        </p:grpSpPr>
        <p:sp>
          <p:nvSpPr>
            <p:cNvPr id="7" name="object 7"/>
            <p:cNvSpPr/>
            <p:nvPr/>
          </p:nvSpPr>
          <p:spPr>
            <a:xfrm>
              <a:off x="2501900" y="977900"/>
              <a:ext cx="2197735" cy="496570"/>
            </a:xfrm>
            <a:custGeom>
              <a:avLst/>
              <a:gdLst/>
              <a:ahLst/>
              <a:cxnLst/>
              <a:rect l="l" t="t" r="r" b="b"/>
              <a:pathLst>
                <a:path w="2197735" h="496569">
                  <a:moveTo>
                    <a:pt x="0" y="0"/>
                  </a:moveTo>
                  <a:lnTo>
                    <a:pt x="2197608" y="496061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8172" y="1390141"/>
              <a:ext cx="186055" cy="167640"/>
            </a:xfrm>
            <a:custGeom>
              <a:avLst/>
              <a:gdLst/>
              <a:ahLst/>
              <a:cxnLst/>
              <a:rect l="l" t="t" r="r" b="b"/>
              <a:pathLst>
                <a:path w="186054" h="167640">
                  <a:moveTo>
                    <a:pt x="185927" y="121157"/>
                  </a:moveTo>
                  <a:lnTo>
                    <a:pt x="38100" y="0"/>
                  </a:lnTo>
                  <a:lnTo>
                    <a:pt x="0" y="167639"/>
                  </a:lnTo>
                  <a:lnTo>
                    <a:pt x="185927" y="12115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8100" y="2044700"/>
              <a:ext cx="1888489" cy="70485"/>
            </a:xfrm>
            <a:custGeom>
              <a:avLst/>
              <a:gdLst/>
              <a:ahLst/>
              <a:cxnLst/>
              <a:rect l="l" t="t" r="r" b="b"/>
              <a:pathLst>
                <a:path w="1888489" h="70485">
                  <a:moveTo>
                    <a:pt x="0" y="0"/>
                  </a:moveTo>
                  <a:lnTo>
                    <a:pt x="1888236" y="70103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1764" y="2029460"/>
              <a:ext cx="173990" cy="171450"/>
            </a:xfrm>
            <a:custGeom>
              <a:avLst/>
              <a:gdLst/>
              <a:ahLst/>
              <a:cxnLst/>
              <a:rect l="l" t="t" r="r" b="b"/>
              <a:pathLst>
                <a:path w="173989" h="171450">
                  <a:moveTo>
                    <a:pt x="173736" y="91440"/>
                  </a:moveTo>
                  <a:lnTo>
                    <a:pt x="6096" y="0"/>
                  </a:lnTo>
                  <a:lnTo>
                    <a:pt x="0" y="171450"/>
                  </a:lnTo>
                  <a:lnTo>
                    <a:pt x="173736" y="9144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4300" y="3035300"/>
              <a:ext cx="1659889" cy="0"/>
            </a:xfrm>
            <a:custGeom>
              <a:avLst/>
              <a:gdLst/>
              <a:ahLst/>
              <a:cxnLst/>
              <a:rect l="l" t="t" r="r" b="b"/>
              <a:pathLst>
                <a:path w="1659889">
                  <a:moveTo>
                    <a:pt x="0" y="0"/>
                  </a:moveTo>
                  <a:lnTo>
                    <a:pt x="1659635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2411" y="2949955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8100" y="3665473"/>
              <a:ext cx="1737360" cy="208279"/>
            </a:xfrm>
            <a:custGeom>
              <a:avLst/>
              <a:gdLst/>
              <a:ahLst/>
              <a:cxnLst/>
              <a:rect l="l" t="t" r="r" b="b"/>
              <a:pathLst>
                <a:path w="1737360" h="208279">
                  <a:moveTo>
                    <a:pt x="0" y="208025"/>
                  </a:moveTo>
                  <a:lnTo>
                    <a:pt x="1737359" y="0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3267" y="3580892"/>
              <a:ext cx="180340" cy="170180"/>
            </a:xfrm>
            <a:custGeom>
              <a:avLst/>
              <a:gdLst/>
              <a:ahLst/>
              <a:cxnLst/>
              <a:rect l="l" t="t" r="r" b="b"/>
              <a:pathLst>
                <a:path w="180339" h="170179">
                  <a:moveTo>
                    <a:pt x="179832" y="64008"/>
                  </a:moveTo>
                  <a:lnTo>
                    <a:pt x="0" y="0"/>
                  </a:lnTo>
                  <a:lnTo>
                    <a:pt x="20574" y="169925"/>
                  </a:lnTo>
                  <a:lnTo>
                    <a:pt x="179832" y="64008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78100" y="4156201"/>
              <a:ext cx="1896745" cy="631825"/>
            </a:xfrm>
            <a:custGeom>
              <a:avLst/>
              <a:gdLst/>
              <a:ahLst/>
              <a:cxnLst/>
              <a:rect l="l" t="t" r="r" b="b"/>
              <a:pathLst>
                <a:path w="1896745" h="631825">
                  <a:moveTo>
                    <a:pt x="0" y="631698"/>
                  </a:moveTo>
                  <a:lnTo>
                    <a:pt x="1896617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45761" y="4075429"/>
              <a:ext cx="189865" cy="162560"/>
            </a:xfrm>
            <a:custGeom>
              <a:avLst/>
              <a:gdLst/>
              <a:ahLst/>
              <a:cxnLst/>
              <a:rect l="l" t="t" r="r" b="b"/>
              <a:pathLst>
                <a:path w="189864" h="162560">
                  <a:moveTo>
                    <a:pt x="189737" y="26670"/>
                  </a:moveTo>
                  <a:lnTo>
                    <a:pt x="0" y="0"/>
                  </a:lnTo>
                  <a:lnTo>
                    <a:pt x="54863" y="162306"/>
                  </a:lnTo>
                  <a:lnTo>
                    <a:pt x="189737" y="2667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8100" y="4860290"/>
              <a:ext cx="2132965" cy="994410"/>
            </a:xfrm>
            <a:custGeom>
              <a:avLst/>
              <a:gdLst/>
              <a:ahLst/>
              <a:cxnLst/>
              <a:rect l="l" t="t" r="r" b="b"/>
              <a:pathLst>
                <a:path w="2132965" h="994410">
                  <a:moveTo>
                    <a:pt x="0" y="994410"/>
                  </a:moveTo>
                  <a:lnTo>
                    <a:pt x="2132837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72838" y="4783328"/>
              <a:ext cx="191770" cy="155575"/>
            </a:xfrm>
            <a:custGeom>
              <a:avLst/>
              <a:gdLst/>
              <a:ahLst/>
              <a:cxnLst/>
              <a:rect l="l" t="t" r="r" b="b"/>
              <a:pathLst>
                <a:path w="191770" h="155575">
                  <a:moveTo>
                    <a:pt x="191262" y="4572"/>
                  </a:moveTo>
                  <a:lnTo>
                    <a:pt x="0" y="0"/>
                  </a:lnTo>
                  <a:lnTo>
                    <a:pt x="72389" y="155448"/>
                  </a:lnTo>
                  <a:lnTo>
                    <a:pt x="191262" y="4572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61489" y="696976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add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1989327" y="2754376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mul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7689" y="1839976"/>
            <a:ext cx="56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sub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9872" y="3592576"/>
            <a:ext cx="702310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div</a:t>
            </a:r>
            <a:endParaRPr sz="2400">
              <a:latin typeface="Arial"/>
              <a:cs typeface="Arial"/>
            </a:endParaRPr>
          </a:p>
          <a:p>
            <a:pPr marL="12700" marR="5080" indent="15875">
              <a:lnSpc>
                <a:spcPts val="9000"/>
              </a:lnSpc>
              <a:spcBef>
                <a:spcPts val="120"/>
              </a:spcBef>
            </a:pP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read 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print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Example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2 :: Set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manipulation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58900"/>
            <a:ext cx="5105400" cy="1676400"/>
          </a:xfrm>
          <a:prstGeom prst="rect">
            <a:avLst/>
          </a:prstGeom>
          <a:solidFill>
            <a:srgbClr val="CCFFFF"/>
          </a:solidFill>
          <a:ln w="32003">
            <a:solidFill>
              <a:srgbClr val="8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struct node {</a:t>
            </a:r>
            <a:endParaRPr sz="2000">
              <a:latin typeface="Courier New"/>
              <a:cs typeface="Courier New"/>
            </a:endParaRPr>
          </a:p>
          <a:p>
            <a:pPr marL="2225675" marR="128905">
              <a:lnSpc>
                <a:spcPct val="105200"/>
              </a:lnSpc>
              <a:spcBef>
                <a:spcPts val="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int element;  struct node</a:t>
            </a:r>
            <a:r>
              <a:rPr sz="2000" b="1" spc="-4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*next;</a:t>
            </a:r>
            <a:endParaRPr sz="20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typedef struct node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set;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3263900"/>
            <a:ext cx="5105400" cy="2057400"/>
          </a:xfrm>
          <a:prstGeom prst="rect">
            <a:avLst/>
          </a:prstGeom>
          <a:solidFill>
            <a:srgbClr val="CCFFFF"/>
          </a:solidFill>
          <a:ln w="32003">
            <a:solidFill>
              <a:srgbClr val="8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set *union (set a, set</a:t>
            </a:r>
            <a:r>
              <a:rPr sz="2000" b="1" spc="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b);</a:t>
            </a:r>
            <a:endParaRPr sz="2000">
              <a:latin typeface="Courier New"/>
              <a:cs typeface="Courier New"/>
            </a:endParaRPr>
          </a:p>
          <a:p>
            <a:pPr marL="92075" marR="434340">
              <a:lnSpc>
                <a:spcPct val="10520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set *intersect (set a, set b);  set *minus (set a, set b);  void insert (set a, int x);  void delete (set a, int x);  int size (set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a);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0961" y="1763776"/>
            <a:ext cx="1395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Structure  </a:t>
            </a: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definition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254" y="3821480"/>
            <a:ext cx="1600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47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Function 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prototypes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4050" y="882650"/>
            <a:ext cx="2552700" cy="4610100"/>
            <a:chOff x="4464050" y="882650"/>
            <a:chExt cx="2552700" cy="4610100"/>
          </a:xfrm>
        </p:grpSpPr>
        <p:sp>
          <p:nvSpPr>
            <p:cNvPr id="3" name="object 3"/>
            <p:cNvSpPr/>
            <p:nvPr/>
          </p:nvSpPr>
          <p:spPr>
            <a:xfrm>
              <a:off x="4483100" y="901700"/>
              <a:ext cx="2514600" cy="4572000"/>
            </a:xfrm>
            <a:custGeom>
              <a:avLst/>
              <a:gdLst/>
              <a:ahLst/>
              <a:cxnLst/>
              <a:rect l="l" t="t" r="r" b="b"/>
              <a:pathLst>
                <a:path w="2514600" h="4572000">
                  <a:moveTo>
                    <a:pt x="2514600" y="2285999"/>
                  </a:moveTo>
                  <a:lnTo>
                    <a:pt x="2514162" y="2225094"/>
                  </a:lnTo>
                  <a:lnTo>
                    <a:pt x="2512856" y="2164582"/>
                  </a:lnTo>
                  <a:lnTo>
                    <a:pt x="2510693" y="2104483"/>
                  </a:lnTo>
                  <a:lnTo>
                    <a:pt x="2507684" y="2044817"/>
                  </a:lnTo>
                  <a:lnTo>
                    <a:pt x="2503839" y="1985603"/>
                  </a:lnTo>
                  <a:lnTo>
                    <a:pt x="2499170" y="1926861"/>
                  </a:lnTo>
                  <a:lnTo>
                    <a:pt x="2493687" y="1868612"/>
                  </a:lnTo>
                  <a:lnTo>
                    <a:pt x="2487401" y="1810873"/>
                  </a:lnTo>
                  <a:lnTo>
                    <a:pt x="2480323" y="1753667"/>
                  </a:lnTo>
                  <a:lnTo>
                    <a:pt x="2472465" y="1697011"/>
                  </a:lnTo>
                  <a:lnTo>
                    <a:pt x="2463836" y="1640926"/>
                  </a:lnTo>
                  <a:lnTo>
                    <a:pt x="2454447" y="1585432"/>
                  </a:lnTo>
                  <a:lnTo>
                    <a:pt x="2444311" y="1530548"/>
                  </a:lnTo>
                  <a:lnTo>
                    <a:pt x="2433436" y="1476294"/>
                  </a:lnTo>
                  <a:lnTo>
                    <a:pt x="2421835" y="1422690"/>
                  </a:lnTo>
                  <a:lnTo>
                    <a:pt x="2409519" y="1369756"/>
                  </a:lnTo>
                  <a:lnTo>
                    <a:pt x="2396497" y="1317511"/>
                  </a:lnTo>
                  <a:lnTo>
                    <a:pt x="2382781" y="1265975"/>
                  </a:lnTo>
                  <a:lnTo>
                    <a:pt x="2368382" y="1215168"/>
                  </a:lnTo>
                  <a:lnTo>
                    <a:pt x="2353311" y="1165109"/>
                  </a:lnTo>
                  <a:lnTo>
                    <a:pt x="2337578" y="1115819"/>
                  </a:lnTo>
                  <a:lnTo>
                    <a:pt x="2321195" y="1067316"/>
                  </a:lnTo>
                  <a:lnTo>
                    <a:pt x="2304173" y="1019622"/>
                  </a:lnTo>
                  <a:lnTo>
                    <a:pt x="2286521" y="972754"/>
                  </a:lnTo>
                  <a:lnTo>
                    <a:pt x="2268252" y="926734"/>
                  </a:lnTo>
                  <a:lnTo>
                    <a:pt x="2249375" y="881581"/>
                  </a:lnTo>
                  <a:lnTo>
                    <a:pt x="2229902" y="837315"/>
                  </a:lnTo>
                  <a:lnTo>
                    <a:pt x="2209844" y="793955"/>
                  </a:lnTo>
                  <a:lnTo>
                    <a:pt x="2189212" y="751522"/>
                  </a:lnTo>
                  <a:lnTo>
                    <a:pt x="2168016" y="710034"/>
                  </a:lnTo>
                  <a:lnTo>
                    <a:pt x="2146268" y="669512"/>
                  </a:lnTo>
                  <a:lnTo>
                    <a:pt x="2123977" y="629975"/>
                  </a:lnTo>
                  <a:lnTo>
                    <a:pt x="2101156" y="591444"/>
                  </a:lnTo>
                  <a:lnTo>
                    <a:pt x="2077815" y="553937"/>
                  </a:lnTo>
                  <a:lnTo>
                    <a:pt x="2053965" y="517475"/>
                  </a:lnTo>
                  <a:lnTo>
                    <a:pt x="2029616" y="482077"/>
                  </a:lnTo>
                  <a:lnTo>
                    <a:pt x="2004780" y="447764"/>
                  </a:lnTo>
                  <a:lnTo>
                    <a:pt x="1979468" y="414554"/>
                  </a:lnTo>
                  <a:lnTo>
                    <a:pt x="1953690" y="382468"/>
                  </a:lnTo>
                  <a:lnTo>
                    <a:pt x="1927457" y="351525"/>
                  </a:lnTo>
                  <a:lnTo>
                    <a:pt x="1900780" y="321746"/>
                  </a:lnTo>
                  <a:lnTo>
                    <a:pt x="1873671" y="293149"/>
                  </a:lnTo>
                  <a:lnTo>
                    <a:pt x="1846139" y="265754"/>
                  </a:lnTo>
                  <a:lnTo>
                    <a:pt x="1818196" y="239582"/>
                  </a:lnTo>
                  <a:lnTo>
                    <a:pt x="1761120" y="190984"/>
                  </a:lnTo>
                  <a:lnTo>
                    <a:pt x="1702529" y="147512"/>
                  </a:lnTo>
                  <a:lnTo>
                    <a:pt x="1642511" y="109323"/>
                  </a:lnTo>
                  <a:lnTo>
                    <a:pt x="1581152" y="76577"/>
                  </a:lnTo>
                  <a:lnTo>
                    <a:pt x="1518541" y="49430"/>
                  </a:lnTo>
                  <a:lnTo>
                    <a:pt x="1454762" y="28041"/>
                  </a:lnTo>
                  <a:lnTo>
                    <a:pt x="1389905" y="12568"/>
                  </a:lnTo>
                  <a:lnTo>
                    <a:pt x="1324055" y="3168"/>
                  </a:lnTo>
                  <a:lnTo>
                    <a:pt x="1257300" y="0"/>
                  </a:lnTo>
                  <a:lnTo>
                    <a:pt x="1223778" y="795"/>
                  </a:lnTo>
                  <a:lnTo>
                    <a:pt x="1157401" y="7099"/>
                  </a:lnTo>
                  <a:lnTo>
                    <a:pt x="1091980" y="19555"/>
                  </a:lnTo>
                  <a:lnTo>
                    <a:pt x="1027604" y="38006"/>
                  </a:lnTo>
                  <a:lnTo>
                    <a:pt x="964359" y="62294"/>
                  </a:lnTo>
                  <a:lnTo>
                    <a:pt x="902331" y="92260"/>
                  </a:lnTo>
                  <a:lnTo>
                    <a:pt x="841607" y="127747"/>
                  </a:lnTo>
                  <a:lnTo>
                    <a:pt x="782273" y="168597"/>
                  </a:lnTo>
                  <a:lnTo>
                    <a:pt x="724416" y="214652"/>
                  </a:lnTo>
                  <a:lnTo>
                    <a:pt x="668123" y="265754"/>
                  </a:lnTo>
                  <a:lnTo>
                    <a:pt x="640590" y="293149"/>
                  </a:lnTo>
                  <a:lnTo>
                    <a:pt x="613480" y="321746"/>
                  </a:lnTo>
                  <a:lnTo>
                    <a:pt x="586804" y="351525"/>
                  </a:lnTo>
                  <a:lnTo>
                    <a:pt x="560573" y="382468"/>
                  </a:lnTo>
                  <a:lnTo>
                    <a:pt x="534799" y="414554"/>
                  </a:lnTo>
                  <a:lnTo>
                    <a:pt x="509490" y="447764"/>
                  </a:lnTo>
                  <a:lnTo>
                    <a:pt x="484659" y="482077"/>
                  </a:lnTo>
                  <a:lnTo>
                    <a:pt x="460317" y="517475"/>
                  </a:lnTo>
                  <a:lnTo>
                    <a:pt x="436473" y="553937"/>
                  </a:lnTo>
                  <a:lnTo>
                    <a:pt x="413140" y="591444"/>
                  </a:lnTo>
                  <a:lnTo>
                    <a:pt x="390327" y="629975"/>
                  </a:lnTo>
                  <a:lnTo>
                    <a:pt x="368046" y="669512"/>
                  </a:lnTo>
                  <a:lnTo>
                    <a:pt x="346307" y="710034"/>
                  </a:lnTo>
                  <a:lnTo>
                    <a:pt x="325121" y="751522"/>
                  </a:lnTo>
                  <a:lnTo>
                    <a:pt x="304499" y="793955"/>
                  </a:lnTo>
                  <a:lnTo>
                    <a:pt x="284452" y="837315"/>
                  </a:lnTo>
                  <a:lnTo>
                    <a:pt x="264991" y="881581"/>
                  </a:lnTo>
                  <a:lnTo>
                    <a:pt x="246126" y="926734"/>
                  </a:lnTo>
                  <a:lnTo>
                    <a:pt x="227868" y="972754"/>
                  </a:lnTo>
                  <a:lnTo>
                    <a:pt x="210229" y="1019622"/>
                  </a:lnTo>
                  <a:lnTo>
                    <a:pt x="193218" y="1067316"/>
                  </a:lnTo>
                  <a:lnTo>
                    <a:pt x="176847" y="1115819"/>
                  </a:lnTo>
                  <a:lnTo>
                    <a:pt x="161127" y="1165109"/>
                  </a:lnTo>
                  <a:lnTo>
                    <a:pt x="146068" y="1215168"/>
                  </a:lnTo>
                  <a:lnTo>
                    <a:pt x="131681" y="1265975"/>
                  </a:lnTo>
                  <a:lnTo>
                    <a:pt x="117977" y="1317511"/>
                  </a:lnTo>
                  <a:lnTo>
                    <a:pt x="104968" y="1369756"/>
                  </a:lnTo>
                  <a:lnTo>
                    <a:pt x="92662" y="1422690"/>
                  </a:lnTo>
                  <a:lnTo>
                    <a:pt x="81073" y="1476294"/>
                  </a:lnTo>
                  <a:lnTo>
                    <a:pt x="70209" y="1530548"/>
                  </a:lnTo>
                  <a:lnTo>
                    <a:pt x="60083" y="1585432"/>
                  </a:lnTo>
                  <a:lnTo>
                    <a:pt x="50704" y="1640926"/>
                  </a:lnTo>
                  <a:lnTo>
                    <a:pt x="42085" y="1697011"/>
                  </a:lnTo>
                  <a:lnTo>
                    <a:pt x="34234" y="1753667"/>
                  </a:lnTo>
                  <a:lnTo>
                    <a:pt x="27165" y="1810873"/>
                  </a:lnTo>
                  <a:lnTo>
                    <a:pt x="20886" y="1868612"/>
                  </a:lnTo>
                  <a:lnTo>
                    <a:pt x="15410" y="1926861"/>
                  </a:lnTo>
                  <a:lnTo>
                    <a:pt x="10746" y="1985603"/>
                  </a:lnTo>
                  <a:lnTo>
                    <a:pt x="6906" y="2044817"/>
                  </a:lnTo>
                  <a:lnTo>
                    <a:pt x="3901" y="2104483"/>
                  </a:lnTo>
                  <a:lnTo>
                    <a:pt x="1741" y="2164582"/>
                  </a:lnTo>
                  <a:lnTo>
                    <a:pt x="437" y="2225094"/>
                  </a:lnTo>
                  <a:lnTo>
                    <a:pt x="0" y="2286000"/>
                  </a:lnTo>
                  <a:lnTo>
                    <a:pt x="437" y="2346869"/>
                  </a:lnTo>
                  <a:lnTo>
                    <a:pt x="1741" y="2407348"/>
                  </a:lnTo>
                  <a:lnTo>
                    <a:pt x="3901" y="2467415"/>
                  </a:lnTo>
                  <a:lnTo>
                    <a:pt x="6906" y="2527053"/>
                  </a:lnTo>
                  <a:lnTo>
                    <a:pt x="10746" y="2586240"/>
                  </a:lnTo>
                  <a:lnTo>
                    <a:pt x="15410" y="2644957"/>
                  </a:lnTo>
                  <a:lnTo>
                    <a:pt x="20886" y="2703184"/>
                  </a:lnTo>
                  <a:lnTo>
                    <a:pt x="27165" y="2760902"/>
                  </a:lnTo>
                  <a:lnTo>
                    <a:pt x="34234" y="2818090"/>
                  </a:lnTo>
                  <a:lnTo>
                    <a:pt x="42085" y="2874729"/>
                  </a:lnTo>
                  <a:lnTo>
                    <a:pt x="50704" y="2930798"/>
                  </a:lnTo>
                  <a:lnTo>
                    <a:pt x="60083" y="2986279"/>
                  </a:lnTo>
                  <a:lnTo>
                    <a:pt x="70209" y="3041152"/>
                  </a:lnTo>
                  <a:lnTo>
                    <a:pt x="81073" y="3095395"/>
                  </a:lnTo>
                  <a:lnTo>
                    <a:pt x="92662" y="3148991"/>
                  </a:lnTo>
                  <a:lnTo>
                    <a:pt x="104968" y="3201918"/>
                  </a:lnTo>
                  <a:lnTo>
                    <a:pt x="117977" y="3254158"/>
                  </a:lnTo>
                  <a:lnTo>
                    <a:pt x="131681" y="3305690"/>
                  </a:lnTo>
                  <a:lnTo>
                    <a:pt x="146068" y="3356494"/>
                  </a:lnTo>
                  <a:lnTo>
                    <a:pt x="161127" y="3406552"/>
                  </a:lnTo>
                  <a:lnTo>
                    <a:pt x="176847" y="3455842"/>
                  </a:lnTo>
                  <a:lnTo>
                    <a:pt x="193218" y="3504345"/>
                  </a:lnTo>
                  <a:lnTo>
                    <a:pt x="210229" y="3552042"/>
                  </a:lnTo>
                  <a:lnTo>
                    <a:pt x="227868" y="3598912"/>
                  </a:lnTo>
                  <a:lnTo>
                    <a:pt x="246126" y="3644936"/>
                  </a:lnTo>
                  <a:lnTo>
                    <a:pt x="264991" y="3690094"/>
                  </a:lnTo>
                  <a:lnTo>
                    <a:pt x="284452" y="3734367"/>
                  </a:lnTo>
                  <a:lnTo>
                    <a:pt x="304499" y="3777733"/>
                  </a:lnTo>
                  <a:lnTo>
                    <a:pt x="325121" y="3820175"/>
                  </a:lnTo>
                  <a:lnTo>
                    <a:pt x="346307" y="3861671"/>
                  </a:lnTo>
                  <a:lnTo>
                    <a:pt x="368045" y="3902202"/>
                  </a:lnTo>
                  <a:lnTo>
                    <a:pt x="390327" y="3941748"/>
                  </a:lnTo>
                  <a:lnTo>
                    <a:pt x="413140" y="3980289"/>
                  </a:lnTo>
                  <a:lnTo>
                    <a:pt x="436473" y="4017806"/>
                  </a:lnTo>
                  <a:lnTo>
                    <a:pt x="460317" y="4054279"/>
                  </a:lnTo>
                  <a:lnTo>
                    <a:pt x="484659" y="4089688"/>
                  </a:lnTo>
                  <a:lnTo>
                    <a:pt x="509490" y="4124013"/>
                  </a:lnTo>
                  <a:lnTo>
                    <a:pt x="534799" y="4157235"/>
                  </a:lnTo>
                  <a:lnTo>
                    <a:pt x="560573" y="4189333"/>
                  </a:lnTo>
                  <a:lnTo>
                    <a:pt x="586804" y="4220288"/>
                  </a:lnTo>
                  <a:lnTo>
                    <a:pt x="613480" y="4250080"/>
                  </a:lnTo>
                  <a:lnTo>
                    <a:pt x="640590" y="4278689"/>
                  </a:lnTo>
                  <a:lnTo>
                    <a:pt x="668123" y="4306096"/>
                  </a:lnTo>
                  <a:lnTo>
                    <a:pt x="696069" y="4332280"/>
                  </a:lnTo>
                  <a:lnTo>
                    <a:pt x="753155" y="4380902"/>
                  </a:lnTo>
                  <a:lnTo>
                    <a:pt x="811761" y="4424397"/>
                  </a:lnTo>
                  <a:lnTo>
                    <a:pt x="871800" y="4462607"/>
                  </a:lnTo>
                  <a:lnTo>
                    <a:pt x="933187" y="4495372"/>
                  </a:lnTo>
                  <a:lnTo>
                    <a:pt x="995835" y="4522536"/>
                  </a:lnTo>
                  <a:lnTo>
                    <a:pt x="1059656" y="4543939"/>
                  </a:lnTo>
                  <a:lnTo>
                    <a:pt x="1124565" y="4559422"/>
                  </a:lnTo>
                  <a:lnTo>
                    <a:pt x="1190475" y="4568829"/>
                  </a:lnTo>
                  <a:lnTo>
                    <a:pt x="1257300" y="4571999"/>
                  </a:lnTo>
                  <a:lnTo>
                    <a:pt x="1290785" y="4571204"/>
                  </a:lnTo>
                  <a:lnTo>
                    <a:pt x="1357098" y="4564895"/>
                  </a:lnTo>
                  <a:lnTo>
                    <a:pt x="1422463" y="4552430"/>
                  </a:lnTo>
                  <a:lnTo>
                    <a:pt x="1486792" y="4533967"/>
                  </a:lnTo>
                  <a:lnTo>
                    <a:pt x="1549998" y="4509664"/>
                  </a:lnTo>
                  <a:lnTo>
                    <a:pt x="1611994" y="4479680"/>
                  </a:lnTo>
                  <a:lnTo>
                    <a:pt x="1672693" y="4444172"/>
                  </a:lnTo>
                  <a:lnTo>
                    <a:pt x="1732008" y="4403300"/>
                  </a:lnTo>
                  <a:lnTo>
                    <a:pt x="1789853" y="4357222"/>
                  </a:lnTo>
                  <a:lnTo>
                    <a:pt x="1846139" y="4306096"/>
                  </a:lnTo>
                  <a:lnTo>
                    <a:pt x="1873671" y="4278689"/>
                  </a:lnTo>
                  <a:lnTo>
                    <a:pt x="1900780" y="4250080"/>
                  </a:lnTo>
                  <a:lnTo>
                    <a:pt x="1927457" y="4220288"/>
                  </a:lnTo>
                  <a:lnTo>
                    <a:pt x="1953690" y="4189333"/>
                  </a:lnTo>
                  <a:lnTo>
                    <a:pt x="1979468" y="4157235"/>
                  </a:lnTo>
                  <a:lnTo>
                    <a:pt x="2004780" y="4124013"/>
                  </a:lnTo>
                  <a:lnTo>
                    <a:pt x="2029616" y="4089688"/>
                  </a:lnTo>
                  <a:lnTo>
                    <a:pt x="2053965" y="4054279"/>
                  </a:lnTo>
                  <a:lnTo>
                    <a:pt x="2077815" y="4017806"/>
                  </a:lnTo>
                  <a:lnTo>
                    <a:pt x="2101156" y="3980289"/>
                  </a:lnTo>
                  <a:lnTo>
                    <a:pt x="2123977" y="3941748"/>
                  </a:lnTo>
                  <a:lnTo>
                    <a:pt x="2146268" y="3902202"/>
                  </a:lnTo>
                  <a:lnTo>
                    <a:pt x="2168016" y="3861671"/>
                  </a:lnTo>
                  <a:lnTo>
                    <a:pt x="2189212" y="3820175"/>
                  </a:lnTo>
                  <a:lnTo>
                    <a:pt x="2209844" y="3777733"/>
                  </a:lnTo>
                  <a:lnTo>
                    <a:pt x="2229902" y="3734367"/>
                  </a:lnTo>
                  <a:lnTo>
                    <a:pt x="2249375" y="3690094"/>
                  </a:lnTo>
                  <a:lnTo>
                    <a:pt x="2268252" y="3644936"/>
                  </a:lnTo>
                  <a:lnTo>
                    <a:pt x="2286521" y="3598912"/>
                  </a:lnTo>
                  <a:lnTo>
                    <a:pt x="2304173" y="3552042"/>
                  </a:lnTo>
                  <a:lnTo>
                    <a:pt x="2321195" y="3504345"/>
                  </a:lnTo>
                  <a:lnTo>
                    <a:pt x="2337578" y="3455842"/>
                  </a:lnTo>
                  <a:lnTo>
                    <a:pt x="2353311" y="3406552"/>
                  </a:lnTo>
                  <a:lnTo>
                    <a:pt x="2368382" y="3356494"/>
                  </a:lnTo>
                  <a:lnTo>
                    <a:pt x="2382781" y="3305690"/>
                  </a:lnTo>
                  <a:lnTo>
                    <a:pt x="2396497" y="3254158"/>
                  </a:lnTo>
                  <a:lnTo>
                    <a:pt x="2409519" y="3201918"/>
                  </a:lnTo>
                  <a:lnTo>
                    <a:pt x="2421835" y="3148991"/>
                  </a:lnTo>
                  <a:lnTo>
                    <a:pt x="2433436" y="3095395"/>
                  </a:lnTo>
                  <a:lnTo>
                    <a:pt x="2444311" y="3041152"/>
                  </a:lnTo>
                  <a:lnTo>
                    <a:pt x="2454447" y="2986279"/>
                  </a:lnTo>
                  <a:lnTo>
                    <a:pt x="2463836" y="2930798"/>
                  </a:lnTo>
                  <a:lnTo>
                    <a:pt x="2472465" y="2874729"/>
                  </a:lnTo>
                  <a:lnTo>
                    <a:pt x="2480323" y="2818090"/>
                  </a:lnTo>
                  <a:lnTo>
                    <a:pt x="2487401" y="2760902"/>
                  </a:lnTo>
                  <a:lnTo>
                    <a:pt x="2493687" y="2703184"/>
                  </a:lnTo>
                  <a:lnTo>
                    <a:pt x="2499170" y="2644957"/>
                  </a:lnTo>
                  <a:lnTo>
                    <a:pt x="2503839" y="2586240"/>
                  </a:lnTo>
                  <a:lnTo>
                    <a:pt x="2507684" y="2527053"/>
                  </a:lnTo>
                  <a:lnTo>
                    <a:pt x="2510693" y="2467415"/>
                  </a:lnTo>
                  <a:lnTo>
                    <a:pt x="2512856" y="2407348"/>
                  </a:lnTo>
                  <a:lnTo>
                    <a:pt x="2514162" y="2346869"/>
                  </a:lnTo>
                  <a:lnTo>
                    <a:pt x="2514600" y="22859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3100" y="901700"/>
              <a:ext cx="2514600" cy="4572000"/>
            </a:xfrm>
            <a:custGeom>
              <a:avLst/>
              <a:gdLst/>
              <a:ahLst/>
              <a:cxnLst/>
              <a:rect l="l" t="t" r="r" b="b"/>
              <a:pathLst>
                <a:path w="2514600" h="4572000">
                  <a:moveTo>
                    <a:pt x="2514600" y="2285999"/>
                  </a:moveTo>
                  <a:lnTo>
                    <a:pt x="2514162" y="2225094"/>
                  </a:lnTo>
                  <a:lnTo>
                    <a:pt x="2512856" y="2164582"/>
                  </a:lnTo>
                  <a:lnTo>
                    <a:pt x="2510693" y="2104483"/>
                  </a:lnTo>
                  <a:lnTo>
                    <a:pt x="2507684" y="2044817"/>
                  </a:lnTo>
                  <a:lnTo>
                    <a:pt x="2503839" y="1985603"/>
                  </a:lnTo>
                  <a:lnTo>
                    <a:pt x="2499170" y="1926861"/>
                  </a:lnTo>
                  <a:lnTo>
                    <a:pt x="2493687" y="1868612"/>
                  </a:lnTo>
                  <a:lnTo>
                    <a:pt x="2487401" y="1810873"/>
                  </a:lnTo>
                  <a:lnTo>
                    <a:pt x="2480323" y="1753667"/>
                  </a:lnTo>
                  <a:lnTo>
                    <a:pt x="2472465" y="1697011"/>
                  </a:lnTo>
                  <a:lnTo>
                    <a:pt x="2463836" y="1640926"/>
                  </a:lnTo>
                  <a:lnTo>
                    <a:pt x="2454447" y="1585432"/>
                  </a:lnTo>
                  <a:lnTo>
                    <a:pt x="2444311" y="1530548"/>
                  </a:lnTo>
                  <a:lnTo>
                    <a:pt x="2433436" y="1476294"/>
                  </a:lnTo>
                  <a:lnTo>
                    <a:pt x="2421835" y="1422690"/>
                  </a:lnTo>
                  <a:lnTo>
                    <a:pt x="2409519" y="1369756"/>
                  </a:lnTo>
                  <a:lnTo>
                    <a:pt x="2396497" y="1317511"/>
                  </a:lnTo>
                  <a:lnTo>
                    <a:pt x="2382781" y="1265975"/>
                  </a:lnTo>
                  <a:lnTo>
                    <a:pt x="2368382" y="1215168"/>
                  </a:lnTo>
                  <a:lnTo>
                    <a:pt x="2353311" y="1165109"/>
                  </a:lnTo>
                  <a:lnTo>
                    <a:pt x="2337578" y="1115819"/>
                  </a:lnTo>
                  <a:lnTo>
                    <a:pt x="2321195" y="1067316"/>
                  </a:lnTo>
                  <a:lnTo>
                    <a:pt x="2304173" y="1019622"/>
                  </a:lnTo>
                  <a:lnTo>
                    <a:pt x="2286521" y="972754"/>
                  </a:lnTo>
                  <a:lnTo>
                    <a:pt x="2268252" y="926734"/>
                  </a:lnTo>
                  <a:lnTo>
                    <a:pt x="2249375" y="881581"/>
                  </a:lnTo>
                  <a:lnTo>
                    <a:pt x="2229902" y="837315"/>
                  </a:lnTo>
                  <a:lnTo>
                    <a:pt x="2209844" y="793955"/>
                  </a:lnTo>
                  <a:lnTo>
                    <a:pt x="2189212" y="751522"/>
                  </a:lnTo>
                  <a:lnTo>
                    <a:pt x="2168016" y="710034"/>
                  </a:lnTo>
                  <a:lnTo>
                    <a:pt x="2146268" y="669512"/>
                  </a:lnTo>
                  <a:lnTo>
                    <a:pt x="2123977" y="629975"/>
                  </a:lnTo>
                  <a:lnTo>
                    <a:pt x="2101156" y="591444"/>
                  </a:lnTo>
                  <a:lnTo>
                    <a:pt x="2077815" y="553937"/>
                  </a:lnTo>
                  <a:lnTo>
                    <a:pt x="2053965" y="517475"/>
                  </a:lnTo>
                  <a:lnTo>
                    <a:pt x="2029616" y="482077"/>
                  </a:lnTo>
                  <a:lnTo>
                    <a:pt x="2004780" y="447764"/>
                  </a:lnTo>
                  <a:lnTo>
                    <a:pt x="1979468" y="414554"/>
                  </a:lnTo>
                  <a:lnTo>
                    <a:pt x="1953690" y="382468"/>
                  </a:lnTo>
                  <a:lnTo>
                    <a:pt x="1927457" y="351525"/>
                  </a:lnTo>
                  <a:lnTo>
                    <a:pt x="1900780" y="321746"/>
                  </a:lnTo>
                  <a:lnTo>
                    <a:pt x="1873671" y="293149"/>
                  </a:lnTo>
                  <a:lnTo>
                    <a:pt x="1846139" y="265754"/>
                  </a:lnTo>
                  <a:lnTo>
                    <a:pt x="1818196" y="239582"/>
                  </a:lnTo>
                  <a:lnTo>
                    <a:pt x="1761120" y="190984"/>
                  </a:lnTo>
                  <a:lnTo>
                    <a:pt x="1702529" y="147512"/>
                  </a:lnTo>
                  <a:lnTo>
                    <a:pt x="1642511" y="109323"/>
                  </a:lnTo>
                  <a:lnTo>
                    <a:pt x="1581152" y="76577"/>
                  </a:lnTo>
                  <a:lnTo>
                    <a:pt x="1518541" y="49430"/>
                  </a:lnTo>
                  <a:lnTo>
                    <a:pt x="1454762" y="28041"/>
                  </a:lnTo>
                  <a:lnTo>
                    <a:pt x="1389905" y="12568"/>
                  </a:lnTo>
                  <a:lnTo>
                    <a:pt x="1324055" y="3168"/>
                  </a:lnTo>
                  <a:lnTo>
                    <a:pt x="1257300" y="0"/>
                  </a:lnTo>
                  <a:lnTo>
                    <a:pt x="1223778" y="795"/>
                  </a:lnTo>
                  <a:lnTo>
                    <a:pt x="1157401" y="7099"/>
                  </a:lnTo>
                  <a:lnTo>
                    <a:pt x="1091980" y="19555"/>
                  </a:lnTo>
                  <a:lnTo>
                    <a:pt x="1027604" y="38006"/>
                  </a:lnTo>
                  <a:lnTo>
                    <a:pt x="964359" y="62294"/>
                  </a:lnTo>
                  <a:lnTo>
                    <a:pt x="902331" y="92260"/>
                  </a:lnTo>
                  <a:lnTo>
                    <a:pt x="841607" y="127747"/>
                  </a:lnTo>
                  <a:lnTo>
                    <a:pt x="782273" y="168597"/>
                  </a:lnTo>
                  <a:lnTo>
                    <a:pt x="724416" y="214652"/>
                  </a:lnTo>
                  <a:lnTo>
                    <a:pt x="668123" y="265754"/>
                  </a:lnTo>
                  <a:lnTo>
                    <a:pt x="640590" y="293149"/>
                  </a:lnTo>
                  <a:lnTo>
                    <a:pt x="613480" y="321746"/>
                  </a:lnTo>
                  <a:lnTo>
                    <a:pt x="586804" y="351525"/>
                  </a:lnTo>
                  <a:lnTo>
                    <a:pt x="560573" y="382468"/>
                  </a:lnTo>
                  <a:lnTo>
                    <a:pt x="534799" y="414554"/>
                  </a:lnTo>
                  <a:lnTo>
                    <a:pt x="509490" y="447764"/>
                  </a:lnTo>
                  <a:lnTo>
                    <a:pt x="484659" y="482077"/>
                  </a:lnTo>
                  <a:lnTo>
                    <a:pt x="460317" y="517475"/>
                  </a:lnTo>
                  <a:lnTo>
                    <a:pt x="436473" y="553937"/>
                  </a:lnTo>
                  <a:lnTo>
                    <a:pt x="413140" y="591444"/>
                  </a:lnTo>
                  <a:lnTo>
                    <a:pt x="390327" y="629975"/>
                  </a:lnTo>
                  <a:lnTo>
                    <a:pt x="368046" y="669512"/>
                  </a:lnTo>
                  <a:lnTo>
                    <a:pt x="346307" y="710034"/>
                  </a:lnTo>
                  <a:lnTo>
                    <a:pt x="325121" y="751522"/>
                  </a:lnTo>
                  <a:lnTo>
                    <a:pt x="304499" y="793955"/>
                  </a:lnTo>
                  <a:lnTo>
                    <a:pt x="284452" y="837315"/>
                  </a:lnTo>
                  <a:lnTo>
                    <a:pt x="264991" y="881581"/>
                  </a:lnTo>
                  <a:lnTo>
                    <a:pt x="246126" y="926734"/>
                  </a:lnTo>
                  <a:lnTo>
                    <a:pt x="227868" y="972754"/>
                  </a:lnTo>
                  <a:lnTo>
                    <a:pt x="210229" y="1019622"/>
                  </a:lnTo>
                  <a:lnTo>
                    <a:pt x="193218" y="1067316"/>
                  </a:lnTo>
                  <a:lnTo>
                    <a:pt x="176847" y="1115819"/>
                  </a:lnTo>
                  <a:lnTo>
                    <a:pt x="161127" y="1165109"/>
                  </a:lnTo>
                  <a:lnTo>
                    <a:pt x="146068" y="1215168"/>
                  </a:lnTo>
                  <a:lnTo>
                    <a:pt x="131681" y="1265975"/>
                  </a:lnTo>
                  <a:lnTo>
                    <a:pt x="117977" y="1317511"/>
                  </a:lnTo>
                  <a:lnTo>
                    <a:pt x="104968" y="1369756"/>
                  </a:lnTo>
                  <a:lnTo>
                    <a:pt x="92662" y="1422690"/>
                  </a:lnTo>
                  <a:lnTo>
                    <a:pt x="81073" y="1476294"/>
                  </a:lnTo>
                  <a:lnTo>
                    <a:pt x="70209" y="1530548"/>
                  </a:lnTo>
                  <a:lnTo>
                    <a:pt x="60083" y="1585432"/>
                  </a:lnTo>
                  <a:lnTo>
                    <a:pt x="50704" y="1640926"/>
                  </a:lnTo>
                  <a:lnTo>
                    <a:pt x="42085" y="1697011"/>
                  </a:lnTo>
                  <a:lnTo>
                    <a:pt x="34234" y="1753667"/>
                  </a:lnTo>
                  <a:lnTo>
                    <a:pt x="27165" y="1810873"/>
                  </a:lnTo>
                  <a:lnTo>
                    <a:pt x="20886" y="1868612"/>
                  </a:lnTo>
                  <a:lnTo>
                    <a:pt x="15410" y="1926861"/>
                  </a:lnTo>
                  <a:lnTo>
                    <a:pt x="10746" y="1985603"/>
                  </a:lnTo>
                  <a:lnTo>
                    <a:pt x="6906" y="2044817"/>
                  </a:lnTo>
                  <a:lnTo>
                    <a:pt x="3901" y="2104483"/>
                  </a:lnTo>
                  <a:lnTo>
                    <a:pt x="1741" y="2164582"/>
                  </a:lnTo>
                  <a:lnTo>
                    <a:pt x="437" y="2225094"/>
                  </a:lnTo>
                  <a:lnTo>
                    <a:pt x="0" y="2286000"/>
                  </a:lnTo>
                  <a:lnTo>
                    <a:pt x="437" y="2346869"/>
                  </a:lnTo>
                  <a:lnTo>
                    <a:pt x="1741" y="2407348"/>
                  </a:lnTo>
                  <a:lnTo>
                    <a:pt x="3901" y="2467415"/>
                  </a:lnTo>
                  <a:lnTo>
                    <a:pt x="6906" y="2527053"/>
                  </a:lnTo>
                  <a:lnTo>
                    <a:pt x="10746" y="2586240"/>
                  </a:lnTo>
                  <a:lnTo>
                    <a:pt x="15410" y="2644957"/>
                  </a:lnTo>
                  <a:lnTo>
                    <a:pt x="20886" y="2703184"/>
                  </a:lnTo>
                  <a:lnTo>
                    <a:pt x="27165" y="2760902"/>
                  </a:lnTo>
                  <a:lnTo>
                    <a:pt x="34234" y="2818090"/>
                  </a:lnTo>
                  <a:lnTo>
                    <a:pt x="42085" y="2874729"/>
                  </a:lnTo>
                  <a:lnTo>
                    <a:pt x="50704" y="2930798"/>
                  </a:lnTo>
                  <a:lnTo>
                    <a:pt x="60083" y="2986279"/>
                  </a:lnTo>
                  <a:lnTo>
                    <a:pt x="70209" y="3041152"/>
                  </a:lnTo>
                  <a:lnTo>
                    <a:pt x="81073" y="3095395"/>
                  </a:lnTo>
                  <a:lnTo>
                    <a:pt x="92662" y="3148991"/>
                  </a:lnTo>
                  <a:lnTo>
                    <a:pt x="104968" y="3201918"/>
                  </a:lnTo>
                  <a:lnTo>
                    <a:pt x="117977" y="3254158"/>
                  </a:lnTo>
                  <a:lnTo>
                    <a:pt x="131681" y="3305690"/>
                  </a:lnTo>
                  <a:lnTo>
                    <a:pt x="146068" y="3356494"/>
                  </a:lnTo>
                  <a:lnTo>
                    <a:pt x="161127" y="3406552"/>
                  </a:lnTo>
                  <a:lnTo>
                    <a:pt x="176847" y="3455842"/>
                  </a:lnTo>
                  <a:lnTo>
                    <a:pt x="193218" y="3504345"/>
                  </a:lnTo>
                  <a:lnTo>
                    <a:pt x="210229" y="3552042"/>
                  </a:lnTo>
                  <a:lnTo>
                    <a:pt x="227868" y="3598912"/>
                  </a:lnTo>
                  <a:lnTo>
                    <a:pt x="246126" y="3644936"/>
                  </a:lnTo>
                  <a:lnTo>
                    <a:pt x="264991" y="3690094"/>
                  </a:lnTo>
                  <a:lnTo>
                    <a:pt x="284452" y="3734367"/>
                  </a:lnTo>
                  <a:lnTo>
                    <a:pt x="304499" y="3777733"/>
                  </a:lnTo>
                  <a:lnTo>
                    <a:pt x="325121" y="3820175"/>
                  </a:lnTo>
                  <a:lnTo>
                    <a:pt x="346307" y="3861671"/>
                  </a:lnTo>
                  <a:lnTo>
                    <a:pt x="368045" y="3902202"/>
                  </a:lnTo>
                  <a:lnTo>
                    <a:pt x="390327" y="3941748"/>
                  </a:lnTo>
                  <a:lnTo>
                    <a:pt x="413140" y="3980289"/>
                  </a:lnTo>
                  <a:lnTo>
                    <a:pt x="436473" y="4017806"/>
                  </a:lnTo>
                  <a:lnTo>
                    <a:pt x="460317" y="4054279"/>
                  </a:lnTo>
                  <a:lnTo>
                    <a:pt x="484659" y="4089688"/>
                  </a:lnTo>
                  <a:lnTo>
                    <a:pt x="509490" y="4124013"/>
                  </a:lnTo>
                  <a:lnTo>
                    <a:pt x="534799" y="4157235"/>
                  </a:lnTo>
                  <a:lnTo>
                    <a:pt x="560573" y="4189333"/>
                  </a:lnTo>
                  <a:lnTo>
                    <a:pt x="586804" y="4220288"/>
                  </a:lnTo>
                  <a:lnTo>
                    <a:pt x="613480" y="4250080"/>
                  </a:lnTo>
                  <a:lnTo>
                    <a:pt x="640590" y="4278689"/>
                  </a:lnTo>
                  <a:lnTo>
                    <a:pt x="668123" y="4306096"/>
                  </a:lnTo>
                  <a:lnTo>
                    <a:pt x="696069" y="4332280"/>
                  </a:lnTo>
                  <a:lnTo>
                    <a:pt x="753155" y="4380902"/>
                  </a:lnTo>
                  <a:lnTo>
                    <a:pt x="811761" y="4424397"/>
                  </a:lnTo>
                  <a:lnTo>
                    <a:pt x="871800" y="4462607"/>
                  </a:lnTo>
                  <a:lnTo>
                    <a:pt x="933187" y="4495372"/>
                  </a:lnTo>
                  <a:lnTo>
                    <a:pt x="995835" y="4522536"/>
                  </a:lnTo>
                  <a:lnTo>
                    <a:pt x="1059656" y="4543939"/>
                  </a:lnTo>
                  <a:lnTo>
                    <a:pt x="1124565" y="4559422"/>
                  </a:lnTo>
                  <a:lnTo>
                    <a:pt x="1190475" y="4568829"/>
                  </a:lnTo>
                  <a:lnTo>
                    <a:pt x="1257300" y="4571999"/>
                  </a:lnTo>
                  <a:lnTo>
                    <a:pt x="1290785" y="4571204"/>
                  </a:lnTo>
                  <a:lnTo>
                    <a:pt x="1357098" y="4564895"/>
                  </a:lnTo>
                  <a:lnTo>
                    <a:pt x="1422463" y="4552430"/>
                  </a:lnTo>
                  <a:lnTo>
                    <a:pt x="1486792" y="4533967"/>
                  </a:lnTo>
                  <a:lnTo>
                    <a:pt x="1549998" y="4509664"/>
                  </a:lnTo>
                  <a:lnTo>
                    <a:pt x="1611994" y="4479680"/>
                  </a:lnTo>
                  <a:lnTo>
                    <a:pt x="1672693" y="4444172"/>
                  </a:lnTo>
                  <a:lnTo>
                    <a:pt x="1732008" y="4403300"/>
                  </a:lnTo>
                  <a:lnTo>
                    <a:pt x="1789853" y="4357222"/>
                  </a:lnTo>
                  <a:lnTo>
                    <a:pt x="1846139" y="4306096"/>
                  </a:lnTo>
                  <a:lnTo>
                    <a:pt x="1873671" y="4278689"/>
                  </a:lnTo>
                  <a:lnTo>
                    <a:pt x="1900780" y="4250080"/>
                  </a:lnTo>
                  <a:lnTo>
                    <a:pt x="1927457" y="4220288"/>
                  </a:lnTo>
                  <a:lnTo>
                    <a:pt x="1953690" y="4189333"/>
                  </a:lnTo>
                  <a:lnTo>
                    <a:pt x="1979468" y="4157235"/>
                  </a:lnTo>
                  <a:lnTo>
                    <a:pt x="2004780" y="4124013"/>
                  </a:lnTo>
                  <a:lnTo>
                    <a:pt x="2029616" y="4089688"/>
                  </a:lnTo>
                  <a:lnTo>
                    <a:pt x="2053965" y="4054279"/>
                  </a:lnTo>
                  <a:lnTo>
                    <a:pt x="2077815" y="4017806"/>
                  </a:lnTo>
                  <a:lnTo>
                    <a:pt x="2101156" y="3980289"/>
                  </a:lnTo>
                  <a:lnTo>
                    <a:pt x="2123977" y="3941748"/>
                  </a:lnTo>
                  <a:lnTo>
                    <a:pt x="2146268" y="3902202"/>
                  </a:lnTo>
                  <a:lnTo>
                    <a:pt x="2168016" y="3861671"/>
                  </a:lnTo>
                  <a:lnTo>
                    <a:pt x="2189212" y="3820175"/>
                  </a:lnTo>
                  <a:lnTo>
                    <a:pt x="2209844" y="3777733"/>
                  </a:lnTo>
                  <a:lnTo>
                    <a:pt x="2229902" y="3734367"/>
                  </a:lnTo>
                  <a:lnTo>
                    <a:pt x="2249375" y="3690094"/>
                  </a:lnTo>
                  <a:lnTo>
                    <a:pt x="2268252" y="3644936"/>
                  </a:lnTo>
                  <a:lnTo>
                    <a:pt x="2286521" y="3598912"/>
                  </a:lnTo>
                  <a:lnTo>
                    <a:pt x="2304173" y="3552042"/>
                  </a:lnTo>
                  <a:lnTo>
                    <a:pt x="2321195" y="3504345"/>
                  </a:lnTo>
                  <a:lnTo>
                    <a:pt x="2337578" y="3455842"/>
                  </a:lnTo>
                  <a:lnTo>
                    <a:pt x="2353311" y="3406552"/>
                  </a:lnTo>
                  <a:lnTo>
                    <a:pt x="2368382" y="3356494"/>
                  </a:lnTo>
                  <a:lnTo>
                    <a:pt x="2382781" y="3305690"/>
                  </a:lnTo>
                  <a:lnTo>
                    <a:pt x="2396497" y="3254158"/>
                  </a:lnTo>
                  <a:lnTo>
                    <a:pt x="2409519" y="3201918"/>
                  </a:lnTo>
                  <a:lnTo>
                    <a:pt x="2421835" y="3148991"/>
                  </a:lnTo>
                  <a:lnTo>
                    <a:pt x="2433436" y="3095395"/>
                  </a:lnTo>
                  <a:lnTo>
                    <a:pt x="2444311" y="3041152"/>
                  </a:lnTo>
                  <a:lnTo>
                    <a:pt x="2454447" y="2986279"/>
                  </a:lnTo>
                  <a:lnTo>
                    <a:pt x="2463836" y="2930798"/>
                  </a:lnTo>
                  <a:lnTo>
                    <a:pt x="2472465" y="2874729"/>
                  </a:lnTo>
                  <a:lnTo>
                    <a:pt x="2480323" y="2818090"/>
                  </a:lnTo>
                  <a:lnTo>
                    <a:pt x="2487401" y="2760902"/>
                  </a:lnTo>
                  <a:lnTo>
                    <a:pt x="2493687" y="2703184"/>
                  </a:lnTo>
                  <a:lnTo>
                    <a:pt x="2499170" y="2644957"/>
                  </a:lnTo>
                  <a:lnTo>
                    <a:pt x="2503839" y="2586240"/>
                  </a:lnTo>
                  <a:lnTo>
                    <a:pt x="2507684" y="2527053"/>
                  </a:lnTo>
                  <a:lnTo>
                    <a:pt x="2510693" y="2467415"/>
                  </a:lnTo>
                  <a:lnTo>
                    <a:pt x="2512856" y="2407348"/>
                  </a:lnTo>
                  <a:lnTo>
                    <a:pt x="2514162" y="2346869"/>
                  </a:lnTo>
                  <a:lnTo>
                    <a:pt x="2514600" y="2285999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11470" y="2919730"/>
            <a:ext cx="657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9A3300"/>
                </a:solidFill>
                <a:latin typeface="Arial"/>
                <a:cs typeface="Arial"/>
              </a:rPr>
              <a:t>Set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2850" y="958850"/>
            <a:ext cx="2381250" cy="4914900"/>
            <a:chOff x="2482850" y="958850"/>
            <a:chExt cx="2381250" cy="4914900"/>
          </a:xfrm>
        </p:grpSpPr>
        <p:sp>
          <p:nvSpPr>
            <p:cNvPr id="7" name="object 7"/>
            <p:cNvSpPr/>
            <p:nvPr/>
          </p:nvSpPr>
          <p:spPr>
            <a:xfrm>
              <a:off x="2501900" y="977900"/>
              <a:ext cx="2197735" cy="496570"/>
            </a:xfrm>
            <a:custGeom>
              <a:avLst/>
              <a:gdLst/>
              <a:ahLst/>
              <a:cxnLst/>
              <a:rect l="l" t="t" r="r" b="b"/>
              <a:pathLst>
                <a:path w="2197735" h="496569">
                  <a:moveTo>
                    <a:pt x="0" y="0"/>
                  </a:moveTo>
                  <a:lnTo>
                    <a:pt x="2197608" y="496061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8172" y="1390141"/>
              <a:ext cx="186055" cy="167640"/>
            </a:xfrm>
            <a:custGeom>
              <a:avLst/>
              <a:gdLst/>
              <a:ahLst/>
              <a:cxnLst/>
              <a:rect l="l" t="t" r="r" b="b"/>
              <a:pathLst>
                <a:path w="186054" h="167640">
                  <a:moveTo>
                    <a:pt x="185927" y="121157"/>
                  </a:moveTo>
                  <a:lnTo>
                    <a:pt x="38100" y="0"/>
                  </a:lnTo>
                  <a:lnTo>
                    <a:pt x="0" y="167639"/>
                  </a:lnTo>
                  <a:lnTo>
                    <a:pt x="185927" y="12115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8100" y="2044700"/>
              <a:ext cx="1888489" cy="70485"/>
            </a:xfrm>
            <a:custGeom>
              <a:avLst/>
              <a:gdLst/>
              <a:ahLst/>
              <a:cxnLst/>
              <a:rect l="l" t="t" r="r" b="b"/>
              <a:pathLst>
                <a:path w="1888489" h="70485">
                  <a:moveTo>
                    <a:pt x="0" y="0"/>
                  </a:moveTo>
                  <a:lnTo>
                    <a:pt x="1888236" y="70103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1764" y="2029460"/>
              <a:ext cx="173990" cy="171450"/>
            </a:xfrm>
            <a:custGeom>
              <a:avLst/>
              <a:gdLst/>
              <a:ahLst/>
              <a:cxnLst/>
              <a:rect l="l" t="t" r="r" b="b"/>
              <a:pathLst>
                <a:path w="173989" h="171450">
                  <a:moveTo>
                    <a:pt x="173736" y="91440"/>
                  </a:moveTo>
                  <a:lnTo>
                    <a:pt x="6096" y="0"/>
                  </a:lnTo>
                  <a:lnTo>
                    <a:pt x="0" y="171450"/>
                  </a:lnTo>
                  <a:lnTo>
                    <a:pt x="173736" y="9144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4300" y="3035300"/>
              <a:ext cx="1659889" cy="0"/>
            </a:xfrm>
            <a:custGeom>
              <a:avLst/>
              <a:gdLst/>
              <a:ahLst/>
              <a:cxnLst/>
              <a:rect l="l" t="t" r="r" b="b"/>
              <a:pathLst>
                <a:path w="1659889">
                  <a:moveTo>
                    <a:pt x="0" y="0"/>
                  </a:moveTo>
                  <a:lnTo>
                    <a:pt x="1659635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2411" y="2949955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8100" y="3665473"/>
              <a:ext cx="1737360" cy="208279"/>
            </a:xfrm>
            <a:custGeom>
              <a:avLst/>
              <a:gdLst/>
              <a:ahLst/>
              <a:cxnLst/>
              <a:rect l="l" t="t" r="r" b="b"/>
              <a:pathLst>
                <a:path w="1737360" h="208279">
                  <a:moveTo>
                    <a:pt x="0" y="208025"/>
                  </a:moveTo>
                  <a:lnTo>
                    <a:pt x="1737359" y="0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3267" y="3580892"/>
              <a:ext cx="180340" cy="170180"/>
            </a:xfrm>
            <a:custGeom>
              <a:avLst/>
              <a:gdLst/>
              <a:ahLst/>
              <a:cxnLst/>
              <a:rect l="l" t="t" r="r" b="b"/>
              <a:pathLst>
                <a:path w="180339" h="170179">
                  <a:moveTo>
                    <a:pt x="179832" y="64008"/>
                  </a:moveTo>
                  <a:lnTo>
                    <a:pt x="0" y="0"/>
                  </a:lnTo>
                  <a:lnTo>
                    <a:pt x="20574" y="169925"/>
                  </a:lnTo>
                  <a:lnTo>
                    <a:pt x="179832" y="64008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78100" y="4156201"/>
              <a:ext cx="1896745" cy="631825"/>
            </a:xfrm>
            <a:custGeom>
              <a:avLst/>
              <a:gdLst/>
              <a:ahLst/>
              <a:cxnLst/>
              <a:rect l="l" t="t" r="r" b="b"/>
              <a:pathLst>
                <a:path w="1896745" h="631825">
                  <a:moveTo>
                    <a:pt x="0" y="631698"/>
                  </a:moveTo>
                  <a:lnTo>
                    <a:pt x="1896617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45761" y="4075429"/>
              <a:ext cx="189865" cy="162560"/>
            </a:xfrm>
            <a:custGeom>
              <a:avLst/>
              <a:gdLst/>
              <a:ahLst/>
              <a:cxnLst/>
              <a:rect l="l" t="t" r="r" b="b"/>
              <a:pathLst>
                <a:path w="189864" h="162560">
                  <a:moveTo>
                    <a:pt x="189737" y="26670"/>
                  </a:moveTo>
                  <a:lnTo>
                    <a:pt x="0" y="0"/>
                  </a:lnTo>
                  <a:lnTo>
                    <a:pt x="54863" y="162306"/>
                  </a:lnTo>
                  <a:lnTo>
                    <a:pt x="189737" y="2667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78100" y="4860290"/>
              <a:ext cx="2132965" cy="994410"/>
            </a:xfrm>
            <a:custGeom>
              <a:avLst/>
              <a:gdLst/>
              <a:ahLst/>
              <a:cxnLst/>
              <a:rect l="l" t="t" r="r" b="b"/>
              <a:pathLst>
                <a:path w="2132965" h="994410">
                  <a:moveTo>
                    <a:pt x="0" y="994410"/>
                  </a:moveTo>
                  <a:lnTo>
                    <a:pt x="2132837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72838" y="4783328"/>
              <a:ext cx="191770" cy="155575"/>
            </a:xfrm>
            <a:custGeom>
              <a:avLst/>
              <a:gdLst/>
              <a:ahLst/>
              <a:cxnLst/>
              <a:rect l="l" t="t" r="r" b="b"/>
              <a:pathLst>
                <a:path w="191770" h="155575">
                  <a:moveTo>
                    <a:pt x="191262" y="4572"/>
                  </a:moveTo>
                  <a:lnTo>
                    <a:pt x="0" y="0"/>
                  </a:lnTo>
                  <a:lnTo>
                    <a:pt x="72389" y="155448"/>
                  </a:lnTo>
                  <a:lnTo>
                    <a:pt x="191262" y="4572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542033" y="696976"/>
            <a:ext cx="852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CC"/>
                </a:solidFill>
                <a:latin typeface="Arial"/>
                <a:cs typeface="Arial"/>
              </a:rPr>
              <a:t>union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20" name="object 20"/>
          <p:cNvSpPr txBox="1"/>
          <p:nvPr/>
        </p:nvSpPr>
        <p:spPr>
          <a:xfrm>
            <a:off x="1622044" y="2754376"/>
            <a:ext cx="9220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minus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7891" y="1839976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intersect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53463" y="3592576"/>
            <a:ext cx="956944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insert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delete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</a:pP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Example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3 ::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Last-In-First-Out</a:t>
            </a:r>
            <a:r>
              <a:rPr sz="3200" spc="1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382775"/>
            <a:ext cx="7553325" cy="442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Assume:: stack contains integer</a:t>
            </a:r>
            <a:r>
              <a:rPr sz="2800" b="1" u="heavy" spc="-3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elements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void push (stack *s, int</a:t>
            </a:r>
            <a:r>
              <a:rPr sz="2400" b="1" spc="-2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element);</a:t>
            </a:r>
            <a:endParaRPr sz="2400">
              <a:latin typeface="Courier New"/>
              <a:cs typeface="Courier New"/>
            </a:endParaRPr>
          </a:p>
          <a:p>
            <a:pPr marL="2806065">
              <a:lnSpc>
                <a:spcPts val="2385"/>
              </a:lnSpc>
              <a:spcBef>
                <a:spcPts val="305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Insert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an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element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in the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stack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97155">
              <a:lnSpc>
                <a:spcPts val="2865"/>
              </a:lnSpc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int pop (stack</a:t>
            </a:r>
            <a:r>
              <a:rPr sz="2400" b="1" spc="-3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*s);</a:t>
            </a:r>
            <a:endParaRPr sz="2400">
              <a:latin typeface="Courier New"/>
              <a:cs typeface="Courier New"/>
            </a:endParaRPr>
          </a:p>
          <a:p>
            <a:pPr marL="2806065">
              <a:lnSpc>
                <a:spcPts val="2385"/>
              </a:lnSpc>
              <a:spcBef>
                <a:spcPts val="305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Remove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and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return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the top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element</a:t>
            </a:r>
            <a:r>
              <a:rPr sz="2000" b="1" dirty="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97155">
              <a:lnSpc>
                <a:spcPts val="2865"/>
              </a:lnSpc>
              <a:tabLst>
                <a:tab pos="3745865" algn="l"/>
              </a:tabLst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void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create (stack	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*s);</a:t>
            </a:r>
            <a:endParaRPr sz="2400">
              <a:latin typeface="Courier New"/>
              <a:cs typeface="Courier New"/>
            </a:endParaRPr>
          </a:p>
          <a:p>
            <a:pPr marL="2806065">
              <a:lnSpc>
                <a:spcPts val="2385"/>
              </a:lnSpc>
              <a:spcBef>
                <a:spcPts val="305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Create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a new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stack</a:t>
            </a:r>
            <a:r>
              <a:rPr sz="2000" b="1" spc="-15" dirty="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97155">
              <a:lnSpc>
                <a:spcPts val="2865"/>
              </a:lnSpc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int isempty (stack</a:t>
            </a:r>
            <a:r>
              <a:rPr sz="2400" b="1" spc="-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*s);</a:t>
            </a:r>
            <a:endParaRPr sz="2400">
              <a:latin typeface="Courier New"/>
              <a:cs typeface="Courier New"/>
            </a:endParaRPr>
          </a:p>
          <a:p>
            <a:pPr marL="2806065">
              <a:lnSpc>
                <a:spcPts val="2385"/>
              </a:lnSpc>
              <a:spcBef>
                <a:spcPts val="305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Check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if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stack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is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empty */</a:t>
            </a:r>
            <a:endParaRPr sz="2000">
              <a:latin typeface="Arial"/>
              <a:cs typeface="Arial"/>
            </a:endParaRPr>
          </a:p>
          <a:p>
            <a:pPr marL="97155">
              <a:lnSpc>
                <a:spcPts val="2865"/>
              </a:lnSpc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int isfull (stack</a:t>
            </a:r>
            <a:r>
              <a:rPr sz="2400" b="1" spc="-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*s);</a:t>
            </a:r>
            <a:endParaRPr sz="2400">
              <a:latin typeface="Courier New"/>
              <a:cs typeface="Courier New"/>
            </a:endParaRPr>
          </a:p>
          <a:p>
            <a:pPr marL="2806065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Check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if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stack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is full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4050" y="882650"/>
            <a:ext cx="2552700" cy="4610100"/>
            <a:chOff x="4464050" y="882650"/>
            <a:chExt cx="2552700" cy="4610100"/>
          </a:xfrm>
        </p:grpSpPr>
        <p:sp>
          <p:nvSpPr>
            <p:cNvPr id="3" name="object 3"/>
            <p:cNvSpPr/>
            <p:nvPr/>
          </p:nvSpPr>
          <p:spPr>
            <a:xfrm>
              <a:off x="4483100" y="901700"/>
              <a:ext cx="2514600" cy="4572000"/>
            </a:xfrm>
            <a:custGeom>
              <a:avLst/>
              <a:gdLst/>
              <a:ahLst/>
              <a:cxnLst/>
              <a:rect l="l" t="t" r="r" b="b"/>
              <a:pathLst>
                <a:path w="2514600" h="4572000">
                  <a:moveTo>
                    <a:pt x="2514600" y="2285999"/>
                  </a:moveTo>
                  <a:lnTo>
                    <a:pt x="2514162" y="2225094"/>
                  </a:lnTo>
                  <a:lnTo>
                    <a:pt x="2512856" y="2164582"/>
                  </a:lnTo>
                  <a:lnTo>
                    <a:pt x="2510693" y="2104483"/>
                  </a:lnTo>
                  <a:lnTo>
                    <a:pt x="2507684" y="2044817"/>
                  </a:lnTo>
                  <a:lnTo>
                    <a:pt x="2503839" y="1985603"/>
                  </a:lnTo>
                  <a:lnTo>
                    <a:pt x="2499170" y="1926861"/>
                  </a:lnTo>
                  <a:lnTo>
                    <a:pt x="2493687" y="1868612"/>
                  </a:lnTo>
                  <a:lnTo>
                    <a:pt x="2487401" y="1810873"/>
                  </a:lnTo>
                  <a:lnTo>
                    <a:pt x="2480323" y="1753667"/>
                  </a:lnTo>
                  <a:lnTo>
                    <a:pt x="2472465" y="1697011"/>
                  </a:lnTo>
                  <a:lnTo>
                    <a:pt x="2463836" y="1640926"/>
                  </a:lnTo>
                  <a:lnTo>
                    <a:pt x="2454447" y="1585432"/>
                  </a:lnTo>
                  <a:lnTo>
                    <a:pt x="2444311" y="1530548"/>
                  </a:lnTo>
                  <a:lnTo>
                    <a:pt x="2433436" y="1476294"/>
                  </a:lnTo>
                  <a:lnTo>
                    <a:pt x="2421835" y="1422690"/>
                  </a:lnTo>
                  <a:lnTo>
                    <a:pt x="2409519" y="1369756"/>
                  </a:lnTo>
                  <a:lnTo>
                    <a:pt x="2396497" y="1317511"/>
                  </a:lnTo>
                  <a:lnTo>
                    <a:pt x="2382781" y="1265975"/>
                  </a:lnTo>
                  <a:lnTo>
                    <a:pt x="2368382" y="1215168"/>
                  </a:lnTo>
                  <a:lnTo>
                    <a:pt x="2353311" y="1165109"/>
                  </a:lnTo>
                  <a:lnTo>
                    <a:pt x="2337578" y="1115819"/>
                  </a:lnTo>
                  <a:lnTo>
                    <a:pt x="2321195" y="1067316"/>
                  </a:lnTo>
                  <a:lnTo>
                    <a:pt x="2304173" y="1019622"/>
                  </a:lnTo>
                  <a:lnTo>
                    <a:pt x="2286521" y="972754"/>
                  </a:lnTo>
                  <a:lnTo>
                    <a:pt x="2268252" y="926734"/>
                  </a:lnTo>
                  <a:lnTo>
                    <a:pt x="2249375" y="881581"/>
                  </a:lnTo>
                  <a:lnTo>
                    <a:pt x="2229902" y="837315"/>
                  </a:lnTo>
                  <a:lnTo>
                    <a:pt x="2209844" y="793955"/>
                  </a:lnTo>
                  <a:lnTo>
                    <a:pt x="2189212" y="751522"/>
                  </a:lnTo>
                  <a:lnTo>
                    <a:pt x="2168016" y="710034"/>
                  </a:lnTo>
                  <a:lnTo>
                    <a:pt x="2146268" y="669512"/>
                  </a:lnTo>
                  <a:lnTo>
                    <a:pt x="2123977" y="629975"/>
                  </a:lnTo>
                  <a:lnTo>
                    <a:pt x="2101156" y="591444"/>
                  </a:lnTo>
                  <a:lnTo>
                    <a:pt x="2077815" y="553937"/>
                  </a:lnTo>
                  <a:lnTo>
                    <a:pt x="2053965" y="517475"/>
                  </a:lnTo>
                  <a:lnTo>
                    <a:pt x="2029616" y="482077"/>
                  </a:lnTo>
                  <a:lnTo>
                    <a:pt x="2004780" y="447764"/>
                  </a:lnTo>
                  <a:lnTo>
                    <a:pt x="1979468" y="414554"/>
                  </a:lnTo>
                  <a:lnTo>
                    <a:pt x="1953690" y="382468"/>
                  </a:lnTo>
                  <a:lnTo>
                    <a:pt x="1927457" y="351525"/>
                  </a:lnTo>
                  <a:lnTo>
                    <a:pt x="1900780" y="321746"/>
                  </a:lnTo>
                  <a:lnTo>
                    <a:pt x="1873671" y="293149"/>
                  </a:lnTo>
                  <a:lnTo>
                    <a:pt x="1846139" y="265754"/>
                  </a:lnTo>
                  <a:lnTo>
                    <a:pt x="1818196" y="239582"/>
                  </a:lnTo>
                  <a:lnTo>
                    <a:pt x="1761120" y="190984"/>
                  </a:lnTo>
                  <a:lnTo>
                    <a:pt x="1702529" y="147512"/>
                  </a:lnTo>
                  <a:lnTo>
                    <a:pt x="1642511" y="109323"/>
                  </a:lnTo>
                  <a:lnTo>
                    <a:pt x="1581152" y="76577"/>
                  </a:lnTo>
                  <a:lnTo>
                    <a:pt x="1518541" y="49430"/>
                  </a:lnTo>
                  <a:lnTo>
                    <a:pt x="1454762" y="28041"/>
                  </a:lnTo>
                  <a:lnTo>
                    <a:pt x="1389905" y="12568"/>
                  </a:lnTo>
                  <a:lnTo>
                    <a:pt x="1324055" y="3168"/>
                  </a:lnTo>
                  <a:lnTo>
                    <a:pt x="1257300" y="0"/>
                  </a:lnTo>
                  <a:lnTo>
                    <a:pt x="1223778" y="795"/>
                  </a:lnTo>
                  <a:lnTo>
                    <a:pt x="1157401" y="7099"/>
                  </a:lnTo>
                  <a:lnTo>
                    <a:pt x="1091980" y="19555"/>
                  </a:lnTo>
                  <a:lnTo>
                    <a:pt x="1027604" y="38006"/>
                  </a:lnTo>
                  <a:lnTo>
                    <a:pt x="964359" y="62294"/>
                  </a:lnTo>
                  <a:lnTo>
                    <a:pt x="902331" y="92260"/>
                  </a:lnTo>
                  <a:lnTo>
                    <a:pt x="841607" y="127747"/>
                  </a:lnTo>
                  <a:lnTo>
                    <a:pt x="782273" y="168597"/>
                  </a:lnTo>
                  <a:lnTo>
                    <a:pt x="724416" y="214652"/>
                  </a:lnTo>
                  <a:lnTo>
                    <a:pt x="668123" y="265754"/>
                  </a:lnTo>
                  <a:lnTo>
                    <a:pt x="640590" y="293149"/>
                  </a:lnTo>
                  <a:lnTo>
                    <a:pt x="613480" y="321746"/>
                  </a:lnTo>
                  <a:lnTo>
                    <a:pt x="586804" y="351525"/>
                  </a:lnTo>
                  <a:lnTo>
                    <a:pt x="560573" y="382468"/>
                  </a:lnTo>
                  <a:lnTo>
                    <a:pt x="534799" y="414554"/>
                  </a:lnTo>
                  <a:lnTo>
                    <a:pt x="509490" y="447764"/>
                  </a:lnTo>
                  <a:lnTo>
                    <a:pt x="484659" y="482077"/>
                  </a:lnTo>
                  <a:lnTo>
                    <a:pt x="460317" y="517475"/>
                  </a:lnTo>
                  <a:lnTo>
                    <a:pt x="436473" y="553937"/>
                  </a:lnTo>
                  <a:lnTo>
                    <a:pt x="413140" y="591444"/>
                  </a:lnTo>
                  <a:lnTo>
                    <a:pt x="390327" y="629975"/>
                  </a:lnTo>
                  <a:lnTo>
                    <a:pt x="368046" y="669512"/>
                  </a:lnTo>
                  <a:lnTo>
                    <a:pt x="346307" y="710034"/>
                  </a:lnTo>
                  <a:lnTo>
                    <a:pt x="325121" y="751522"/>
                  </a:lnTo>
                  <a:lnTo>
                    <a:pt x="304499" y="793955"/>
                  </a:lnTo>
                  <a:lnTo>
                    <a:pt x="284452" y="837315"/>
                  </a:lnTo>
                  <a:lnTo>
                    <a:pt x="264991" y="881581"/>
                  </a:lnTo>
                  <a:lnTo>
                    <a:pt x="246126" y="926734"/>
                  </a:lnTo>
                  <a:lnTo>
                    <a:pt x="227868" y="972754"/>
                  </a:lnTo>
                  <a:lnTo>
                    <a:pt x="210229" y="1019622"/>
                  </a:lnTo>
                  <a:lnTo>
                    <a:pt x="193218" y="1067316"/>
                  </a:lnTo>
                  <a:lnTo>
                    <a:pt x="176847" y="1115819"/>
                  </a:lnTo>
                  <a:lnTo>
                    <a:pt x="161127" y="1165109"/>
                  </a:lnTo>
                  <a:lnTo>
                    <a:pt x="146068" y="1215168"/>
                  </a:lnTo>
                  <a:lnTo>
                    <a:pt x="131681" y="1265975"/>
                  </a:lnTo>
                  <a:lnTo>
                    <a:pt x="117977" y="1317511"/>
                  </a:lnTo>
                  <a:lnTo>
                    <a:pt x="104968" y="1369756"/>
                  </a:lnTo>
                  <a:lnTo>
                    <a:pt x="92662" y="1422690"/>
                  </a:lnTo>
                  <a:lnTo>
                    <a:pt x="81073" y="1476294"/>
                  </a:lnTo>
                  <a:lnTo>
                    <a:pt x="70209" y="1530548"/>
                  </a:lnTo>
                  <a:lnTo>
                    <a:pt x="60083" y="1585432"/>
                  </a:lnTo>
                  <a:lnTo>
                    <a:pt x="50704" y="1640926"/>
                  </a:lnTo>
                  <a:lnTo>
                    <a:pt x="42085" y="1697011"/>
                  </a:lnTo>
                  <a:lnTo>
                    <a:pt x="34234" y="1753667"/>
                  </a:lnTo>
                  <a:lnTo>
                    <a:pt x="27165" y="1810873"/>
                  </a:lnTo>
                  <a:lnTo>
                    <a:pt x="20886" y="1868612"/>
                  </a:lnTo>
                  <a:lnTo>
                    <a:pt x="15410" y="1926861"/>
                  </a:lnTo>
                  <a:lnTo>
                    <a:pt x="10746" y="1985603"/>
                  </a:lnTo>
                  <a:lnTo>
                    <a:pt x="6906" y="2044817"/>
                  </a:lnTo>
                  <a:lnTo>
                    <a:pt x="3901" y="2104483"/>
                  </a:lnTo>
                  <a:lnTo>
                    <a:pt x="1741" y="2164582"/>
                  </a:lnTo>
                  <a:lnTo>
                    <a:pt x="437" y="2225094"/>
                  </a:lnTo>
                  <a:lnTo>
                    <a:pt x="0" y="2286000"/>
                  </a:lnTo>
                  <a:lnTo>
                    <a:pt x="437" y="2346869"/>
                  </a:lnTo>
                  <a:lnTo>
                    <a:pt x="1741" y="2407348"/>
                  </a:lnTo>
                  <a:lnTo>
                    <a:pt x="3901" y="2467415"/>
                  </a:lnTo>
                  <a:lnTo>
                    <a:pt x="6906" y="2527053"/>
                  </a:lnTo>
                  <a:lnTo>
                    <a:pt x="10746" y="2586240"/>
                  </a:lnTo>
                  <a:lnTo>
                    <a:pt x="15410" y="2644957"/>
                  </a:lnTo>
                  <a:lnTo>
                    <a:pt x="20886" y="2703184"/>
                  </a:lnTo>
                  <a:lnTo>
                    <a:pt x="27165" y="2760902"/>
                  </a:lnTo>
                  <a:lnTo>
                    <a:pt x="34234" y="2818090"/>
                  </a:lnTo>
                  <a:lnTo>
                    <a:pt x="42085" y="2874729"/>
                  </a:lnTo>
                  <a:lnTo>
                    <a:pt x="50704" y="2930798"/>
                  </a:lnTo>
                  <a:lnTo>
                    <a:pt x="60083" y="2986279"/>
                  </a:lnTo>
                  <a:lnTo>
                    <a:pt x="70209" y="3041152"/>
                  </a:lnTo>
                  <a:lnTo>
                    <a:pt x="81073" y="3095395"/>
                  </a:lnTo>
                  <a:lnTo>
                    <a:pt x="92662" y="3148991"/>
                  </a:lnTo>
                  <a:lnTo>
                    <a:pt x="104968" y="3201918"/>
                  </a:lnTo>
                  <a:lnTo>
                    <a:pt x="117977" y="3254158"/>
                  </a:lnTo>
                  <a:lnTo>
                    <a:pt x="131681" y="3305690"/>
                  </a:lnTo>
                  <a:lnTo>
                    <a:pt x="146068" y="3356494"/>
                  </a:lnTo>
                  <a:lnTo>
                    <a:pt x="161127" y="3406552"/>
                  </a:lnTo>
                  <a:lnTo>
                    <a:pt x="176847" y="3455842"/>
                  </a:lnTo>
                  <a:lnTo>
                    <a:pt x="193218" y="3504345"/>
                  </a:lnTo>
                  <a:lnTo>
                    <a:pt x="210229" y="3552042"/>
                  </a:lnTo>
                  <a:lnTo>
                    <a:pt x="227868" y="3598912"/>
                  </a:lnTo>
                  <a:lnTo>
                    <a:pt x="246126" y="3644936"/>
                  </a:lnTo>
                  <a:lnTo>
                    <a:pt x="264991" y="3690094"/>
                  </a:lnTo>
                  <a:lnTo>
                    <a:pt x="284452" y="3734367"/>
                  </a:lnTo>
                  <a:lnTo>
                    <a:pt x="304499" y="3777733"/>
                  </a:lnTo>
                  <a:lnTo>
                    <a:pt x="325121" y="3820175"/>
                  </a:lnTo>
                  <a:lnTo>
                    <a:pt x="346307" y="3861671"/>
                  </a:lnTo>
                  <a:lnTo>
                    <a:pt x="368045" y="3902202"/>
                  </a:lnTo>
                  <a:lnTo>
                    <a:pt x="390327" y="3941748"/>
                  </a:lnTo>
                  <a:lnTo>
                    <a:pt x="413140" y="3980289"/>
                  </a:lnTo>
                  <a:lnTo>
                    <a:pt x="436473" y="4017806"/>
                  </a:lnTo>
                  <a:lnTo>
                    <a:pt x="460317" y="4054279"/>
                  </a:lnTo>
                  <a:lnTo>
                    <a:pt x="484659" y="4089688"/>
                  </a:lnTo>
                  <a:lnTo>
                    <a:pt x="509490" y="4124013"/>
                  </a:lnTo>
                  <a:lnTo>
                    <a:pt x="534799" y="4157235"/>
                  </a:lnTo>
                  <a:lnTo>
                    <a:pt x="560573" y="4189333"/>
                  </a:lnTo>
                  <a:lnTo>
                    <a:pt x="586804" y="4220288"/>
                  </a:lnTo>
                  <a:lnTo>
                    <a:pt x="613480" y="4250080"/>
                  </a:lnTo>
                  <a:lnTo>
                    <a:pt x="640590" y="4278689"/>
                  </a:lnTo>
                  <a:lnTo>
                    <a:pt x="668123" y="4306096"/>
                  </a:lnTo>
                  <a:lnTo>
                    <a:pt x="696069" y="4332280"/>
                  </a:lnTo>
                  <a:lnTo>
                    <a:pt x="753155" y="4380902"/>
                  </a:lnTo>
                  <a:lnTo>
                    <a:pt x="811761" y="4424397"/>
                  </a:lnTo>
                  <a:lnTo>
                    <a:pt x="871800" y="4462607"/>
                  </a:lnTo>
                  <a:lnTo>
                    <a:pt x="933187" y="4495372"/>
                  </a:lnTo>
                  <a:lnTo>
                    <a:pt x="995835" y="4522536"/>
                  </a:lnTo>
                  <a:lnTo>
                    <a:pt x="1059656" y="4543939"/>
                  </a:lnTo>
                  <a:lnTo>
                    <a:pt x="1124565" y="4559422"/>
                  </a:lnTo>
                  <a:lnTo>
                    <a:pt x="1190475" y="4568829"/>
                  </a:lnTo>
                  <a:lnTo>
                    <a:pt x="1257300" y="4571999"/>
                  </a:lnTo>
                  <a:lnTo>
                    <a:pt x="1290785" y="4571204"/>
                  </a:lnTo>
                  <a:lnTo>
                    <a:pt x="1357098" y="4564895"/>
                  </a:lnTo>
                  <a:lnTo>
                    <a:pt x="1422463" y="4552430"/>
                  </a:lnTo>
                  <a:lnTo>
                    <a:pt x="1486792" y="4533967"/>
                  </a:lnTo>
                  <a:lnTo>
                    <a:pt x="1549998" y="4509664"/>
                  </a:lnTo>
                  <a:lnTo>
                    <a:pt x="1611994" y="4479680"/>
                  </a:lnTo>
                  <a:lnTo>
                    <a:pt x="1672693" y="4444172"/>
                  </a:lnTo>
                  <a:lnTo>
                    <a:pt x="1732008" y="4403300"/>
                  </a:lnTo>
                  <a:lnTo>
                    <a:pt x="1789853" y="4357222"/>
                  </a:lnTo>
                  <a:lnTo>
                    <a:pt x="1846139" y="4306096"/>
                  </a:lnTo>
                  <a:lnTo>
                    <a:pt x="1873671" y="4278689"/>
                  </a:lnTo>
                  <a:lnTo>
                    <a:pt x="1900780" y="4250080"/>
                  </a:lnTo>
                  <a:lnTo>
                    <a:pt x="1927457" y="4220288"/>
                  </a:lnTo>
                  <a:lnTo>
                    <a:pt x="1953690" y="4189333"/>
                  </a:lnTo>
                  <a:lnTo>
                    <a:pt x="1979468" y="4157235"/>
                  </a:lnTo>
                  <a:lnTo>
                    <a:pt x="2004780" y="4124013"/>
                  </a:lnTo>
                  <a:lnTo>
                    <a:pt x="2029616" y="4089688"/>
                  </a:lnTo>
                  <a:lnTo>
                    <a:pt x="2053965" y="4054279"/>
                  </a:lnTo>
                  <a:lnTo>
                    <a:pt x="2077815" y="4017806"/>
                  </a:lnTo>
                  <a:lnTo>
                    <a:pt x="2101156" y="3980289"/>
                  </a:lnTo>
                  <a:lnTo>
                    <a:pt x="2123977" y="3941748"/>
                  </a:lnTo>
                  <a:lnTo>
                    <a:pt x="2146268" y="3902202"/>
                  </a:lnTo>
                  <a:lnTo>
                    <a:pt x="2168016" y="3861671"/>
                  </a:lnTo>
                  <a:lnTo>
                    <a:pt x="2189212" y="3820175"/>
                  </a:lnTo>
                  <a:lnTo>
                    <a:pt x="2209844" y="3777733"/>
                  </a:lnTo>
                  <a:lnTo>
                    <a:pt x="2229902" y="3734367"/>
                  </a:lnTo>
                  <a:lnTo>
                    <a:pt x="2249375" y="3690094"/>
                  </a:lnTo>
                  <a:lnTo>
                    <a:pt x="2268252" y="3644936"/>
                  </a:lnTo>
                  <a:lnTo>
                    <a:pt x="2286521" y="3598912"/>
                  </a:lnTo>
                  <a:lnTo>
                    <a:pt x="2304173" y="3552042"/>
                  </a:lnTo>
                  <a:lnTo>
                    <a:pt x="2321195" y="3504345"/>
                  </a:lnTo>
                  <a:lnTo>
                    <a:pt x="2337578" y="3455842"/>
                  </a:lnTo>
                  <a:lnTo>
                    <a:pt x="2353311" y="3406552"/>
                  </a:lnTo>
                  <a:lnTo>
                    <a:pt x="2368382" y="3356494"/>
                  </a:lnTo>
                  <a:lnTo>
                    <a:pt x="2382781" y="3305690"/>
                  </a:lnTo>
                  <a:lnTo>
                    <a:pt x="2396497" y="3254158"/>
                  </a:lnTo>
                  <a:lnTo>
                    <a:pt x="2409519" y="3201918"/>
                  </a:lnTo>
                  <a:lnTo>
                    <a:pt x="2421835" y="3148991"/>
                  </a:lnTo>
                  <a:lnTo>
                    <a:pt x="2433436" y="3095395"/>
                  </a:lnTo>
                  <a:lnTo>
                    <a:pt x="2444311" y="3041152"/>
                  </a:lnTo>
                  <a:lnTo>
                    <a:pt x="2454447" y="2986279"/>
                  </a:lnTo>
                  <a:lnTo>
                    <a:pt x="2463836" y="2930798"/>
                  </a:lnTo>
                  <a:lnTo>
                    <a:pt x="2472465" y="2874729"/>
                  </a:lnTo>
                  <a:lnTo>
                    <a:pt x="2480323" y="2818090"/>
                  </a:lnTo>
                  <a:lnTo>
                    <a:pt x="2487401" y="2760902"/>
                  </a:lnTo>
                  <a:lnTo>
                    <a:pt x="2493687" y="2703184"/>
                  </a:lnTo>
                  <a:lnTo>
                    <a:pt x="2499170" y="2644957"/>
                  </a:lnTo>
                  <a:lnTo>
                    <a:pt x="2503839" y="2586240"/>
                  </a:lnTo>
                  <a:lnTo>
                    <a:pt x="2507684" y="2527053"/>
                  </a:lnTo>
                  <a:lnTo>
                    <a:pt x="2510693" y="2467415"/>
                  </a:lnTo>
                  <a:lnTo>
                    <a:pt x="2512856" y="2407348"/>
                  </a:lnTo>
                  <a:lnTo>
                    <a:pt x="2514162" y="2346869"/>
                  </a:lnTo>
                  <a:lnTo>
                    <a:pt x="2514600" y="22859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3100" y="901700"/>
              <a:ext cx="2514600" cy="4572000"/>
            </a:xfrm>
            <a:custGeom>
              <a:avLst/>
              <a:gdLst/>
              <a:ahLst/>
              <a:cxnLst/>
              <a:rect l="l" t="t" r="r" b="b"/>
              <a:pathLst>
                <a:path w="2514600" h="4572000">
                  <a:moveTo>
                    <a:pt x="2514600" y="2285999"/>
                  </a:moveTo>
                  <a:lnTo>
                    <a:pt x="2514162" y="2225094"/>
                  </a:lnTo>
                  <a:lnTo>
                    <a:pt x="2512856" y="2164582"/>
                  </a:lnTo>
                  <a:lnTo>
                    <a:pt x="2510693" y="2104483"/>
                  </a:lnTo>
                  <a:lnTo>
                    <a:pt x="2507684" y="2044817"/>
                  </a:lnTo>
                  <a:lnTo>
                    <a:pt x="2503839" y="1985603"/>
                  </a:lnTo>
                  <a:lnTo>
                    <a:pt x="2499170" y="1926861"/>
                  </a:lnTo>
                  <a:lnTo>
                    <a:pt x="2493687" y="1868612"/>
                  </a:lnTo>
                  <a:lnTo>
                    <a:pt x="2487401" y="1810873"/>
                  </a:lnTo>
                  <a:lnTo>
                    <a:pt x="2480323" y="1753667"/>
                  </a:lnTo>
                  <a:lnTo>
                    <a:pt x="2472465" y="1697011"/>
                  </a:lnTo>
                  <a:lnTo>
                    <a:pt x="2463836" y="1640926"/>
                  </a:lnTo>
                  <a:lnTo>
                    <a:pt x="2454447" y="1585432"/>
                  </a:lnTo>
                  <a:lnTo>
                    <a:pt x="2444311" y="1530548"/>
                  </a:lnTo>
                  <a:lnTo>
                    <a:pt x="2433436" y="1476294"/>
                  </a:lnTo>
                  <a:lnTo>
                    <a:pt x="2421835" y="1422690"/>
                  </a:lnTo>
                  <a:lnTo>
                    <a:pt x="2409519" y="1369756"/>
                  </a:lnTo>
                  <a:lnTo>
                    <a:pt x="2396497" y="1317511"/>
                  </a:lnTo>
                  <a:lnTo>
                    <a:pt x="2382781" y="1265975"/>
                  </a:lnTo>
                  <a:lnTo>
                    <a:pt x="2368382" y="1215168"/>
                  </a:lnTo>
                  <a:lnTo>
                    <a:pt x="2353311" y="1165109"/>
                  </a:lnTo>
                  <a:lnTo>
                    <a:pt x="2337578" y="1115819"/>
                  </a:lnTo>
                  <a:lnTo>
                    <a:pt x="2321195" y="1067316"/>
                  </a:lnTo>
                  <a:lnTo>
                    <a:pt x="2304173" y="1019622"/>
                  </a:lnTo>
                  <a:lnTo>
                    <a:pt x="2286521" y="972754"/>
                  </a:lnTo>
                  <a:lnTo>
                    <a:pt x="2268252" y="926734"/>
                  </a:lnTo>
                  <a:lnTo>
                    <a:pt x="2249375" y="881581"/>
                  </a:lnTo>
                  <a:lnTo>
                    <a:pt x="2229902" y="837315"/>
                  </a:lnTo>
                  <a:lnTo>
                    <a:pt x="2209844" y="793955"/>
                  </a:lnTo>
                  <a:lnTo>
                    <a:pt x="2189212" y="751522"/>
                  </a:lnTo>
                  <a:lnTo>
                    <a:pt x="2168016" y="710034"/>
                  </a:lnTo>
                  <a:lnTo>
                    <a:pt x="2146268" y="669512"/>
                  </a:lnTo>
                  <a:lnTo>
                    <a:pt x="2123977" y="629975"/>
                  </a:lnTo>
                  <a:lnTo>
                    <a:pt x="2101156" y="591444"/>
                  </a:lnTo>
                  <a:lnTo>
                    <a:pt x="2077815" y="553937"/>
                  </a:lnTo>
                  <a:lnTo>
                    <a:pt x="2053965" y="517475"/>
                  </a:lnTo>
                  <a:lnTo>
                    <a:pt x="2029616" y="482077"/>
                  </a:lnTo>
                  <a:lnTo>
                    <a:pt x="2004780" y="447764"/>
                  </a:lnTo>
                  <a:lnTo>
                    <a:pt x="1979468" y="414554"/>
                  </a:lnTo>
                  <a:lnTo>
                    <a:pt x="1953690" y="382468"/>
                  </a:lnTo>
                  <a:lnTo>
                    <a:pt x="1927457" y="351525"/>
                  </a:lnTo>
                  <a:lnTo>
                    <a:pt x="1900780" y="321746"/>
                  </a:lnTo>
                  <a:lnTo>
                    <a:pt x="1873671" y="293149"/>
                  </a:lnTo>
                  <a:lnTo>
                    <a:pt x="1846139" y="265754"/>
                  </a:lnTo>
                  <a:lnTo>
                    <a:pt x="1818196" y="239582"/>
                  </a:lnTo>
                  <a:lnTo>
                    <a:pt x="1761120" y="190984"/>
                  </a:lnTo>
                  <a:lnTo>
                    <a:pt x="1702529" y="147512"/>
                  </a:lnTo>
                  <a:lnTo>
                    <a:pt x="1642511" y="109323"/>
                  </a:lnTo>
                  <a:lnTo>
                    <a:pt x="1581152" y="76577"/>
                  </a:lnTo>
                  <a:lnTo>
                    <a:pt x="1518541" y="49430"/>
                  </a:lnTo>
                  <a:lnTo>
                    <a:pt x="1454762" y="28041"/>
                  </a:lnTo>
                  <a:lnTo>
                    <a:pt x="1389905" y="12568"/>
                  </a:lnTo>
                  <a:lnTo>
                    <a:pt x="1324055" y="3168"/>
                  </a:lnTo>
                  <a:lnTo>
                    <a:pt x="1257300" y="0"/>
                  </a:lnTo>
                  <a:lnTo>
                    <a:pt x="1223778" y="795"/>
                  </a:lnTo>
                  <a:lnTo>
                    <a:pt x="1157401" y="7099"/>
                  </a:lnTo>
                  <a:lnTo>
                    <a:pt x="1091980" y="19555"/>
                  </a:lnTo>
                  <a:lnTo>
                    <a:pt x="1027604" y="38006"/>
                  </a:lnTo>
                  <a:lnTo>
                    <a:pt x="964359" y="62294"/>
                  </a:lnTo>
                  <a:lnTo>
                    <a:pt x="902331" y="92260"/>
                  </a:lnTo>
                  <a:lnTo>
                    <a:pt x="841607" y="127747"/>
                  </a:lnTo>
                  <a:lnTo>
                    <a:pt x="782273" y="168597"/>
                  </a:lnTo>
                  <a:lnTo>
                    <a:pt x="724416" y="214652"/>
                  </a:lnTo>
                  <a:lnTo>
                    <a:pt x="668123" y="265754"/>
                  </a:lnTo>
                  <a:lnTo>
                    <a:pt x="640590" y="293149"/>
                  </a:lnTo>
                  <a:lnTo>
                    <a:pt x="613480" y="321746"/>
                  </a:lnTo>
                  <a:lnTo>
                    <a:pt x="586804" y="351525"/>
                  </a:lnTo>
                  <a:lnTo>
                    <a:pt x="560573" y="382468"/>
                  </a:lnTo>
                  <a:lnTo>
                    <a:pt x="534799" y="414554"/>
                  </a:lnTo>
                  <a:lnTo>
                    <a:pt x="509490" y="447764"/>
                  </a:lnTo>
                  <a:lnTo>
                    <a:pt x="484659" y="482077"/>
                  </a:lnTo>
                  <a:lnTo>
                    <a:pt x="460317" y="517475"/>
                  </a:lnTo>
                  <a:lnTo>
                    <a:pt x="436473" y="553937"/>
                  </a:lnTo>
                  <a:lnTo>
                    <a:pt x="413140" y="591444"/>
                  </a:lnTo>
                  <a:lnTo>
                    <a:pt x="390327" y="629975"/>
                  </a:lnTo>
                  <a:lnTo>
                    <a:pt x="368046" y="669512"/>
                  </a:lnTo>
                  <a:lnTo>
                    <a:pt x="346307" y="710034"/>
                  </a:lnTo>
                  <a:lnTo>
                    <a:pt x="325121" y="751522"/>
                  </a:lnTo>
                  <a:lnTo>
                    <a:pt x="304499" y="793955"/>
                  </a:lnTo>
                  <a:lnTo>
                    <a:pt x="284452" y="837315"/>
                  </a:lnTo>
                  <a:lnTo>
                    <a:pt x="264991" y="881581"/>
                  </a:lnTo>
                  <a:lnTo>
                    <a:pt x="246126" y="926734"/>
                  </a:lnTo>
                  <a:lnTo>
                    <a:pt x="227868" y="972754"/>
                  </a:lnTo>
                  <a:lnTo>
                    <a:pt x="210229" y="1019622"/>
                  </a:lnTo>
                  <a:lnTo>
                    <a:pt x="193218" y="1067316"/>
                  </a:lnTo>
                  <a:lnTo>
                    <a:pt x="176847" y="1115819"/>
                  </a:lnTo>
                  <a:lnTo>
                    <a:pt x="161127" y="1165109"/>
                  </a:lnTo>
                  <a:lnTo>
                    <a:pt x="146068" y="1215168"/>
                  </a:lnTo>
                  <a:lnTo>
                    <a:pt x="131681" y="1265975"/>
                  </a:lnTo>
                  <a:lnTo>
                    <a:pt x="117977" y="1317511"/>
                  </a:lnTo>
                  <a:lnTo>
                    <a:pt x="104968" y="1369756"/>
                  </a:lnTo>
                  <a:lnTo>
                    <a:pt x="92662" y="1422690"/>
                  </a:lnTo>
                  <a:lnTo>
                    <a:pt x="81073" y="1476294"/>
                  </a:lnTo>
                  <a:lnTo>
                    <a:pt x="70209" y="1530548"/>
                  </a:lnTo>
                  <a:lnTo>
                    <a:pt x="60083" y="1585432"/>
                  </a:lnTo>
                  <a:lnTo>
                    <a:pt x="50704" y="1640926"/>
                  </a:lnTo>
                  <a:lnTo>
                    <a:pt x="42085" y="1697011"/>
                  </a:lnTo>
                  <a:lnTo>
                    <a:pt x="34234" y="1753667"/>
                  </a:lnTo>
                  <a:lnTo>
                    <a:pt x="27165" y="1810873"/>
                  </a:lnTo>
                  <a:lnTo>
                    <a:pt x="20886" y="1868612"/>
                  </a:lnTo>
                  <a:lnTo>
                    <a:pt x="15410" y="1926861"/>
                  </a:lnTo>
                  <a:lnTo>
                    <a:pt x="10746" y="1985603"/>
                  </a:lnTo>
                  <a:lnTo>
                    <a:pt x="6906" y="2044817"/>
                  </a:lnTo>
                  <a:lnTo>
                    <a:pt x="3901" y="2104483"/>
                  </a:lnTo>
                  <a:lnTo>
                    <a:pt x="1741" y="2164582"/>
                  </a:lnTo>
                  <a:lnTo>
                    <a:pt x="437" y="2225094"/>
                  </a:lnTo>
                  <a:lnTo>
                    <a:pt x="0" y="2286000"/>
                  </a:lnTo>
                  <a:lnTo>
                    <a:pt x="437" y="2346869"/>
                  </a:lnTo>
                  <a:lnTo>
                    <a:pt x="1741" y="2407348"/>
                  </a:lnTo>
                  <a:lnTo>
                    <a:pt x="3901" y="2467415"/>
                  </a:lnTo>
                  <a:lnTo>
                    <a:pt x="6906" y="2527053"/>
                  </a:lnTo>
                  <a:lnTo>
                    <a:pt x="10746" y="2586240"/>
                  </a:lnTo>
                  <a:lnTo>
                    <a:pt x="15410" y="2644957"/>
                  </a:lnTo>
                  <a:lnTo>
                    <a:pt x="20886" y="2703184"/>
                  </a:lnTo>
                  <a:lnTo>
                    <a:pt x="27165" y="2760902"/>
                  </a:lnTo>
                  <a:lnTo>
                    <a:pt x="34234" y="2818090"/>
                  </a:lnTo>
                  <a:lnTo>
                    <a:pt x="42085" y="2874729"/>
                  </a:lnTo>
                  <a:lnTo>
                    <a:pt x="50704" y="2930798"/>
                  </a:lnTo>
                  <a:lnTo>
                    <a:pt x="60083" y="2986279"/>
                  </a:lnTo>
                  <a:lnTo>
                    <a:pt x="70209" y="3041152"/>
                  </a:lnTo>
                  <a:lnTo>
                    <a:pt x="81073" y="3095395"/>
                  </a:lnTo>
                  <a:lnTo>
                    <a:pt x="92662" y="3148991"/>
                  </a:lnTo>
                  <a:lnTo>
                    <a:pt x="104968" y="3201918"/>
                  </a:lnTo>
                  <a:lnTo>
                    <a:pt x="117977" y="3254158"/>
                  </a:lnTo>
                  <a:lnTo>
                    <a:pt x="131681" y="3305690"/>
                  </a:lnTo>
                  <a:lnTo>
                    <a:pt x="146068" y="3356494"/>
                  </a:lnTo>
                  <a:lnTo>
                    <a:pt x="161127" y="3406552"/>
                  </a:lnTo>
                  <a:lnTo>
                    <a:pt x="176847" y="3455842"/>
                  </a:lnTo>
                  <a:lnTo>
                    <a:pt x="193218" y="3504345"/>
                  </a:lnTo>
                  <a:lnTo>
                    <a:pt x="210229" y="3552042"/>
                  </a:lnTo>
                  <a:lnTo>
                    <a:pt x="227868" y="3598912"/>
                  </a:lnTo>
                  <a:lnTo>
                    <a:pt x="246126" y="3644936"/>
                  </a:lnTo>
                  <a:lnTo>
                    <a:pt x="264991" y="3690094"/>
                  </a:lnTo>
                  <a:lnTo>
                    <a:pt x="284452" y="3734367"/>
                  </a:lnTo>
                  <a:lnTo>
                    <a:pt x="304499" y="3777733"/>
                  </a:lnTo>
                  <a:lnTo>
                    <a:pt x="325121" y="3820175"/>
                  </a:lnTo>
                  <a:lnTo>
                    <a:pt x="346307" y="3861671"/>
                  </a:lnTo>
                  <a:lnTo>
                    <a:pt x="368045" y="3902202"/>
                  </a:lnTo>
                  <a:lnTo>
                    <a:pt x="390327" y="3941748"/>
                  </a:lnTo>
                  <a:lnTo>
                    <a:pt x="413140" y="3980289"/>
                  </a:lnTo>
                  <a:lnTo>
                    <a:pt x="436473" y="4017806"/>
                  </a:lnTo>
                  <a:lnTo>
                    <a:pt x="460317" y="4054279"/>
                  </a:lnTo>
                  <a:lnTo>
                    <a:pt x="484659" y="4089688"/>
                  </a:lnTo>
                  <a:lnTo>
                    <a:pt x="509490" y="4124013"/>
                  </a:lnTo>
                  <a:lnTo>
                    <a:pt x="534799" y="4157235"/>
                  </a:lnTo>
                  <a:lnTo>
                    <a:pt x="560573" y="4189333"/>
                  </a:lnTo>
                  <a:lnTo>
                    <a:pt x="586804" y="4220288"/>
                  </a:lnTo>
                  <a:lnTo>
                    <a:pt x="613480" y="4250080"/>
                  </a:lnTo>
                  <a:lnTo>
                    <a:pt x="640590" y="4278689"/>
                  </a:lnTo>
                  <a:lnTo>
                    <a:pt x="668123" y="4306096"/>
                  </a:lnTo>
                  <a:lnTo>
                    <a:pt x="696069" y="4332280"/>
                  </a:lnTo>
                  <a:lnTo>
                    <a:pt x="753155" y="4380902"/>
                  </a:lnTo>
                  <a:lnTo>
                    <a:pt x="811761" y="4424397"/>
                  </a:lnTo>
                  <a:lnTo>
                    <a:pt x="871800" y="4462607"/>
                  </a:lnTo>
                  <a:lnTo>
                    <a:pt x="933187" y="4495372"/>
                  </a:lnTo>
                  <a:lnTo>
                    <a:pt x="995835" y="4522536"/>
                  </a:lnTo>
                  <a:lnTo>
                    <a:pt x="1059656" y="4543939"/>
                  </a:lnTo>
                  <a:lnTo>
                    <a:pt x="1124565" y="4559422"/>
                  </a:lnTo>
                  <a:lnTo>
                    <a:pt x="1190475" y="4568829"/>
                  </a:lnTo>
                  <a:lnTo>
                    <a:pt x="1257300" y="4571999"/>
                  </a:lnTo>
                  <a:lnTo>
                    <a:pt x="1290785" y="4571204"/>
                  </a:lnTo>
                  <a:lnTo>
                    <a:pt x="1357098" y="4564895"/>
                  </a:lnTo>
                  <a:lnTo>
                    <a:pt x="1422463" y="4552430"/>
                  </a:lnTo>
                  <a:lnTo>
                    <a:pt x="1486792" y="4533967"/>
                  </a:lnTo>
                  <a:lnTo>
                    <a:pt x="1549998" y="4509664"/>
                  </a:lnTo>
                  <a:lnTo>
                    <a:pt x="1611994" y="4479680"/>
                  </a:lnTo>
                  <a:lnTo>
                    <a:pt x="1672693" y="4444172"/>
                  </a:lnTo>
                  <a:lnTo>
                    <a:pt x="1732008" y="4403300"/>
                  </a:lnTo>
                  <a:lnTo>
                    <a:pt x="1789853" y="4357222"/>
                  </a:lnTo>
                  <a:lnTo>
                    <a:pt x="1846139" y="4306096"/>
                  </a:lnTo>
                  <a:lnTo>
                    <a:pt x="1873671" y="4278689"/>
                  </a:lnTo>
                  <a:lnTo>
                    <a:pt x="1900780" y="4250080"/>
                  </a:lnTo>
                  <a:lnTo>
                    <a:pt x="1927457" y="4220288"/>
                  </a:lnTo>
                  <a:lnTo>
                    <a:pt x="1953690" y="4189333"/>
                  </a:lnTo>
                  <a:lnTo>
                    <a:pt x="1979468" y="4157235"/>
                  </a:lnTo>
                  <a:lnTo>
                    <a:pt x="2004780" y="4124013"/>
                  </a:lnTo>
                  <a:lnTo>
                    <a:pt x="2029616" y="4089688"/>
                  </a:lnTo>
                  <a:lnTo>
                    <a:pt x="2053965" y="4054279"/>
                  </a:lnTo>
                  <a:lnTo>
                    <a:pt x="2077815" y="4017806"/>
                  </a:lnTo>
                  <a:lnTo>
                    <a:pt x="2101156" y="3980289"/>
                  </a:lnTo>
                  <a:lnTo>
                    <a:pt x="2123977" y="3941748"/>
                  </a:lnTo>
                  <a:lnTo>
                    <a:pt x="2146268" y="3902202"/>
                  </a:lnTo>
                  <a:lnTo>
                    <a:pt x="2168016" y="3861671"/>
                  </a:lnTo>
                  <a:lnTo>
                    <a:pt x="2189212" y="3820175"/>
                  </a:lnTo>
                  <a:lnTo>
                    <a:pt x="2209844" y="3777733"/>
                  </a:lnTo>
                  <a:lnTo>
                    <a:pt x="2229902" y="3734367"/>
                  </a:lnTo>
                  <a:lnTo>
                    <a:pt x="2249375" y="3690094"/>
                  </a:lnTo>
                  <a:lnTo>
                    <a:pt x="2268252" y="3644936"/>
                  </a:lnTo>
                  <a:lnTo>
                    <a:pt x="2286521" y="3598912"/>
                  </a:lnTo>
                  <a:lnTo>
                    <a:pt x="2304173" y="3552042"/>
                  </a:lnTo>
                  <a:lnTo>
                    <a:pt x="2321195" y="3504345"/>
                  </a:lnTo>
                  <a:lnTo>
                    <a:pt x="2337578" y="3455842"/>
                  </a:lnTo>
                  <a:lnTo>
                    <a:pt x="2353311" y="3406552"/>
                  </a:lnTo>
                  <a:lnTo>
                    <a:pt x="2368382" y="3356494"/>
                  </a:lnTo>
                  <a:lnTo>
                    <a:pt x="2382781" y="3305690"/>
                  </a:lnTo>
                  <a:lnTo>
                    <a:pt x="2396497" y="3254158"/>
                  </a:lnTo>
                  <a:lnTo>
                    <a:pt x="2409519" y="3201918"/>
                  </a:lnTo>
                  <a:lnTo>
                    <a:pt x="2421835" y="3148991"/>
                  </a:lnTo>
                  <a:lnTo>
                    <a:pt x="2433436" y="3095395"/>
                  </a:lnTo>
                  <a:lnTo>
                    <a:pt x="2444311" y="3041152"/>
                  </a:lnTo>
                  <a:lnTo>
                    <a:pt x="2454447" y="2986279"/>
                  </a:lnTo>
                  <a:lnTo>
                    <a:pt x="2463836" y="2930798"/>
                  </a:lnTo>
                  <a:lnTo>
                    <a:pt x="2472465" y="2874729"/>
                  </a:lnTo>
                  <a:lnTo>
                    <a:pt x="2480323" y="2818090"/>
                  </a:lnTo>
                  <a:lnTo>
                    <a:pt x="2487401" y="2760902"/>
                  </a:lnTo>
                  <a:lnTo>
                    <a:pt x="2493687" y="2703184"/>
                  </a:lnTo>
                  <a:lnTo>
                    <a:pt x="2499170" y="2644957"/>
                  </a:lnTo>
                  <a:lnTo>
                    <a:pt x="2503839" y="2586240"/>
                  </a:lnTo>
                  <a:lnTo>
                    <a:pt x="2507684" y="2527053"/>
                  </a:lnTo>
                  <a:lnTo>
                    <a:pt x="2510693" y="2467415"/>
                  </a:lnTo>
                  <a:lnTo>
                    <a:pt x="2512856" y="2407348"/>
                  </a:lnTo>
                  <a:lnTo>
                    <a:pt x="2514162" y="2346869"/>
                  </a:lnTo>
                  <a:lnTo>
                    <a:pt x="2514600" y="2285999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115052" y="2950972"/>
            <a:ext cx="1250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9A3300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2850" y="958850"/>
            <a:ext cx="2381250" cy="3848100"/>
            <a:chOff x="2482850" y="958850"/>
            <a:chExt cx="2381250" cy="3848100"/>
          </a:xfrm>
        </p:grpSpPr>
        <p:sp>
          <p:nvSpPr>
            <p:cNvPr id="7" name="object 7"/>
            <p:cNvSpPr/>
            <p:nvPr/>
          </p:nvSpPr>
          <p:spPr>
            <a:xfrm>
              <a:off x="2501900" y="977900"/>
              <a:ext cx="2197735" cy="496570"/>
            </a:xfrm>
            <a:custGeom>
              <a:avLst/>
              <a:gdLst/>
              <a:ahLst/>
              <a:cxnLst/>
              <a:rect l="l" t="t" r="r" b="b"/>
              <a:pathLst>
                <a:path w="2197735" h="496569">
                  <a:moveTo>
                    <a:pt x="0" y="0"/>
                  </a:moveTo>
                  <a:lnTo>
                    <a:pt x="2197608" y="496061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8172" y="1390141"/>
              <a:ext cx="186055" cy="167640"/>
            </a:xfrm>
            <a:custGeom>
              <a:avLst/>
              <a:gdLst/>
              <a:ahLst/>
              <a:cxnLst/>
              <a:rect l="l" t="t" r="r" b="b"/>
              <a:pathLst>
                <a:path w="186054" h="167640">
                  <a:moveTo>
                    <a:pt x="185927" y="121157"/>
                  </a:moveTo>
                  <a:lnTo>
                    <a:pt x="38100" y="0"/>
                  </a:lnTo>
                  <a:lnTo>
                    <a:pt x="0" y="167639"/>
                  </a:lnTo>
                  <a:lnTo>
                    <a:pt x="185927" y="12115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8100" y="2044700"/>
              <a:ext cx="1888489" cy="70485"/>
            </a:xfrm>
            <a:custGeom>
              <a:avLst/>
              <a:gdLst/>
              <a:ahLst/>
              <a:cxnLst/>
              <a:rect l="l" t="t" r="r" b="b"/>
              <a:pathLst>
                <a:path w="1888489" h="70485">
                  <a:moveTo>
                    <a:pt x="0" y="0"/>
                  </a:moveTo>
                  <a:lnTo>
                    <a:pt x="1888236" y="70103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1764" y="2029460"/>
              <a:ext cx="173990" cy="171450"/>
            </a:xfrm>
            <a:custGeom>
              <a:avLst/>
              <a:gdLst/>
              <a:ahLst/>
              <a:cxnLst/>
              <a:rect l="l" t="t" r="r" b="b"/>
              <a:pathLst>
                <a:path w="173989" h="171450">
                  <a:moveTo>
                    <a:pt x="173736" y="91440"/>
                  </a:moveTo>
                  <a:lnTo>
                    <a:pt x="6096" y="0"/>
                  </a:lnTo>
                  <a:lnTo>
                    <a:pt x="0" y="171450"/>
                  </a:lnTo>
                  <a:lnTo>
                    <a:pt x="173736" y="9144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4300" y="3035300"/>
              <a:ext cx="1659889" cy="1905"/>
            </a:xfrm>
            <a:custGeom>
              <a:avLst/>
              <a:gdLst/>
              <a:ahLst/>
              <a:cxnLst/>
              <a:rect l="l" t="t" r="r" b="b"/>
              <a:pathLst>
                <a:path w="1659889" h="1905">
                  <a:moveTo>
                    <a:pt x="0" y="0"/>
                  </a:moveTo>
                  <a:lnTo>
                    <a:pt x="1659635" y="1524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2411" y="2951479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8100" y="3665473"/>
              <a:ext cx="1737360" cy="208279"/>
            </a:xfrm>
            <a:custGeom>
              <a:avLst/>
              <a:gdLst/>
              <a:ahLst/>
              <a:cxnLst/>
              <a:rect l="l" t="t" r="r" b="b"/>
              <a:pathLst>
                <a:path w="1737360" h="208279">
                  <a:moveTo>
                    <a:pt x="0" y="208025"/>
                  </a:moveTo>
                  <a:lnTo>
                    <a:pt x="1737359" y="0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3267" y="3580892"/>
              <a:ext cx="180340" cy="170180"/>
            </a:xfrm>
            <a:custGeom>
              <a:avLst/>
              <a:gdLst/>
              <a:ahLst/>
              <a:cxnLst/>
              <a:rect l="l" t="t" r="r" b="b"/>
              <a:pathLst>
                <a:path w="180339" h="170179">
                  <a:moveTo>
                    <a:pt x="179832" y="64008"/>
                  </a:moveTo>
                  <a:lnTo>
                    <a:pt x="0" y="0"/>
                  </a:lnTo>
                  <a:lnTo>
                    <a:pt x="20574" y="169925"/>
                  </a:lnTo>
                  <a:lnTo>
                    <a:pt x="179832" y="64008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78100" y="4156201"/>
              <a:ext cx="1896745" cy="631825"/>
            </a:xfrm>
            <a:custGeom>
              <a:avLst/>
              <a:gdLst/>
              <a:ahLst/>
              <a:cxnLst/>
              <a:rect l="l" t="t" r="r" b="b"/>
              <a:pathLst>
                <a:path w="1896745" h="631825">
                  <a:moveTo>
                    <a:pt x="0" y="631698"/>
                  </a:moveTo>
                  <a:lnTo>
                    <a:pt x="1896617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45761" y="4075429"/>
              <a:ext cx="189865" cy="162560"/>
            </a:xfrm>
            <a:custGeom>
              <a:avLst/>
              <a:gdLst/>
              <a:ahLst/>
              <a:cxnLst/>
              <a:rect l="l" t="t" r="r" b="b"/>
              <a:pathLst>
                <a:path w="189864" h="162560">
                  <a:moveTo>
                    <a:pt x="189737" y="26670"/>
                  </a:moveTo>
                  <a:lnTo>
                    <a:pt x="0" y="0"/>
                  </a:lnTo>
                  <a:lnTo>
                    <a:pt x="54863" y="162306"/>
                  </a:lnTo>
                  <a:lnTo>
                    <a:pt x="189737" y="2667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68526" y="696976"/>
            <a:ext cx="75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CC"/>
                </a:solidFill>
                <a:latin typeface="Arial"/>
                <a:cs typeface="Arial"/>
              </a:rPr>
              <a:t>push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544319" y="2754376"/>
            <a:ext cx="9251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create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3607" y="1839976"/>
            <a:ext cx="58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pop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3527" y="3592576"/>
            <a:ext cx="117792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isempty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1814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isfull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Contd.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382775"/>
            <a:ext cx="7030720" cy="175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We shall look into two different ways of 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implementing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stack: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dirty="0">
                <a:solidFill>
                  <a:srgbClr val="336500"/>
                </a:solidFill>
                <a:latin typeface="Arial"/>
                <a:cs typeface="Arial"/>
              </a:rPr>
              <a:t>Using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 arrays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Using linked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Example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4 ::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First-In-First-Out</a:t>
            </a:r>
            <a:r>
              <a:rPr sz="3200" spc="2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QUEUE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382775"/>
            <a:ext cx="7539990" cy="442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Assume:: queue contains integer</a:t>
            </a:r>
            <a:r>
              <a:rPr sz="2800" b="1" u="heavy" spc="-4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elements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Arial"/>
              <a:cs typeface="Arial"/>
            </a:endParaRPr>
          </a:p>
          <a:p>
            <a:pPr marL="97155">
              <a:lnSpc>
                <a:spcPct val="100000"/>
              </a:lnSpc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void enqueue (queue *q, int</a:t>
            </a:r>
            <a:r>
              <a:rPr sz="2400" b="1" spc="-8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element);</a:t>
            </a:r>
            <a:endParaRPr sz="2400">
              <a:latin typeface="Courier New"/>
              <a:cs typeface="Courier New"/>
            </a:endParaRPr>
          </a:p>
          <a:p>
            <a:pPr marL="2736215">
              <a:lnSpc>
                <a:spcPts val="2385"/>
              </a:lnSpc>
              <a:spcBef>
                <a:spcPts val="305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Insert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an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element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in the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queue</a:t>
            </a:r>
            <a:r>
              <a:rPr sz="2000" b="1" dirty="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97155">
              <a:lnSpc>
                <a:spcPts val="2865"/>
              </a:lnSpc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int dequeue (queue</a:t>
            </a:r>
            <a:r>
              <a:rPr sz="2400" b="1" spc="-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*q);</a:t>
            </a:r>
            <a:endParaRPr sz="2400">
              <a:latin typeface="Courier New"/>
              <a:cs typeface="Courier New"/>
            </a:endParaRPr>
          </a:p>
          <a:p>
            <a:pPr marL="2736215">
              <a:lnSpc>
                <a:spcPts val="2385"/>
              </a:lnSpc>
              <a:spcBef>
                <a:spcPts val="305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Remove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an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element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from the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queue */</a:t>
            </a:r>
            <a:endParaRPr sz="2000">
              <a:latin typeface="Arial"/>
              <a:cs typeface="Arial"/>
            </a:endParaRPr>
          </a:p>
          <a:p>
            <a:pPr marL="97155">
              <a:lnSpc>
                <a:spcPts val="2865"/>
              </a:lnSpc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queue</a:t>
            </a:r>
            <a:r>
              <a:rPr sz="2400" b="1" spc="-1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*create();</a:t>
            </a:r>
            <a:endParaRPr sz="2400">
              <a:latin typeface="Courier New"/>
              <a:cs typeface="Courier New"/>
            </a:endParaRPr>
          </a:p>
          <a:p>
            <a:pPr marL="2736215">
              <a:lnSpc>
                <a:spcPts val="2385"/>
              </a:lnSpc>
              <a:spcBef>
                <a:spcPts val="305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Create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a new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queue</a:t>
            </a:r>
            <a:r>
              <a:rPr sz="2000" b="1" spc="-15" dirty="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97155">
              <a:lnSpc>
                <a:spcPts val="2865"/>
              </a:lnSpc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int isempty (queue</a:t>
            </a:r>
            <a:r>
              <a:rPr sz="2400" b="1" spc="-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*q);</a:t>
            </a:r>
            <a:endParaRPr sz="2400">
              <a:latin typeface="Courier New"/>
              <a:cs typeface="Courier New"/>
            </a:endParaRPr>
          </a:p>
          <a:p>
            <a:pPr marL="2736215">
              <a:lnSpc>
                <a:spcPts val="2385"/>
              </a:lnSpc>
              <a:spcBef>
                <a:spcPts val="305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Check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if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queue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is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empty</a:t>
            </a:r>
            <a:r>
              <a:rPr sz="2000" b="1" dirty="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97155">
              <a:lnSpc>
                <a:spcPts val="2865"/>
              </a:lnSpc>
            </a:pP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int size (queue</a:t>
            </a:r>
            <a:r>
              <a:rPr sz="2400" b="1" spc="-2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800080"/>
                </a:solidFill>
                <a:latin typeface="Courier New"/>
                <a:cs typeface="Courier New"/>
              </a:rPr>
              <a:t>*q);</a:t>
            </a:r>
            <a:endParaRPr sz="2400">
              <a:latin typeface="Courier New"/>
              <a:cs typeface="Courier New"/>
            </a:endParaRPr>
          </a:p>
          <a:p>
            <a:pPr marL="2736850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/*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Return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the no. of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elements </a:t>
            </a:r>
            <a:r>
              <a:rPr sz="2000" b="1" spc="-5" dirty="0">
                <a:solidFill>
                  <a:srgbClr val="CC009A"/>
                </a:solidFill>
                <a:latin typeface="Arial"/>
                <a:cs typeface="Arial"/>
              </a:rPr>
              <a:t>in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queue</a:t>
            </a:r>
            <a:r>
              <a:rPr sz="2000" b="1" spc="15" dirty="0">
                <a:solidFill>
                  <a:srgbClr val="CC009A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C009A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4050" y="882650"/>
            <a:ext cx="2552700" cy="4610100"/>
            <a:chOff x="4464050" y="882650"/>
            <a:chExt cx="2552700" cy="4610100"/>
          </a:xfrm>
        </p:grpSpPr>
        <p:sp>
          <p:nvSpPr>
            <p:cNvPr id="3" name="object 3"/>
            <p:cNvSpPr/>
            <p:nvPr/>
          </p:nvSpPr>
          <p:spPr>
            <a:xfrm>
              <a:off x="4483100" y="901700"/>
              <a:ext cx="2514600" cy="4572000"/>
            </a:xfrm>
            <a:custGeom>
              <a:avLst/>
              <a:gdLst/>
              <a:ahLst/>
              <a:cxnLst/>
              <a:rect l="l" t="t" r="r" b="b"/>
              <a:pathLst>
                <a:path w="2514600" h="4572000">
                  <a:moveTo>
                    <a:pt x="2514600" y="2285999"/>
                  </a:moveTo>
                  <a:lnTo>
                    <a:pt x="2514162" y="2225094"/>
                  </a:lnTo>
                  <a:lnTo>
                    <a:pt x="2512856" y="2164582"/>
                  </a:lnTo>
                  <a:lnTo>
                    <a:pt x="2510693" y="2104483"/>
                  </a:lnTo>
                  <a:lnTo>
                    <a:pt x="2507684" y="2044817"/>
                  </a:lnTo>
                  <a:lnTo>
                    <a:pt x="2503839" y="1985603"/>
                  </a:lnTo>
                  <a:lnTo>
                    <a:pt x="2499170" y="1926861"/>
                  </a:lnTo>
                  <a:lnTo>
                    <a:pt x="2493687" y="1868612"/>
                  </a:lnTo>
                  <a:lnTo>
                    <a:pt x="2487401" y="1810873"/>
                  </a:lnTo>
                  <a:lnTo>
                    <a:pt x="2480323" y="1753667"/>
                  </a:lnTo>
                  <a:lnTo>
                    <a:pt x="2472465" y="1697011"/>
                  </a:lnTo>
                  <a:lnTo>
                    <a:pt x="2463836" y="1640926"/>
                  </a:lnTo>
                  <a:lnTo>
                    <a:pt x="2454447" y="1585432"/>
                  </a:lnTo>
                  <a:lnTo>
                    <a:pt x="2444311" y="1530548"/>
                  </a:lnTo>
                  <a:lnTo>
                    <a:pt x="2433436" y="1476294"/>
                  </a:lnTo>
                  <a:lnTo>
                    <a:pt x="2421835" y="1422690"/>
                  </a:lnTo>
                  <a:lnTo>
                    <a:pt x="2409519" y="1369756"/>
                  </a:lnTo>
                  <a:lnTo>
                    <a:pt x="2396497" y="1317511"/>
                  </a:lnTo>
                  <a:lnTo>
                    <a:pt x="2382781" y="1265975"/>
                  </a:lnTo>
                  <a:lnTo>
                    <a:pt x="2368382" y="1215168"/>
                  </a:lnTo>
                  <a:lnTo>
                    <a:pt x="2353311" y="1165109"/>
                  </a:lnTo>
                  <a:lnTo>
                    <a:pt x="2337578" y="1115819"/>
                  </a:lnTo>
                  <a:lnTo>
                    <a:pt x="2321195" y="1067316"/>
                  </a:lnTo>
                  <a:lnTo>
                    <a:pt x="2304173" y="1019622"/>
                  </a:lnTo>
                  <a:lnTo>
                    <a:pt x="2286521" y="972754"/>
                  </a:lnTo>
                  <a:lnTo>
                    <a:pt x="2268252" y="926734"/>
                  </a:lnTo>
                  <a:lnTo>
                    <a:pt x="2249375" y="881581"/>
                  </a:lnTo>
                  <a:lnTo>
                    <a:pt x="2229902" y="837315"/>
                  </a:lnTo>
                  <a:lnTo>
                    <a:pt x="2209844" y="793955"/>
                  </a:lnTo>
                  <a:lnTo>
                    <a:pt x="2189212" y="751522"/>
                  </a:lnTo>
                  <a:lnTo>
                    <a:pt x="2168016" y="710034"/>
                  </a:lnTo>
                  <a:lnTo>
                    <a:pt x="2146268" y="669512"/>
                  </a:lnTo>
                  <a:lnTo>
                    <a:pt x="2123977" y="629975"/>
                  </a:lnTo>
                  <a:lnTo>
                    <a:pt x="2101156" y="591444"/>
                  </a:lnTo>
                  <a:lnTo>
                    <a:pt x="2077815" y="553937"/>
                  </a:lnTo>
                  <a:lnTo>
                    <a:pt x="2053965" y="517475"/>
                  </a:lnTo>
                  <a:lnTo>
                    <a:pt x="2029616" y="482077"/>
                  </a:lnTo>
                  <a:lnTo>
                    <a:pt x="2004780" y="447764"/>
                  </a:lnTo>
                  <a:lnTo>
                    <a:pt x="1979468" y="414554"/>
                  </a:lnTo>
                  <a:lnTo>
                    <a:pt x="1953690" y="382468"/>
                  </a:lnTo>
                  <a:lnTo>
                    <a:pt x="1927457" y="351525"/>
                  </a:lnTo>
                  <a:lnTo>
                    <a:pt x="1900780" y="321746"/>
                  </a:lnTo>
                  <a:lnTo>
                    <a:pt x="1873671" y="293149"/>
                  </a:lnTo>
                  <a:lnTo>
                    <a:pt x="1846139" y="265754"/>
                  </a:lnTo>
                  <a:lnTo>
                    <a:pt x="1818196" y="239582"/>
                  </a:lnTo>
                  <a:lnTo>
                    <a:pt x="1761120" y="190984"/>
                  </a:lnTo>
                  <a:lnTo>
                    <a:pt x="1702529" y="147512"/>
                  </a:lnTo>
                  <a:lnTo>
                    <a:pt x="1642511" y="109323"/>
                  </a:lnTo>
                  <a:lnTo>
                    <a:pt x="1581152" y="76577"/>
                  </a:lnTo>
                  <a:lnTo>
                    <a:pt x="1518541" y="49430"/>
                  </a:lnTo>
                  <a:lnTo>
                    <a:pt x="1454762" y="28041"/>
                  </a:lnTo>
                  <a:lnTo>
                    <a:pt x="1389905" y="12568"/>
                  </a:lnTo>
                  <a:lnTo>
                    <a:pt x="1324055" y="3168"/>
                  </a:lnTo>
                  <a:lnTo>
                    <a:pt x="1257300" y="0"/>
                  </a:lnTo>
                  <a:lnTo>
                    <a:pt x="1223778" y="795"/>
                  </a:lnTo>
                  <a:lnTo>
                    <a:pt x="1157401" y="7099"/>
                  </a:lnTo>
                  <a:lnTo>
                    <a:pt x="1091980" y="19555"/>
                  </a:lnTo>
                  <a:lnTo>
                    <a:pt x="1027604" y="38006"/>
                  </a:lnTo>
                  <a:lnTo>
                    <a:pt x="964359" y="62294"/>
                  </a:lnTo>
                  <a:lnTo>
                    <a:pt x="902331" y="92260"/>
                  </a:lnTo>
                  <a:lnTo>
                    <a:pt x="841607" y="127747"/>
                  </a:lnTo>
                  <a:lnTo>
                    <a:pt x="782273" y="168597"/>
                  </a:lnTo>
                  <a:lnTo>
                    <a:pt x="724416" y="214652"/>
                  </a:lnTo>
                  <a:lnTo>
                    <a:pt x="668123" y="265754"/>
                  </a:lnTo>
                  <a:lnTo>
                    <a:pt x="640590" y="293149"/>
                  </a:lnTo>
                  <a:lnTo>
                    <a:pt x="613480" y="321746"/>
                  </a:lnTo>
                  <a:lnTo>
                    <a:pt x="586804" y="351525"/>
                  </a:lnTo>
                  <a:lnTo>
                    <a:pt x="560573" y="382468"/>
                  </a:lnTo>
                  <a:lnTo>
                    <a:pt x="534799" y="414554"/>
                  </a:lnTo>
                  <a:lnTo>
                    <a:pt x="509490" y="447764"/>
                  </a:lnTo>
                  <a:lnTo>
                    <a:pt x="484659" y="482077"/>
                  </a:lnTo>
                  <a:lnTo>
                    <a:pt x="460317" y="517475"/>
                  </a:lnTo>
                  <a:lnTo>
                    <a:pt x="436473" y="553937"/>
                  </a:lnTo>
                  <a:lnTo>
                    <a:pt x="413140" y="591444"/>
                  </a:lnTo>
                  <a:lnTo>
                    <a:pt x="390327" y="629975"/>
                  </a:lnTo>
                  <a:lnTo>
                    <a:pt x="368046" y="669512"/>
                  </a:lnTo>
                  <a:lnTo>
                    <a:pt x="346307" y="710034"/>
                  </a:lnTo>
                  <a:lnTo>
                    <a:pt x="325121" y="751522"/>
                  </a:lnTo>
                  <a:lnTo>
                    <a:pt x="304499" y="793955"/>
                  </a:lnTo>
                  <a:lnTo>
                    <a:pt x="284452" y="837315"/>
                  </a:lnTo>
                  <a:lnTo>
                    <a:pt x="264991" y="881581"/>
                  </a:lnTo>
                  <a:lnTo>
                    <a:pt x="246126" y="926734"/>
                  </a:lnTo>
                  <a:lnTo>
                    <a:pt x="227868" y="972754"/>
                  </a:lnTo>
                  <a:lnTo>
                    <a:pt x="210229" y="1019622"/>
                  </a:lnTo>
                  <a:lnTo>
                    <a:pt x="193218" y="1067316"/>
                  </a:lnTo>
                  <a:lnTo>
                    <a:pt x="176847" y="1115819"/>
                  </a:lnTo>
                  <a:lnTo>
                    <a:pt x="161127" y="1165109"/>
                  </a:lnTo>
                  <a:lnTo>
                    <a:pt x="146068" y="1215168"/>
                  </a:lnTo>
                  <a:lnTo>
                    <a:pt x="131681" y="1265975"/>
                  </a:lnTo>
                  <a:lnTo>
                    <a:pt x="117977" y="1317511"/>
                  </a:lnTo>
                  <a:lnTo>
                    <a:pt x="104968" y="1369756"/>
                  </a:lnTo>
                  <a:lnTo>
                    <a:pt x="92662" y="1422690"/>
                  </a:lnTo>
                  <a:lnTo>
                    <a:pt x="81073" y="1476294"/>
                  </a:lnTo>
                  <a:lnTo>
                    <a:pt x="70209" y="1530548"/>
                  </a:lnTo>
                  <a:lnTo>
                    <a:pt x="60083" y="1585432"/>
                  </a:lnTo>
                  <a:lnTo>
                    <a:pt x="50704" y="1640926"/>
                  </a:lnTo>
                  <a:lnTo>
                    <a:pt x="42085" y="1697011"/>
                  </a:lnTo>
                  <a:lnTo>
                    <a:pt x="34234" y="1753667"/>
                  </a:lnTo>
                  <a:lnTo>
                    <a:pt x="27165" y="1810873"/>
                  </a:lnTo>
                  <a:lnTo>
                    <a:pt x="20886" y="1868612"/>
                  </a:lnTo>
                  <a:lnTo>
                    <a:pt x="15410" y="1926861"/>
                  </a:lnTo>
                  <a:lnTo>
                    <a:pt x="10746" y="1985603"/>
                  </a:lnTo>
                  <a:lnTo>
                    <a:pt x="6906" y="2044817"/>
                  </a:lnTo>
                  <a:lnTo>
                    <a:pt x="3901" y="2104483"/>
                  </a:lnTo>
                  <a:lnTo>
                    <a:pt x="1741" y="2164582"/>
                  </a:lnTo>
                  <a:lnTo>
                    <a:pt x="437" y="2225094"/>
                  </a:lnTo>
                  <a:lnTo>
                    <a:pt x="0" y="2286000"/>
                  </a:lnTo>
                  <a:lnTo>
                    <a:pt x="437" y="2346869"/>
                  </a:lnTo>
                  <a:lnTo>
                    <a:pt x="1741" y="2407348"/>
                  </a:lnTo>
                  <a:lnTo>
                    <a:pt x="3901" y="2467415"/>
                  </a:lnTo>
                  <a:lnTo>
                    <a:pt x="6906" y="2527053"/>
                  </a:lnTo>
                  <a:lnTo>
                    <a:pt x="10746" y="2586240"/>
                  </a:lnTo>
                  <a:lnTo>
                    <a:pt x="15410" y="2644957"/>
                  </a:lnTo>
                  <a:lnTo>
                    <a:pt x="20886" y="2703184"/>
                  </a:lnTo>
                  <a:lnTo>
                    <a:pt x="27165" y="2760902"/>
                  </a:lnTo>
                  <a:lnTo>
                    <a:pt x="34234" y="2818090"/>
                  </a:lnTo>
                  <a:lnTo>
                    <a:pt x="42085" y="2874729"/>
                  </a:lnTo>
                  <a:lnTo>
                    <a:pt x="50704" y="2930798"/>
                  </a:lnTo>
                  <a:lnTo>
                    <a:pt x="60083" y="2986279"/>
                  </a:lnTo>
                  <a:lnTo>
                    <a:pt x="70209" y="3041152"/>
                  </a:lnTo>
                  <a:lnTo>
                    <a:pt x="81073" y="3095395"/>
                  </a:lnTo>
                  <a:lnTo>
                    <a:pt x="92662" y="3148991"/>
                  </a:lnTo>
                  <a:lnTo>
                    <a:pt x="104968" y="3201918"/>
                  </a:lnTo>
                  <a:lnTo>
                    <a:pt x="117977" y="3254158"/>
                  </a:lnTo>
                  <a:lnTo>
                    <a:pt x="131681" y="3305690"/>
                  </a:lnTo>
                  <a:lnTo>
                    <a:pt x="146068" y="3356494"/>
                  </a:lnTo>
                  <a:lnTo>
                    <a:pt x="161127" y="3406552"/>
                  </a:lnTo>
                  <a:lnTo>
                    <a:pt x="176847" y="3455842"/>
                  </a:lnTo>
                  <a:lnTo>
                    <a:pt x="193218" y="3504345"/>
                  </a:lnTo>
                  <a:lnTo>
                    <a:pt x="210229" y="3552042"/>
                  </a:lnTo>
                  <a:lnTo>
                    <a:pt x="227868" y="3598912"/>
                  </a:lnTo>
                  <a:lnTo>
                    <a:pt x="246126" y="3644936"/>
                  </a:lnTo>
                  <a:lnTo>
                    <a:pt x="264991" y="3690094"/>
                  </a:lnTo>
                  <a:lnTo>
                    <a:pt x="284452" y="3734367"/>
                  </a:lnTo>
                  <a:lnTo>
                    <a:pt x="304499" y="3777733"/>
                  </a:lnTo>
                  <a:lnTo>
                    <a:pt x="325121" y="3820175"/>
                  </a:lnTo>
                  <a:lnTo>
                    <a:pt x="346307" y="3861671"/>
                  </a:lnTo>
                  <a:lnTo>
                    <a:pt x="368045" y="3902202"/>
                  </a:lnTo>
                  <a:lnTo>
                    <a:pt x="390327" y="3941748"/>
                  </a:lnTo>
                  <a:lnTo>
                    <a:pt x="413140" y="3980289"/>
                  </a:lnTo>
                  <a:lnTo>
                    <a:pt x="436473" y="4017806"/>
                  </a:lnTo>
                  <a:lnTo>
                    <a:pt x="460317" y="4054279"/>
                  </a:lnTo>
                  <a:lnTo>
                    <a:pt x="484659" y="4089688"/>
                  </a:lnTo>
                  <a:lnTo>
                    <a:pt x="509490" y="4124013"/>
                  </a:lnTo>
                  <a:lnTo>
                    <a:pt x="534799" y="4157235"/>
                  </a:lnTo>
                  <a:lnTo>
                    <a:pt x="560573" y="4189333"/>
                  </a:lnTo>
                  <a:lnTo>
                    <a:pt x="586804" y="4220288"/>
                  </a:lnTo>
                  <a:lnTo>
                    <a:pt x="613480" y="4250080"/>
                  </a:lnTo>
                  <a:lnTo>
                    <a:pt x="640590" y="4278689"/>
                  </a:lnTo>
                  <a:lnTo>
                    <a:pt x="668123" y="4306096"/>
                  </a:lnTo>
                  <a:lnTo>
                    <a:pt x="696069" y="4332280"/>
                  </a:lnTo>
                  <a:lnTo>
                    <a:pt x="753155" y="4380902"/>
                  </a:lnTo>
                  <a:lnTo>
                    <a:pt x="811761" y="4424397"/>
                  </a:lnTo>
                  <a:lnTo>
                    <a:pt x="871800" y="4462607"/>
                  </a:lnTo>
                  <a:lnTo>
                    <a:pt x="933187" y="4495372"/>
                  </a:lnTo>
                  <a:lnTo>
                    <a:pt x="995835" y="4522536"/>
                  </a:lnTo>
                  <a:lnTo>
                    <a:pt x="1059656" y="4543939"/>
                  </a:lnTo>
                  <a:lnTo>
                    <a:pt x="1124565" y="4559422"/>
                  </a:lnTo>
                  <a:lnTo>
                    <a:pt x="1190475" y="4568829"/>
                  </a:lnTo>
                  <a:lnTo>
                    <a:pt x="1257300" y="4571999"/>
                  </a:lnTo>
                  <a:lnTo>
                    <a:pt x="1290785" y="4571204"/>
                  </a:lnTo>
                  <a:lnTo>
                    <a:pt x="1357098" y="4564895"/>
                  </a:lnTo>
                  <a:lnTo>
                    <a:pt x="1422463" y="4552430"/>
                  </a:lnTo>
                  <a:lnTo>
                    <a:pt x="1486792" y="4533967"/>
                  </a:lnTo>
                  <a:lnTo>
                    <a:pt x="1549998" y="4509664"/>
                  </a:lnTo>
                  <a:lnTo>
                    <a:pt x="1611994" y="4479680"/>
                  </a:lnTo>
                  <a:lnTo>
                    <a:pt x="1672693" y="4444172"/>
                  </a:lnTo>
                  <a:lnTo>
                    <a:pt x="1732008" y="4403300"/>
                  </a:lnTo>
                  <a:lnTo>
                    <a:pt x="1789853" y="4357222"/>
                  </a:lnTo>
                  <a:lnTo>
                    <a:pt x="1846139" y="4306096"/>
                  </a:lnTo>
                  <a:lnTo>
                    <a:pt x="1873671" y="4278689"/>
                  </a:lnTo>
                  <a:lnTo>
                    <a:pt x="1900780" y="4250080"/>
                  </a:lnTo>
                  <a:lnTo>
                    <a:pt x="1927457" y="4220288"/>
                  </a:lnTo>
                  <a:lnTo>
                    <a:pt x="1953690" y="4189333"/>
                  </a:lnTo>
                  <a:lnTo>
                    <a:pt x="1979468" y="4157235"/>
                  </a:lnTo>
                  <a:lnTo>
                    <a:pt x="2004780" y="4124013"/>
                  </a:lnTo>
                  <a:lnTo>
                    <a:pt x="2029616" y="4089688"/>
                  </a:lnTo>
                  <a:lnTo>
                    <a:pt x="2053965" y="4054279"/>
                  </a:lnTo>
                  <a:lnTo>
                    <a:pt x="2077815" y="4017806"/>
                  </a:lnTo>
                  <a:lnTo>
                    <a:pt x="2101156" y="3980289"/>
                  </a:lnTo>
                  <a:lnTo>
                    <a:pt x="2123977" y="3941748"/>
                  </a:lnTo>
                  <a:lnTo>
                    <a:pt x="2146268" y="3902202"/>
                  </a:lnTo>
                  <a:lnTo>
                    <a:pt x="2168016" y="3861671"/>
                  </a:lnTo>
                  <a:lnTo>
                    <a:pt x="2189212" y="3820175"/>
                  </a:lnTo>
                  <a:lnTo>
                    <a:pt x="2209844" y="3777733"/>
                  </a:lnTo>
                  <a:lnTo>
                    <a:pt x="2229902" y="3734367"/>
                  </a:lnTo>
                  <a:lnTo>
                    <a:pt x="2249375" y="3690094"/>
                  </a:lnTo>
                  <a:lnTo>
                    <a:pt x="2268252" y="3644936"/>
                  </a:lnTo>
                  <a:lnTo>
                    <a:pt x="2286521" y="3598912"/>
                  </a:lnTo>
                  <a:lnTo>
                    <a:pt x="2304173" y="3552042"/>
                  </a:lnTo>
                  <a:lnTo>
                    <a:pt x="2321195" y="3504345"/>
                  </a:lnTo>
                  <a:lnTo>
                    <a:pt x="2337578" y="3455842"/>
                  </a:lnTo>
                  <a:lnTo>
                    <a:pt x="2353311" y="3406552"/>
                  </a:lnTo>
                  <a:lnTo>
                    <a:pt x="2368382" y="3356494"/>
                  </a:lnTo>
                  <a:lnTo>
                    <a:pt x="2382781" y="3305690"/>
                  </a:lnTo>
                  <a:lnTo>
                    <a:pt x="2396497" y="3254158"/>
                  </a:lnTo>
                  <a:lnTo>
                    <a:pt x="2409519" y="3201918"/>
                  </a:lnTo>
                  <a:lnTo>
                    <a:pt x="2421835" y="3148991"/>
                  </a:lnTo>
                  <a:lnTo>
                    <a:pt x="2433436" y="3095395"/>
                  </a:lnTo>
                  <a:lnTo>
                    <a:pt x="2444311" y="3041152"/>
                  </a:lnTo>
                  <a:lnTo>
                    <a:pt x="2454447" y="2986279"/>
                  </a:lnTo>
                  <a:lnTo>
                    <a:pt x="2463836" y="2930798"/>
                  </a:lnTo>
                  <a:lnTo>
                    <a:pt x="2472465" y="2874729"/>
                  </a:lnTo>
                  <a:lnTo>
                    <a:pt x="2480323" y="2818090"/>
                  </a:lnTo>
                  <a:lnTo>
                    <a:pt x="2487401" y="2760902"/>
                  </a:lnTo>
                  <a:lnTo>
                    <a:pt x="2493687" y="2703184"/>
                  </a:lnTo>
                  <a:lnTo>
                    <a:pt x="2499170" y="2644957"/>
                  </a:lnTo>
                  <a:lnTo>
                    <a:pt x="2503839" y="2586240"/>
                  </a:lnTo>
                  <a:lnTo>
                    <a:pt x="2507684" y="2527053"/>
                  </a:lnTo>
                  <a:lnTo>
                    <a:pt x="2510693" y="2467415"/>
                  </a:lnTo>
                  <a:lnTo>
                    <a:pt x="2512856" y="2407348"/>
                  </a:lnTo>
                  <a:lnTo>
                    <a:pt x="2514162" y="2346869"/>
                  </a:lnTo>
                  <a:lnTo>
                    <a:pt x="2514600" y="22859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3100" y="901700"/>
              <a:ext cx="2514600" cy="4572000"/>
            </a:xfrm>
            <a:custGeom>
              <a:avLst/>
              <a:gdLst/>
              <a:ahLst/>
              <a:cxnLst/>
              <a:rect l="l" t="t" r="r" b="b"/>
              <a:pathLst>
                <a:path w="2514600" h="4572000">
                  <a:moveTo>
                    <a:pt x="2514600" y="2285999"/>
                  </a:moveTo>
                  <a:lnTo>
                    <a:pt x="2514162" y="2225094"/>
                  </a:lnTo>
                  <a:lnTo>
                    <a:pt x="2512856" y="2164582"/>
                  </a:lnTo>
                  <a:lnTo>
                    <a:pt x="2510693" y="2104483"/>
                  </a:lnTo>
                  <a:lnTo>
                    <a:pt x="2507684" y="2044817"/>
                  </a:lnTo>
                  <a:lnTo>
                    <a:pt x="2503839" y="1985603"/>
                  </a:lnTo>
                  <a:lnTo>
                    <a:pt x="2499170" y="1926861"/>
                  </a:lnTo>
                  <a:lnTo>
                    <a:pt x="2493687" y="1868612"/>
                  </a:lnTo>
                  <a:lnTo>
                    <a:pt x="2487401" y="1810873"/>
                  </a:lnTo>
                  <a:lnTo>
                    <a:pt x="2480323" y="1753667"/>
                  </a:lnTo>
                  <a:lnTo>
                    <a:pt x="2472465" y="1697011"/>
                  </a:lnTo>
                  <a:lnTo>
                    <a:pt x="2463836" y="1640926"/>
                  </a:lnTo>
                  <a:lnTo>
                    <a:pt x="2454447" y="1585432"/>
                  </a:lnTo>
                  <a:lnTo>
                    <a:pt x="2444311" y="1530548"/>
                  </a:lnTo>
                  <a:lnTo>
                    <a:pt x="2433436" y="1476294"/>
                  </a:lnTo>
                  <a:lnTo>
                    <a:pt x="2421835" y="1422690"/>
                  </a:lnTo>
                  <a:lnTo>
                    <a:pt x="2409519" y="1369756"/>
                  </a:lnTo>
                  <a:lnTo>
                    <a:pt x="2396497" y="1317511"/>
                  </a:lnTo>
                  <a:lnTo>
                    <a:pt x="2382781" y="1265975"/>
                  </a:lnTo>
                  <a:lnTo>
                    <a:pt x="2368382" y="1215168"/>
                  </a:lnTo>
                  <a:lnTo>
                    <a:pt x="2353311" y="1165109"/>
                  </a:lnTo>
                  <a:lnTo>
                    <a:pt x="2337578" y="1115819"/>
                  </a:lnTo>
                  <a:lnTo>
                    <a:pt x="2321195" y="1067316"/>
                  </a:lnTo>
                  <a:lnTo>
                    <a:pt x="2304173" y="1019622"/>
                  </a:lnTo>
                  <a:lnTo>
                    <a:pt x="2286521" y="972754"/>
                  </a:lnTo>
                  <a:lnTo>
                    <a:pt x="2268252" y="926734"/>
                  </a:lnTo>
                  <a:lnTo>
                    <a:pt x="2249375" y="881581"/>
                  </a:lnTo>
                  <a:lnTo>
                    <a:pt x="2229902" y="837315"/>
                  </a:lnTo>
                  <a:lnTo>
                    <a:pt x="2209844" y="793955"/>
                  </a:lnTo>
                  <a:lnTo>
                    <a:pt x="2189212" y="751522"/>
                  </a:lnTo>
                  <a:lnTo>
                    <a:pt x="2168016" y="710034"/>
                  </a:lnTo>
                  <a:lnTo>
                    <a:pt x="2146268" y="669512"/>
                  </a:lnTo>
                  <a:lnTo>
                    <a:pt x="2123977" y="629975"/>
                  </a:lnTo>
                  <a:lnTo>
                    <a:pt x="2101156" y="591444"/>
                  </a:lnTo>
                  <a:lnTo>
                    <a:pt x="2077815" y="553937"/>
                  </a:lnTo>
                  <a:lnTo>
                    <a:pt x="2053965" y="517475"/>
                  </a:lnTo>
                  <a:lnTo>
                    <a:pt x="2029616" y="482077"/>
                  </a:lnTo>
                  <a:lnTo>
                    <a:pt x="2004780" y="447764"/>
                  </a:lnTo>
                  <a:lnTo>
                    <a:pt x="1979468" y="414554"/>
                  </a:lnTo>
                  <a:lnTo>
                    <a:pt x="1953690" y="382468"/>
                  </a:lnTo>
                  <a:lnTo>
                    <a:pt x="1927457" y="351525"/>
                  </a:lnTo>
                  <a:lnTo>
                    <a:pt x="1900780" y="321746"/>
                  </a:lnTo>
                  <a:lnTo>
                    <a:pt x="1873671" y="293149"/>
                  </a:lnTo>
                  <a:lnTo>
                    <a:pt x="1846139" y="265754"/>
                  </a:lnTo>
                  <a:lnTo>
                    <a:pt x="1818196" y="239582"/>
                  </a:lnTo>
                  <a:lnTo>
                    <a:pt x="1761120" y="190984"/>
                  </a:lnTo>
                  <a:lnTo>
                    <a:pt x="1702529" y="147512"/>
                  </a:lnTo>
                  <a:lnTo>
                    <a:pt x="1642511" y="109323"/>
                  </a:lnTo>
                  <a:lnTo>
                    <a:pt x="1581152" y="76577"/>
                  </a:lnTo>
                  <a:lnTo>
                    <a:pt x="1518541" y="49430"/>
                  </a:lnTo>
                  <a:lnTo>
                    <a:pt x="1454762" y="28041"/>
                  </a:lnTo>
                  <a:lnTo>
                    <a:pt x="1389905" y="12568"/>
                  </a:lnTo>
                  <a:lnTo>
                    <a:pt x="1324055" y="3168"/>
                  </a:lnTo>
                  <a:lnTo>
                    <a:pt x="1257300" y="0"/>
                  </a:lnTo>
                  <a:lnTo>
                    <a:pt x="1223778" y="795"/>
                  </a:lnTo>
                  <a:lnTo>
                    <a:pt x="1157401" y="7099"/>
                  </a:lnTo>
                  <a:lnTo>
                    <a:pt x="1091980" y="19555"/>
                  </a:lnTo>
                  <a:lnTo>
                    <a:pt x="1027604" y="38006"/>
                  </a:lnTo>
                  <a:lnTo>
                    <a:pt x="964359" y="62294"/>
                  </a:lnTo>
                  <a:lnTo>
                    <a:pt x="902331" y="92260"/>
                  </a:lnTo>
                  <a:lnTo>
                    <a:pt x="841607" y="127747"/>
                  </a:lnTo>
                  <a:lnTo>
                    <a:pt x="782273" y="168597"/>
                  </a:lnTo>
                  <a:lnTo>
                    <a:pt x="724416" y="214652"/>
                  </a:lnTo>
                  <a:lnTo>
                    <a:pt x="668123" y="265754"/>
                  </a:lnTo>
                  <a:lnTo>
                    <a:pt x="640590" y="293149"/>
                  </a:lnTo>
                  <a:lnTo>
                    <a:pt x="613480" y="321746"/>
                  </a:lnTo>
                  <a:lnTo>
                    <a:pt x="586804" y="351525"/>
                  </a:lnTo>
                  <a:lnTo>
                    <a:pt x="560573" y="382468"/>
                  </a:lnTo>
                  <a:lnTo>
                    <a:pt x="534799" y="414554"/>
                  </a:lnTo>
                  <a:lnTo>
                    <a:pt x="509490" y="447764"/>
                  </a:lnTo>
                  <a:lnTo>
                    <a:pt x="484659" y="482077"/>
                  </a:lnTo>
                  <a:lnTo>
                    <a:pt x="460317" y="517475"/>
                  </a:lnTo>
                  <a:lnTo>
                    <a:pt x="436473" y="553937"/>
                  </a:lnTo>
                  <a:lnTo>
                    <a:pt x="413140" y="591444"/>
                  </a:lnTo>
                  <a:lnTo>
                    <a:pt x="390327" y="629975"/>
                  </a:lnTo>
                  <a:lnTo>
                    <a:pt x="368046" y="669512"/>
                  </a:lnTo>
                  <a:lnTo>
                    <a:pt x="346307" y="710034"/>
                  </a:lnTo>
                  <a:lnTo>
                    <a:pt x="325121" y="751522"/>
                  </a:lnTo>
                  <a:lnTo>
                    <a:pt x="304499" y="793955"/>
                  </a:lnTo>
                  <a:lnTo>
                    <a:pt x="284452" y="837315"/>
                  </a:lnTo>
                  <a:lnTo>
                    <a:pt x="264991" y="881581"/>
                  </a:lnTo>
                  <a:lnTo>
                    <a:pt x="246126" y="926734"/>
                  </a:lnTo>
                  <a:lnTo>
                    <a:pt x="227868" y="972754"/>
                  </a:lnTo>
                  <a:lnTo>
                    <a:pt x="210229" y="1019622"/>
                  </a:lnTo>
                  <a:lnTo>
                    <a:pt x="193218" y="1067316"/>
                  </a:lnTo>
                  <a:lnTo>
                    <a:pt x="176847" y="1115819"/>
                  </a:lnTo>
                  <a:lnTo>
                    <a:pt x="161127" y="1165109"/>
                  </a:lnTo>
                  <a:lnTo>
                    <a:pt x="146068" y="1215168"/>
                  </a:lnTo>
                  <a:lnTo>
                    <a:pt x="131681" y="1265975"/>
                  </a:lnTo>
                  <a:lnTo>
                    <a:pt x="117977" y="1317511"/>
                  </a:lnTo>
                  <a:lnTo>
                    <a:pt x="104968" y="1369756"/>
                  </a:lnTo>
                  <a:lnTo>
                    <a:pt x="92662" y="1422690"/>
                  </a:lnTo>
                  <a:lnTo>
                    <a:pt x="81073" y="1476294"/>
                  </a:lnTo>
                  <a:lnTo>
                    <a:pt x="70209" y="1530548"/>
                  </a:lnTo>
                  <a:lnTo>
                    <a:pt x="60083" y="1585432"/>
                  </a:lnTo>
                  <a:lnTo>
                    <a:pt x="50704" y="1640926"/>
                  </a:lnTo>
                  <a:lnTo>
                    <a:pt x="42085" y="1697011"/>
                  </a:lnTo>
                  <a:lnTo>
                    <a:pt x="34234" y="1753667"/>
                  </a:lnTo>
                  <a:lnTo>
                    <a:pt x="27165" y="1810873"/>
                  </a:lnTo>
                  <a:lnTo>
                    <a:pt x="20886" y="1868612"/>
                  </a:lnTo>
                  <a:lnTo>
                    <a:pt x="15410" y="1926861"/>
                  </a:lnTo>
                  <a:lnTo>
                    <a:pt x="10746" y="1985603"/>
                  </a:lnTo>
                  <a:lnTo>
                    <a:pt x="6906" y="2044817"/>
                  </a:lnTo>
                  <a:lnTo>
                    <a:pt x="3901" y="2104483"/>
                  </a:lnTo>
                  <a:lnTo>
                    <a:pt x="1741" y="2164582"/>
                  </a:lnTo>
                  <a:lnTo>
                    <a:pt x="437" y="2225094"/>
                  </a:lnTo>
                  <a:lnTo>
                    <a:pt x="0" y="2286000"/>
                  </a:lnTo>
                  <a:lnTo>
                    <a:pt x="437" y="2346869"/>
                  </a:lnTo>
                  <a:lnTo>
                    <a:pt x="1741" y="2407348"/>
                  </a:lnTo>
                  <a:lnTo>
                    <a:pt x="3901" y="2467415"/>
                  </a:lnTo>
                  <a:lnTo>
                    <a:pt x="6906" y="2527053"/>
                  </a:lnTo>
                  <a:lnTo>
                    <a:pt x="10746" y="2586240"/>
                  </a:lnTo>
                  <a:lnTo>
                    <a:pt x="15410" y="2644957"/>
                  </a:lnTo>
                  <a:lnTo>
                    <a:pt x="20886" y="2703184"/>
                  </a:lnTo>
                  <a:lnTo>
                    <a:pt x="27165" y="2760902"/>
                  </a:lnTo>
                  <a:lnTo>
                    <a:pt x="34234" y="2818090"/>
                  </a:lnTo>
                  <a:lnTo>
                    <a:pt x="42085" y="2874729"/>
                  </a:lnTo>
                  <a:lnTo>
                    <a:pt x="50704" y="2930798"/>
                  </a:lnTo>
                  <a:lnTo>
                    <a:pt x="60083" y="2986279"/>
                  </a:lnTo>
                  <a:lnTo>
                    <a:pt x="70209" y="3041152"/>
                  </a:lnTo>
                  <a:lnTo>
                    <a:pt x="81073" y="3095395"/>
                  </a:lnTo>
                  <a:lnTo>
                    <a:pt x="92662" y="3148991"/>
                  </a:lnTo>
                  <a:lnTo>
                    <a:pt x="104968" y="3201918"/>
                  </a:lnTo>
                  <a:lnTo>
                    <a:pt x="117977" y="3254158"/>
                  </a:lnTo>
                  <a:lnTo>
                    <a:pt x="131681" y="3305690"/>
                  </a:lnTo>
                  <a:lnTo>
                    <a:pt x="146068" y="3356494"/>
                  </a:lnTo>
                  <a:lnTo>
                    <a:pt x="161127" y="3406552"/>
                  </a:lnTo>
                  <a:lnTo>
                    <a:pt x="176847" y="3455842"/>
                  </a:lnTo>
                  <a:lnTo>
                    <a:pt x="193218" y="3504345"/>
                  </a:lnTo>
                  <a:lnTo>
                    <a:pt x="210229" y="3552042"/>
                  </a:lnTo>
                  <a:lnTo>
                    <a:pt x="227868" y="3598912"/>
                  </a:lnTo>
                  <a:lnTo>
                    <a:pt x="246126" y="3644936"/>
                  </a:lnTo>
                  <a:lnTo>
                    <a:pt x="264991" y="3690094"/>
                  </a:lnTo>
                  <a:lnTo>
                    <a:pt x="284452" y="3734367"/>
                  </a:lnTo>
                  <a:lnTo>
                    <a:pt x="304499" y="3777733"/>
                  </a:lnTo>
                  <a:lnTo>
                    <a:pt x="325121" y="3820175"/>
                  </a:lnTo>
                  <a:lnTo>
                    <a:pt x="346307" y="3861671"/>
                  </a:lnTo>
                  <a:lnTo>
                    <a:pt x="368045" y="3902202"/>
                  </a:lnTo>
                  <a:lnTo>
                    <a:pt x="390327" y="3941748"/>
                  </a:lnTo>
                  <a:lnTo>
                    <a:pt x="413140" y="3980289"/>
                  </a:lnTo>
                  <a:lnTo>
                    <a:pt x="436473" y="4017806"/>
                  </a:lnTo>
                  <a:lnTo>
                    <a:pt x="460317" y="4054279"/>
                  </a:lnTo>
                  <a:lnTo>
                    <a:pt x="484659" y="4089688"/>
                  </a:lnTo>
                  <a:lnTo>
                    <a:pt x="509490" y="4124013"/>
                  </a:lnTo>
                  <a:lnTo>
                    <a:pt x="534799" y="4157235"/>
                  </a:lnTo>
                  <a:lnTo>
                    <a:pt x="560573" y="4189333"/>
                  </a:lnTo>
                  <a:lnTo>
                    <a:pt x="586804" y="4220288"/>
                  </a:lnTo>
                  <a:lnTo>
                    <a:pt x="613480" y="4250080"/>
                  </a:lnTo>
                  <a:lnTo>
                    <a:pt x="640590" y="4278689"/>
                  </a:lnTo>
                  <a:lnTo>
                    <a:pt x="668123" y="4306096"/>
                  </a:lnTo>
                  <a:lnTo>
                    <a:pt x="696069" y="4332280"/>
                  </a:lnTo>
                  <a:lnTo>
                    <a:pt x="753155" y="4380902"/>
                  </a:lnTo>
                  <a:lnTo>
                    <a:pt x="811761" y="4424397"/>
                  </a:lnTo>
                  <a:lnTo>
                    <a:pt x="871800" y="4462607"/>
                  </a:lnTo>
                  <a:lnTo>
                    <a:pt x="933187" y="4495372"/>
                  </a:lnTo>
                  <a:lnTo>
                    <a:pt x="995835" y="4522536"/>
                  </a:lnTo>
                  <a:lnTo>
                    <a:pt x="1059656" y="4543939"/>
                  </a:lnTo>
                  <a:lnTo>
                    <a:pt x="1124565" y="4559422"/>
                  </a:lnTo>
                  <a:lnTo>
                    <a:pt x="1190475" y="4568829"/>
                  </a:lnTo>
                  <a:lnTo>
                    <a:pt x="1257300" y="4571999"/>
                  </a:lnTo>
                  <a:lnTo>
                    <a:pt x="1290785" y="4571204"/>
                  </a:lnTo>
                  <a:lnTo>
                    <a:pt x="1357098" y="4564895"/>
                  </a:lnTo>
                  <a:lnTo>
                    <a:pt x="1422463" y="4552430"/>
                  </a:lnTo>
                  <a:lnTo>
                    <a:pt x="1486792" y="4533967"/>
                  </a:lnTo>
                  <a:lnTo>
                    <a:pt x="1549998" y="4509664"/>
                  </a:lnTo>
                  <a:lnTo>
                    <a:pt x="1611994" y="4479680"/>
                  </a:lnTo>
                  <a:lnTo>
                    <a:pt x="1672693" y="4444172"/>
                  </a:lnTo>
                  <a:lnTo>
                    <a:pt x="1732008" y="4403300"/>
                  </a:lnTo>
                  <a:lnTo>
                    <a:pt x="1789853" y="4357222"/>
                  </a:lnTo>
                  <a:lnTo>
                    <a:pt x="1846139" y="4306096"/>
                  </a:lnTo>
                  <a:lnTo>
                    <a:pt x="1873671" y="4278689"/>
                  </a:lnTo>
                  <a:lnTo>
                    <a:pt x="1900780" y="4250080"/>
                  </a:lnTo>
                  <a:lnTo>
                    <a:pt x="1927457" y="4220288"/>
                  </a:lnTo>
                  <a:lnTo>
                    <a:pt x="1953690" y="4189333"/>
                  </a:lnTo>
                  <a:lnTo>
                    <a:pt x="1979468" y="4157235"/>
                  </a:lnTo>
                  <a:lnTo>
                    <a:pt x="2004780" y="4124013"/>
                  </a:lnTo>
                  <a:lnTo>
                    <a:pt x="2029616" y="4089688"/>
                  </a:lnTo>
                  <a:lnTo>
                    <a:pt x="2053965" y="4054279"/>
                  </a:lnTo>
                  <a:lnTo>
                    <a:pt x="2077815" y="4017806"/>
                  </a:lnTo>
                  <a:lnTo>
                    <a:pt x="2101156" y="3980289"/>
                  </a:lnTo>
                  <a:lnTo>
                    <a:pt x="2123977" y="3941748"/>
                  </a:lnTo>
                  <a:lnTo>
                    <a:pt x="2146268" y="3902202"/>
                  </a:lnTo>
                  <a:lnTo>
                    <a:pt x="2168016" y="3861671"/>
                  </a:lnTo>
                  <a:lnTo>
                    <a:pt x="2189212" y="3820175"/>
                  </a:lnTo>
                  <a:lnTo>
                    <a:pt x="2209844" y="3777733"/>
                  </a:lnTo>
                  <a:lnTo>
                    <a:pt x="2229902" y="3734367"/>
                  </a:lnTo>
                  <a:lnTo>
                    <a:pt x="2249375" y="3690094"/>
                  </a:lnTo>
                  <a:lnTo>
                    <a:pt x="2268252" y="3644936"/>
                  </a:lnTo>
                  <a:lnTo>
                    <a:pt x="2286521" y="3598912"/>
                  </a:lnTo>
                  <a:lnTo>
                    <a:pt x="2304173" y="3552042"/>
                  </a:lnTo>
                  <a:lnTo>
                    <a:pt x="2321195" y="3504345"/>
                  </a:lnTo>
                  <a:lnTo>
                    <a:pt x="2337578" y="3455842"/>
                  </a:lnTo>
                  <a:lnTo>
                    <a:pt x="2353311" y="3406552"/>
                  </a:lnTo>
                  <a:lnTo>
                    <a:pt x="2368382" y="3356494"/>
                  </a:lnTo>
                  <a:lnTo>
                    <a:pt x="2382781" y="3305690"/>
                  </a:lnTo>
                  <a:lnTo>
                    <a:pt x="2396497" y="3254158"/>
                  </a:lnTo>
                  <a:lnTo>
                    <a:pt x="2409519" y="3201918"/>
                  </a:lnTo>
                  <a:lnTo>
                    <a:pt x="2421835" y="3148991"/>
                  </a:lnTo>
                  <a:lnTo>
                    <a:pt x="2433436" y="3095395"/>
                  </a:lnTo>
                  <a:lnTo>
                    <a:pt x="2444311" y="3041152"/>
                  </a:lnTo>
                  <a:lnTo>
                    <a:pt x="2454447" y="2986279"/>
                  </a:lnTo>
                  <a:lnTo>
                    <a:pt x="2463836" y="2930798"/>
                  </a:lnTo>
                  <a:lnTo>
                    <a:pt x="2472465" y="2874729"/>
                  </a:lnTo>
                  <a:lnTo>
                    <a:pt x="2480323" y="2818090"/>
                  </a:lnTo>
                  <a:lnTo>
                    <a:pt x="2487401" y="2760902"/>
                  </a:lnTo>
                  <a:lnTo>
                    <a:pt x="2493687" y="2703184"/>
                  </a:lnTo>
                  <a:lnTo>
                    <a:pt x="2499170" y="2644957"/>
                  </a:lnTo>
                  <a:lnTo>
                    <a:pt x="2503839" y="2586240"/>
                  </a:lnTo>
                  <a:lnTo>
                    <a:pt x="2507684" y="2527053"/>
                  </a:lnTo>
                  <a:lnTo>
                    <a:pt x="2510693" y="2467415"/>
                  </a:lnTo>
                  <a:lnTo>
                    <a:pt x="2512856" y="2407348"/>
                  </a:lnTo>
                  <a:lnTo>
                    <a:pt x="2514162" y="2346869"/>
                  </a:lnTo>
                  <a:lnTo>
                    <a:pt x="2514600" y="2285999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096002" y="2950972"/>
            <a:ext cx="12890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9A3300"/>
                </a:solidFill>
                <a:latin typeface="Arial"/>
                <a:cs typeface="Arial"/>
              </a:rPr>
              <a:t>QUEUE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2850" y="958850"/>
            <a:ext cx="2381250" cy="3848100"/>
            <a:chOff x="2482850" y="958850"/>
            <a:chExt cx="2381250" cy="3848100"/>
          </a:xfrm>
        </p:grpSpPr>
        <p:sp>
          <p:nvSpPr>
            <p:cNvPr id="7" name="object 7"/>
            <p:cNvSpPr/>
            <p:nvPr/>
          </p:nvSpPr>
          <p:spPr>
            <a:xfrm>
              <a:off x="2501900" y="977900"/>
              <a:ext cx="2197735" cy="496570"/>
            </a:xfrm>
            <a:custGeom>
              <a:avLst/>
              <a:gdLst/>
              <a:ahLst/>
              <a:cxnLst/>
              <a:rect l="l" t="t" r="r" b="b"/>
              <a:pathLst>
                <a:path w="2197735" h="496569">
                  <a:moveTo>
                    <a:pt x="0" y="0"/>
                  </a:moveTo>
                  <a:lnTo>
                    <a:pt x="2197608" y="496061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8172" y="1390141"/>
              <a:ext cx="186055" cy="167640"/>
            </a:xfrm>
            <a:custGeom>
              <a:avLst/>
              <a:gdLst/>
              <a:ahLst/>
              <a:cxnLst/>
              <a:rect l="l" t="t" r="r" b="b"/>
              <a:pathLst>
                <a:path w="186054" h="167640">
                  <a:moveTo>
                    <a:pt x="185927" y="121157"/>
                  </a:moveTo>
                  <a:lnTo>
                    <a:pt x="38100" y="0"/>
                  </a:lnTo>
                  <a:lnTo>
                    <a:pt x="0" y="167639"/>
                  </a:lnTo>
                  <a:lnTo>
                    <a:pt x="185927" y="12115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8100" y="2044700"/>
              <a:ext cx="1888489" cy="70485"/>
            </a:xfrm>
            <a:custGeom>
              <a:avLst/>
              <a:gdLst/>
              <a:ahLst/>
              <a:cxnLst/>
              <a:rect l="l" t="t" r="r" b="b"/>
              <a:pathLst>
                <a:path w="1888489" h="70485">
                  <a:moveTo>
                    <a:pt x="0" y="0"/>
                  </a:moveTo>
                  <a:lnTo>
                    <a:pt x="1888236" y="70103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61764" y="2029460"/>
              <a:ext cx="173990" cy="171450"/>
            </a:xfrm>
            <a:custGeom>
              <a:avLst/>
              <a:gdLst/>
              <a:ahLst/>
              <a:cxnLst/>
              <a:rect l="l" t="t" r="r" b="b"/>
              <a:pathLst>
                <a:path w="173989" h="171450">
                  <a:moveTo>
                    <a:pt x="173736" y="91440"/>
                  </a:moveTo>
                  <a:lnTo>
                    <a:pt x="6096" y="0"/>
                  </a:lnTo>
                  <a:lnTo>
                    <a:pt x="0" y="171450"/>
                  </a:lnTo>
                  <a:lnTo>
                    <a:pt x="173736" y="9144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4300" y="3035300"/>
              <a:ext cx="1659889" cy="0"/>
            </a:xfrm>
            <a:custGeom>
              <a:avLst/>
              <a:gdLst/>
              <a:ahLst/>
              <a:cxnLst/>
              <a:rect l="l" t="t" r="r" b="b"/>
              <a:pathLst>
                <a:path w="1659889">
                  <a:moveTo>
                    <a:pt x="0" y="0"/>
                  </a:moveTo>
                  <a:lnTo>
                    <a:pt x="1659635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2411" y="2949955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8100" y="3665473"/>
              <a:ext cx="1737360" cy="208279"/>
            </a:xfrm>
            <a:custGeom>
              <a:avLst/>
              <a:gdLst/>
              <a:ahLst/>
              <a:cxnLst/>
              <a:rect l="l" t="t" r="r" b="b"/>
              <a:pathLst>
                <a:path w="1737360" h="208279">
                  <a:moveTo>
                    <a:pt x="0" y="208025"/>
                  </a:moveTo>
                  <a:lnTo>
                    <a:pt x="1737359" y="0"/>
                  </a:lnTo>
                </a:path>
              </a:pathLst>
            </a:custGeom>
            <a:ln w="380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3267" y="3580892"/>
              <a:ext cx="180340" cy="170180"/>
            </a:xfrm>
            <a:custGeom>
              <a:avLst/>
              <a:gdLst/>
              <a:ahLst/>
              <a:cxnLst/>
              <a:rect l="l" t="t" r="r" b="b"/>
              <a:pathLst>
                <a:path w="180339" h="170179">
                  <a:moveTo>
                    <a:pt x="179832" y="64008"/>
                  </a:moveTo>
                  <a:lnTo>
                    <a:pt x="0" y="0"/>
                  </a:lnTo>
                  <a:lnTo>
                    <a:pt x="20574" y="169925"/>
                  </a:lnTo>
                  <a:lnTo>
                    <a:pt x="179832" y="64008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78100" y="4156201"/>
              <a:ext cx="1896745" cy="631825"/>
            </a:xfrm>
            <a:custGeom>
              <a:avLst/>
              <a:gdLst/>
              <a:ahLst/>
              <a:cxnLst/>
              <a:rect l="l" t="t" r="r" b="b"/>
              <a:pathLst>
                <a:path w="1896745" h="631825">
                  <a:moveTo>
                    <a:pt x="0" y="631698"/>
                  </a:moveTo>
                  <a:lnTo>
                    <a:pt x="1896617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45761" y="4075429"/>
              <a:ext cx="189865" cy="162560"/>
            </a:xfrm>
            <a:custGeom>
              <a:avLst/>
              <a:gdLst/>
              <a:ahLst/>
              <a:cxnLst/>
              <a:rect l="l" t="t" r="r" b="b"/>
              <a:pathLst>
                <a:path w="189864" h="162560">
                  <a:moveTo>
                    <a:pt x="189737" y="26670"/>
                  </a:moveTo>
                  <a:lnTo>
                    <a:pt x="0" y="0"/>
                  </a:lnTo>
                  <a:lnTo>
                    <a:pt x="54863" y="162306"/>
                  </a:lnTo>
                  <a:lnTo>
                    <a:pt x="189737" y="2667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38936" y="696976"/>
            <a:ext cx="127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3333CC"/>
                </a:solidFill>
                <a:latin typeface="Arial"/>
                <a:cs typeface="Arial"/>
              </a:rPr>
              <a:t>enqueue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1215136" y="1839976"/>
            <a:ext cx="129286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dequeue</a:t>
            </a:r>
            <a:endParaRPr sz="2400">
              <a:latin typeface="Arial"/>
              <a:cs typeface="Arial"/>
            </a:endParaRPr>
          </a:p>
          <a:p>
            <a:pPr marL="100965" marR="5080" indent="278765">
              <a:lnSpc>
                <a:spcPct val="229199"/>
              </a:lnSpc>
              <a:spcBef>
                <a:spcPts val="600"/>
              </a:spcBef>
            </a:pPr>
            <a:r>
              <a:rPr sz="2400" b="1" spc="-5" dirty="0">
                <a:solidFill>
                  <a:srgbClr val="3333CC"/>
                </a:solidFill>
                <a:latin typeface="Arial"/>
                <a:cs typeface="Arial"/>
              </a:rPr>
              <a:t>create  isempty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579120">
              <a:lnSpc>
                <a:spcPct val="100000"/>
              </a:lnSpc>
              <a:spcBef>
                <a:spcPts val="1815"/>
              </a:spcBef>
            </a:pP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273300"/>
            <a:ext cx="7772400" cy="1143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2398395" marR="393700" indent="-1998345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Stack Implementations: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Using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Array 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and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Linked</a:t>
            </a:r>
            <a:r>
              <a:rPr sz="3200" spc="-1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STACK USING ARRAY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3700" y="2638298"/>
            <a:ext cx="1159510" cy="2775585"/>
            <a:chOff x="1663700" y="2638298"/>
            <a:chExt cx="1159510" cy="2775585"/>
          </a:xfrm>
        </p:grpSpPr>
        <p:sp>
          <p:nvSpPr>
            <p:cNvPr id="4" name="object 4"/>
            <p:cNvSpPr/>
            <p:nvPr/>
          </p:nvSpPr>
          <p:spPr>
            <a:xfrm>
              <a:off x="2120900" y="4102100"/>
              <a:ext cx="685800" cy="1295400"/>
            </a:xfrm>
            <a:custGeom>
              <a:avLst/>
              <a:gdLst/>
              <a:ahLst/>
              <a:cxnLst/>
              <a:rect l="l" t="t" r="r" b="b"/>
              <a:pathLst>
                <a:path w="685800" h="1295400">
                  <a:moveTo>
                    <a:pt x="685799" y="12954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1295400"/>
                  </a:lnTo>
                  <a:lnTo>
                    <a:pt x="685799" y="12954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0900" y="4102100"/>
              <a:ext cx="685800" cy="1295400"/>
            </a:xfrm>
            <a:custGeom>
              <a:avLst/>
              <a:gdLst/>
              <a:ahLst/>
              <a:cxnLst/>
              <a:rect l="l" t="t" r="r" b="b"/>
              <a:pathLst>
                <a:path w="685800" h="1295400">
                  <a:moveTo>
                    <a:pt x="685799" y="12954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1295400"/>
                  </a:lnTo>
                  <a:lnTo>
                    <a:pt x="685799" y="12954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0900" y="2654300"/>
              <a:ext cx="685800" cy="1447800"/>
            </a:xfrm>
            <a:custGeom>
              <a:avLst/>
              <a:gdLst/>
              <a:ahLst/>
              <a:cxnLst/>
              <a:rect l="l" t="t" r="r" b="b"/>
              <a:pathLst>
                <a:path w="685800" h="1447800">
                  <a:moveTo>
                    <a:pt x="685799" y="14478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1447800"/>
                  </a:lnTo>
                  <a:lnTo>
                    <a:pt x="685799" y="1447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0900" y="2654300"/>
              <a:ext cx="685800" cy="1447800"/>
            </a:xfrm>
            <a:custGeom>
              <a:avLst/>
              <a:gdLst/>
              <a:ahLst/>
              <a:cxnLst/>
              <a:rect l="l" t="t" r="r" b="b"/>
              <a:pathLst>
                <a:path w="685800" h="1447800">
                  <a:moveTo>
                    <a:pt x="685799" y="14478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1447800"/>
                  </a:lnTo>
                  <a:lnTo>
                    <a:pt x="685799" y="14478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3700" y="4102100"/>
              <a:ext cx="303530" cy="0"/>
            </a:xfrm>
            <a:custGeom>
              <a:avLst/>
              <a:gdLst/>
              <a:ahLst/>
              <a:cxnLst/>
              <a:rect l="l" t="t" r="r" b="b"/>
              <a:pathLst>
                <a:path w="303530">
                  <a:moveTo>
                    <a:pt x="0" y="0"/>
                  </a:moveTo>
                  <a:lnTo>
                    <a:pt x="303275" y="0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5452" y="4024376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155448" y="77724"/>
                  </a:moveTo>
                  <a:lnTo>
                    <a:pt x="0" y="0"/>
                  </a:lnTo>
                  <a:lnTo>
                    <a:pt x="0" y="156210"/>
                  </a:lnTo>
                  <a:lnTo>
                    <a:pt x="155448" y="77724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9900" y="3552698"/>
              <a:ext cx="303530" cy="0"/>
            </a:xfrm>
            <a:custGeom>
              <a:avLst/>
              <a:gdLst/>
              <a:ahLst/>
              <a:cxnLst/>
              <a:rect l="l" t="t" r="r" b="b"/>
              <a:pathLst>
                <a:path w="303530">
                  <a:moveTo>
                    <a:pt x="0" y="0"/>
                  </a:moveTo>
                  <a:lnTo>
                    <a:pt x="303275" y="0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1652" y="3474974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155448" y="78486"/>
                  </a:moveTo>
                  <a:lnTo>
                    <a:pt x="0" y="0"/>
                  </a:lnTo>
                  <a:lnTo>
                    <a:pt x="0" y="156210"/>
                  </a:lnTo>
                  <a:lnTo>
                    <a:pt x="155448" y="78486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0900" y="35687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799" y="5334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685799" y="5334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0900" y="35687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799" y="5334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685799" y="5334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1700" y="3873500"/>
            <a:ext cx="685800" cy="489584"/>
          </a:xfrm>
          <a:prstGeom prst="rect">
            <a:avLst/>
          </a:prstGeom>
          <a:ln w="32004">
            <a:solidFill>
              <a:srgbClr val="CC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977900" y="3324097"/>
            <a:ext cx="685800" cy="489584"/>
          </a:xfrm>
          <a:prstGeom prst="rect">
            <a:avLst/>
          </a:prstGeom>
          <a:ln w="32003">
            <a:solidFill>
              <a:srgbClr val="CC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3800" y="1879600"/>
            <a:ext cx="8394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PUSH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0" y="3937000"/>
            <a:ext cx="1397000" cy="558800"/>
            <a:chOff x="1270000" y="3937000"/>
            <a:chExt cx="1397000" cy="558800"/>
          </a:xfrm>
        </p:grpSpPr>
        <p:sp>
          <p:nvSpPr>
            <p:cNvPr id="3" name="object 3"/>
            <p:cNvSpPr/>
            <p:nvPr/>
          </p:nvSpPr>
          <p:spPr>
            <a:xfrm>
              <a:off x="12827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27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9500" y="39497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95272" y="3962272"/>
            <a:ext cx="10496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Illustration: Deletion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29510" y="3937000"/>
            <a:ext cx="3670300" cy="1324610"/>
            <a:chOff x="2429510" y="3937000"/>
            <a:chExt cx="3670300" cy="1324610"/>
          </a:xfrm>
        </p:grpSpPr>
        <p:sp>
          <p:nvSpPr>
            <p:cNvPr id="9" name="object 9"/>
            <p:cNvSpPr/>
            <p:nvPr/>
          </p:nvSpPr>
          <p:spPr>
            <a:xfrm>
              <a:off x="2501900" y="42545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399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29510" y="41821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5300" y="4254500"/>
              <a:ext cx="3048000" cy="990600"/>
            </a:xfrm>
            <a:custGeom>
              <a:avLst/>
              <a:gdLst/>
              <a:ahLst/>
              <a:cxnLst/>
              <a:rect l="l" t="t" r="r" b="b"/>
              <a:pathLst>
                <a:path w="3048000" h="990600">
                  <a:moveTo>
                    <a:pt x="0" y="0"/>
                  </a:moveTo>
                  <a:lnTo>
                    <a:pt x="0" y="990600"/>
                  </a:lnTo>
                </a:path>
                <a:path w="3048000" h="990600">
                  <a:moveTo>
                    <a:pt x="0" y="990600"/>
                  </a:moveTo>
                  <a:lnTo>
                    <a:pt x="2514600" y="990600"/>
                  </a:lnTo>
                </a:path>
                <a:path w="3048000" h="990600">
                  <a:moveTo>
                    <a:pt x="2514600" y="990600"/>
                  </a:moveTo>
                  <a:lnTo>
                    <a:pt x="2514600" y="0"/>
                  </a:lnTo>
                </a:path>
                <a:path w="3048000" h="990600">
                  <a:moveTo>
                    <a:pt x="2514600" y="0"/>
                  </a:moveTo>
                  <a:lnTo>
                    <a:pt x="30480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27851" y="41767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11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9A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11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0300" y="42545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42052" y="41767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7910" y="41821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11700" y="39497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33672" y="3962272"/>
            <a:ext cx="973455" cy="508634"/>
          </a:xfrm>
          <a:prstGeom prst="rect">
            <a:avLst/>
          </a:prstGeom>
          <a:solidFill>
            <a:srgbClr val="9ACCFF"/>
          </a:solidFill>
        </p:spPr>
        <p:txBody>
          <a:bodyPr vert="horz" wrap="square" lIns="0" tIns="2413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70000" y="1651000"/>
            <a:ext cx="7268209" cy="558800"/>
            <a:chOff x="1270000" y="1651000"/>
            <a:chExt cx="7268209" cy="558800"/>
          </a:xfrm>
        </p:grpSpPr>
        <p:sp>
          <p:nvSpPr>
            <p:cNvPr id="21" name="object 21"/>
            <p:cNvSpPr/>
            <p:nvPr/>
          </p:nvSpPr>
          <p:spPr>
            <a:xfrm>
              <a:off x="12827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3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27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399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211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371600" y="5333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211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371600" y="533399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01900" y="1968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65651" y="18907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09"/>
                  </a:moveTo>
                  <a:lnTo>
                    <a:pt x="155448" y="77723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29510" y="18961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33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371600" y="533399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83300" y="1663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399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399"/>
                  </a:lnTo>
                  <a:lnTo>
                    <a:pt x="1371600" y="533399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64100" y="1968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27852" y="18907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09"/>
                  </a:moveTo>
                  <a:lnTo>
                    <a:pt x="155448" y="77723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91709" y="18961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02500" y="1968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30109" y="1896109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49500" y="1663700"/>
              <a:ext cx="4724400" cy="533400"/>
            </a:xfrm>
            <a:custGeom>
              <a:avLst/>
              <a:gdLst/>
              <a:ahLst/>
              <a:cxnLst/>
              <a:rect l="l" t="t" r="r" b="b"/>
              <a:pathLst>
                <a:path w="4724400" h="533400">
                  <a:moveTo>
                    <a:pt x="0" y="0"/>
                  </a:moveTo>
                  <a:lnTo>
                    <a:pt x="0" y="533400"/>
                  </a:lnTo>
                </a:path>
                <a:path w="4724400" h="533400">
                  <a:moveTo>
                    <a:pt x="2362200" y="0"/>
                  </a:moveTo>
                  <a:lnTo>
                    <a:pt x="2362200" y="533399"/>
                  </a:lnTo>
                </a:path>
                <a:path w="4724400" h="533400">
                  <a:moveTo>
                    <a:pt x="4724400" y="0"/>
                  </a:moveTo>
                  <a:lnTo>
                    <a:pt x="4724400" y="5333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95272" y="1676273"/>
            <a:ext cx="10496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33672" y="1676273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95872" y="1676273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96147" y="1968500"/>
            <a:ext cx="384175" cy="381000"/>
          </a:xfrm>
          <a:custGeom>
            <a:avLst/>
            <a:gdLst/>
            <a:ahLst/>
            <a:cxnLst/>
            <a:rect l="l" t="t" r="r" b="b"/>
            <a:pathLst>
              <a:path w="384175" h="381000">
                <a:moveTo>
                  <a:pt x="225551" y="0"/>
                </a:moveTo>
                <a:lnTo>
                  <a:pt x="225551" y="381000"/>
                </a:lnTo>
              </a:path>
              <a:path w="384175" h="381000">
                <a:moveTo>
                  <a:pt x="0" y="376428"/>
                </a:moveTo>
                <a:lnTo>
                  <a:pt x="384048" y="376427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6070600" y="3937000"/>
            <a:ext cx="2467610" cy="558800"/>
            <a:chOff x="6070600" y="3937000"/>
            <a:chExt cx="2467610" cy="558800"/>
          </a:xfrm>
        </p:grpSpPr>
        <p:sp>
          <p:nvSpPr>
            <p:cNvPr id="41" name="object 41"/>
            <p:cNvSpPr/>
            <p:nvPr/>
          </p:nvSpPr>
          <p:spPr>
            <a:xfrm>
              <a:off x="60833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833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02500" y="4254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30110" y="4182109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73900" y="39497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095872" y="39622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296147" y="4243070"/>
            <a:ext cx="384175" cy="391160"/>
          </a:xfrm>
          <a:custGeom>
            <a:avLst/>
            <a:gdLst/>
            <a:ahLst/>
            <a:cxnLst/>
            <a:rect l="l" t="t" r="r" b="b"/>
            <a:pathLst>
              <a:path w="384175" h="391160">
                <a:moveTo>
                  <a:pt x="211074" y="0"/>
                </a:moveTo>
                <a:lnTo>
                  <a:pt x="211074" y="381000"/>
                </a:lnTo>
              </a:path>
              <a:path w="384175" h="391160">
                <a:moveTo>
                  <a:pt x="0" y="390905"/>
                </a:moveTo>
                <a:lnTo>
                  <a:pt x="384048" y="390905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72002" y="1309623"/>
            <a:ext cx="196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Item </a:t>
            </a:r>
            <a:r>
              <a:rPr sz="1800" b="1" dirty="0">
                <a:latin typeface="Arial"/>
                <a:cs typeface="Arial"/>
              </a:rPr>
              <a:t>to be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deleted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STACK USING ARRAY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63700" y="2638298"/>
            <a:ext cx="1159510" cy="2775585"/>
            <a:chOff x="1663700" y="2638298"/>
            <a:chExt cx="1159510" cy="2775585"/>
          </a:xfrm>
        </p:grpSpPr>
        <p:sp>
          <p:nvSpPr>
            <p:cNvPr id="4" name="object 4"/>
            <p:cNvSpPr/>
            <p:nvPr/>
          </p:nvSpPr>
          <p:spPr>
            <a:xfrm>
              <a:off x="2120900" y="4102100"/>
              <a:ext cx="685800" cy="1295400"/>
            </a:xfrm>
            <a:custGeom>
              <a:avLst/>
              <a:gdLst/>
              <a:ahLst/>
              <a:cxnLst/>
              <a:rect l="l" t="t" r="r" b="b"/>
              <a:pathLst>
                <a:path w="685800" h="1295400">
                  <a:moveTo>
                    <a:pt x="685799" y="12954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1295400"/>
                  </a:lnTo>
                  <a:lnTo>
                    <a:pt x="685799" y="12954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0900" y="4102100"/>
              <a:ext cx="685800" cy="1295400"/>
            </a:xfrm>
            <a:custGeom>
              <a:avLst/>
              <a:gdLst/>
              <a:ahLst/>
              <a:cxnLst/>
              <a:rect l="l" t="t" r="r" b="b"/>
              <a:pathLst>
                <a:path w="685800" h="1295400">
                  <a:moveTo>
                    <a:pt x="685799" y="12954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1295400"/>
                  </a:lnTo>
                  <a:lnTo>
                    <a:pt x="685799" y="12954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0900" y="2654300"/>
              <a:ext cx="685800" cy="1447800"/>
            </a:xfrm>
            <a:custGeom>
              <a:avLst/>
              <a:gdLst/>
              <a:ahLst/>
              <a:cxnLst/>
              <a:rect l="l" t="t" r="r" b="b"/>
              <a:pathLst>
                <a:path w="685800" h="1447800">
                  <a:moveTo>
                    <a:pt x="685799" y="14478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1447800"/>
                  </a:lnTo>
                  <a:lnTo>
                    <a:pt x="685799" y="14478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0900" y="2654300"/>
              <a:ext cx="685800" cy="1447800"/>
            </a:xfrm>
            <a:custGeom>
              <a:avLst/>
              <a:gdLst/>
              <a:ahLst/>
              <a:cxnLst/>
              <a:rect l="l" t="t" r="r" b="b"/>
              <a:pathLst>
                <a:path w="685800" h="1447800">
                  <a:moveTo>
                    <a:pt x="685799" y="14478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1447800"/>
                  </a:lnTo>
                  <a:lnTo>
                    <a:pt x="685799" y="14478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3700" y="4102100"/>
              <a:ext cx="303530" cy="0"/>
            </a:xfrm>
            <a:custGeom>
              <a:avLst/>
              <a:gdLst/>
              <a:ahLst/>
              <a:cxnLst/>
              <a:rect l="l" t="t" r="r" b="b"/>
              <a:pathLst>
                <a:path w="303530">
                  <a:moveTo>
                    <a:pt x="0" y="0"/>
                  </a:moveTo>
                  <a:lnTo>
                    <a:pt x="303275" y="0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5452" y="4024376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155448" y="77724"/>
                  </a:moveTo>
                  <a:lnTo>
                    <a:pt x="0" y="0"/>
                  </a:lnTo>
                  <a:lnTo>
                    <a:pt x="0" y="156210"/>
                  </a:lnTo>
                  <a:lnTo>
                    <a:pt x="155448" y="77724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9900" y="3552698"/>
              <a:ext cx="303530" cy="0"/>
            </a:xfrm>
            <a:custGeom>
              <a:avLst/>
              <a:gdLst/>
              <a:ahLst/>
              <a:cxnLst/>
              <a:rect l="l" t="t" r="r" b="b"/>
              <a:pathLst>
                <a:path w="303530">
                  <a:moveTo>
                    <a:pt x="0" y="0"/>
                  </a:moveTo>
                  <a:lnTo>
                    <a:pt x="303275" y="0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1652" y="3474974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155448" y="78486"/>
                  </a:moveTo>
                  <a:lnTo>
                    <a:pt x="0" y="0"/>
                  </a:lnTo>
                  <a:lnTo>
                    <a:pt x="0" y="156210"/>
                  </a:lnTo>
                  <a:lnTo>
                    <a:pt x="155448" y="78486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0900" y="35687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799" y="5334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685799" y="5334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0900" y="35687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799" y="533400"/>
                  </a:moveTo>
                  <a:lnTo>
                    <a:pt x="6857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685799" y="5334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1700" y="3873500"/>
            <a:ext cx="685800" cy="489584"/>
          </a:xfrm>
          <a:prstGeom prst="rect">
            <a:avLst/>
          </a:prstGeom>
          <a:ln w="32004">
            <a:solidFill>
              <a:srgbClr val="CC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977900" y="3324097"/>
            <a:ext cx="685800" cy="489584"/>
          </a:xfrm>
          <a:prstGeom prst="rect">
            <a:avLst/>
          </a:prstGeom>
          <a:ln w="32003">
            <a:solidFill>
              <a:srgbClr val="CC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3800" y="187960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Stack: Linked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r>
              <a:rPr sz="320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Structure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950" y="4083050"/>
            <a:ext cx="7192009" cy="1019810"/>
            <a:chOff x="996950" y="4083050"/>
            <a:chExt cx="7192009" cy="1019810"/>
          </a:xfrm>
        </p:grpSpPr>
        <p:sp>
          <p:nvSpPr>
            <p:cNvPr id="4" name="object 4"/>
            <p:cNvSpPr/>
            <p:nvPr/>
          </p:nvSpPr>
          <p:spPr>
            <a:xfrm>
              <a:off x="10160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0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8000" y="4406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638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399" y="6096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399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38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399" y="6096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399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93111" y="4321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25800" y="4406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16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16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40911" y="4321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73600" y="4406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94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94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8711" y="4321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1400" y="4406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90">
                  <a:moveTo>
                    <a:pt x="0" y="0"/>
                  </a:moveTo>
                  <a:lnTo>
                    <a:pt x="516635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072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072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6511" y="4321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5" h="171450">
                  <a:moveTo>
                    <a:pt x="170688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8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69200" y="4406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0"/>
                  </a:moveTo>
                  <a:lnTo>
                    <a:pt x="533400" y="0"/>
                  </a:lnTo>
                </a:path>
                <a:path w="533400" h="609600">
                  <a:moveTo>
                    <a:pt x="533400" y="0"/>
                  </a:moveTo>
                  <a:lnTo>
                    <a:pt x="533400" y="60960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17256" y="493115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85344"/>
                  </a:moveTo>
                  <a:lnTo>
                    <a:pt x="85344" y="0"/>
                  </a:lnTo>
                  <a:lnTo>
                    <a:pt x="0" y="85344"/>
                  </a:lnTo>
                  <a:lnTo>
                    <a:pt x="85344" y="171450"/>
                  </a:lnTo>
                  <a:lnTo>
                    <a:pt x="171450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77900" y="3079495"/>
            <a:ext cx="640080" cy="489584"/>
          </a:xfrm>
          <a:prstGeom prst="rect">
            <a:avLst/>
          </a:prstGeom>
          <a:ln w="32003">
            <a:solidFill>
              <a:srgbClr val="CC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04975" y="3019298"/>
            <a:ext cx="1694180" cy="1083310"/>
            <a:chOff x="1204975" y="3019298"/>
            <a:chExt cx="1694180" cy="1083310"/>
          </a:xfrm>
        </p:grpSpPr>
        <p:sp>
          <p:nvSpPr>
            <p:cNvPr id="26" name="object 26"/>
            <p:cNvSpPr/>
            <p:nvPr/>
          </p:nvSpPr>
          <p:spPr>
            <a:xfrm>
              <a:off x="1282699" y="3568700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5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4975" y="3946652"/>
              <a:ext cx="156210" cy="155575"/>
            </a:xfrm>
            <a:custGeom>
              <a:avLst/>
              <a:gdLst/>
              <a:ahLst/>
              <a:cxnLst/>
              <a:rect l="l" t="t" r="r" b="b"/>
              <a:pathLst>
                <a:path w="156209" h="155575">
                  <a:moveTo>
                    <a:pt x="156210" y="0"/>
                  </a:moveTo>
                  <a:lnTo>
                    <a:pt x="0" y="0"/>
                  </a:lnTo>
                  <a:lnTo>
                    <a:pt x="77724" y="155448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7499" y="3263900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30">
                  <a:moveTo>
                    <a:pt x="0" y="0"/>
                  </a:moveTo>
                  <a:lnTo>
                    <a:pt x="379475" y="0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65451" y="3186176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155448" y="77724"/>
                  </a:moveTo>
                  <a:lnTo>
                    <a:pt x="0" y="0"/>
                  </a:lnTo>
                  <a:lnTo>
                    <a:pt x="0" y="156210"/>
                  </a:lnTo>
                  <a:lnTo>
                    <a:pt x="155448" y="77724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20900" y="30353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1999" y="533400"/>
                  </a:moveTo>
                  <a:lnTo>
                    <a:pt x="7619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761999" y="5334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20900" y="30353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761999" y="533400"/>
                  </a:moveTo>
                  <a:lnTo>
                    <a:pt x="761999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761999" y="533400"/>
                  </a:lnTo>
                  <a:close/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89429" y="3568700"/>
              <a:ext cx="636270" cy="445770"/>
            </a:xfrm>
            <a:custGeom>
              <a:avLst/>
              <a:gdLst/>
              <a:ahLst/>
              <a:cxnLst/>
              <a:rect l="l" t="t" r="r" b="b"/>
              <a:pathLst>
                <a:path w="636269" h="445770">
                  <a:moveTo>
                    <a:pt x="636269" y="0"/>
                  </a:moveTo>
                  <a:lnTo>
                    <a:pt x="0" y="445770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3699" y="3949700"/>
              <a:ext cx="172720" cy="152400"/>
            </a:xfrm>
            <a:custGeom>
              <a:avLst/>
              <a:gdLst/>
              <a:ahLst/>
              <a:cxnLst/>
              <a:rect l="l" t="t" r="r" b="b"/>
              <a:pathLst>
                <a:path w="172719" h="152400">
                  <a:moveTo>
                    <a:pt x="172212" y="127253"/>
                  </a:moveTo>
                  <a:lnTo>
                    <a:pt x="83057" y="0"/>
                  </a:lnTo>
                  <a:lnTo>
                    <a:pt x="0" y="152400"/>
                  </a:lnTo>
                  <a:lnTo>
                    <a:pt x="172212" y="127253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03600" y="2032000"/>
            <a:ext cx="2760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PUSH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C512289-0F76-4555-80D1-5CC09D5FE57E}"/>
                  </a:ext>
                </a:extLst>
              </p14:cNvPr>
              <p14:cNvContentPartPr/>
              <p14:nvPr/>
            </p14:nvContentPartPr>
            <p14:xfrm>
              <a:off x="1636920" y="3354120"/>
              <a:ext cx="783000" cy="631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C512289-0F76-4555-80D1-5CC09D5FE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7560" y="3344760"/>
                <a:ext cx="801720" cy="65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Stack: Linked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r>
              <a:rPr sz="320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Structure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950" y="4083050"/>
            <a:ext cx="7192009" cy="1019810"/>
            <a:chOff x="996950" y="4083050"/>
            <a:chExt cx="7192009" cy="1019810"/>
          </a:xfrm>
        </p:grpSpPr>
        <p:sp>
          <p:nvSpPr>
            <p:cNvPr id="4" name="object 4"/>
            <p:cNvSpPr/>
            <p:nvPr/>
          </p:nvSpPr>
          <p:spPr>
            <a:xfrm>
              <a:off x="10160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0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8000" y="4406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3111" y="4321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38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399" y="6096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399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38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399" y="6096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399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25800" y="4406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16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16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40911" y="4321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73600" y="4406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94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94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8711" y="4321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1400" y="4406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90">
                  <a:moveTo>
                    <a:pt x="0" y="0"/>
                  </a:moveTo>
                  <a:lnTo>
                    <a:pt x="516635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072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07200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6511" y="4321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5" h="171450">
                  <a:moveTo>
                    <a:pt x="170688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8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69200" y="4406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0"/>
                  </a:moveTo>
                  <a:lnTo>
                    <a:pt x="533400" y="0"/>
                  </a:lnTo>
                </a:path>
                <a:path w="533400" h="609600">
                  <a:moveTo>
                    <a:pt x="533400" y="0"/>
                  </a:moveTo>
                  <a:lnTo>
                    <a:pt x="533400" y="60960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17256" y="493115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85344"/>
                  </a:moveTo>
                  <a:lnTo>
                    <a:pt x="85344" y="0"/>
                  </a:lnTo>
                  <a:lnTo>
                    <a:pt x="0" y="85344"/>
                  </a:lnTo>
                  <a:lnTo>
                    <a:pt x="85344" y="171450"/>
                  </a:lnTo>
                  <a:lnTo>
                    <a:pt x="171450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77900" y="3079495"/>
            <a:ext cx="640080" cy="489584"/>
          </a:xfrm>
          <a:prstGeom prst="rect">
            <a:avLst/>
          </a:prstGeom>
          <a:ln w="32003">
            <a:solidFill>
              <a:srgbClr val="CC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top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04975" y="3552697"/>
            <a:ext cx="1297305" cy="778510"/>
            <a:chOff x="1204975" y="3552697"/>
            <a:chExt cx="1297305" cy="778510"/>
          </a:xfrm>
        </p:grpSpPr>
        <p:sp>
          <p:nvSpPr>
            <p:cNvPr id="26" name="object 26"/>
            <p:cNvSpPr/>
            <p:nvPr/>
          </p:nvSpPr>
          <p:spPr>
            <a:xfrm>
              <a:off x="1282699" y="3568699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5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4975" y="3946651"/>
              <a:ext cx="156210" cy="155575"/>
            </a:xfrm>
            <a:custGeom>
              <a:avLst/>
              <a:gdLst/>
              <a:ahLst/>
              <a:cxnLst/>
              <a:rect l="l" t="t" r="r" b="b"/>
              <a:pathLst>
                <a:path w="156209" h="155575">
                  <a:moveTo>
                    <a:pt x="156210" y="0"/>
                  </a:moveTo>
                  <a:lnTo>
                    <a:pt x="0" y="0"/>
                  </a:lnTo>
                  <a:lnTo>
                    <a:pt x="77724" y="155448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8899" y="3568699"/>
              <a:ext cx="1015365" cy="677545"/>
            </a:xfrm>
            <a:custGeom>
              <a:avLst/>
              <a:gdLst/>
              <a:ahLst/>
              <a:cxnLst/>
              <a:rect l="l" t="t" r="r" b="b"/>
              <a:pathLst>
                <a:path w="1015364" h="677545">
                  <a:moveTo>
                    <a:pt x="0" y="0"/>
                  </a:moveTo>
                  <a:lnTo>
                    <a:pt x="1014983" y="677417"/>
                  </a:lnTo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9687" y="4179823"/>
              <a:ext cx="172720" cy="151130"/>
            </a:xfrm>
            <a:custGeom>
              <a:avLst/>
              <a:gdLst/>
              <a:ahLst/>
              <a:cxnLst/>
              <a:rect l="l" t="t" r="r" b="b"/>
              <a:pathLst>
                <a:path w="172719" h="151129">
                  <a:moveTo>
                    <a:pt x="172212" y="150875"/>
                  </a:moveTo>
                  <a:lnTo>
                    <a:pt x="86106" y="0"/>
                  </a:lnTo>
                  <a:lnTo>
                    <a:pt x="0" y="129539"/>
                  </a:lnTo>
                  <a:lnTo>
                    <a:pt x="172212" y="15087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03600" y="2032000"/>
            <a:ext cx="2556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POP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OPERATION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82F851E-29A1-488E-8AC0-936F6A0ABA2A}"/>
                  </a:ext>
                </a:extLst>
              </p14:cNvPr>
              <p14:cNvContentPartPr/>
              <p14:nvPr/>
            </p14:nvContentPartPr>
            <p14:xfrm>
              <a:off x="1174320" y="4217040"/>
              <a:ext cx="480600" cy="471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82F851E-29A1-488E-8AC0-936F6A0AB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960" y="4207680"/>
                <a:ext cx="499320" cy="49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Basic Idea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217238"/>
            <a:ext cx="7701280" cy="42360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In the array implementation, we</a:t>
            </a:r>
            <a:r>
              <a:rPr sz="2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would:</a:t>
            </a:r>
            <a:endParaRPr sz="2800">
              <a:latin typeface="Arial"/>
              <a:cs typeface="Arial"/>
            </a:endParaRPr>
          </a:p>
          <a:p>
            <a:pPr marL="755015" marR="69342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Declare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an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array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of fixed size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(which determines the  maximum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size of the</a:t>
            </a:r>
            <a:r>
              <a:rPr sz="2000" b="1" spc="1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stack).</a:t>
            </a:r>
            <a:endParaRPr sz="2000">
              <a:latin typeface="Arial"/>
              <a:cs typeface="Arial"/>
            </a:endParaRPr>
          </a:p>
          <a:p>
            <a:pPr marL="755015" marR="311785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Keep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a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variable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which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always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points to the “top” of the 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stack.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Contains the array index of the “top”</a:t>
            </a:r>
            <a:r>
              <a:rPr sz="2000" b="1" spc="45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In the linked list implementation, we</a:t>
            </a:r>
            <a:r>
              <a:rPr sz="2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would:</a:t>
            </a:r>
            <a:endParaRPr sz="28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Maintain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stack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as a linked</a:t>
            </a:r>
            <a:r>
              <a:rPr sz="2000" b="1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A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pointer variable </a:t>
            </a:r>
            <a:r>
              <a:rPr sz="2400" b="1" spc="-5" dirty="0">
                <a:solidFill>
                  <a:srgbClr val="800080"/>
                </a:solidFill>
                <a:latin typeface="Courier New"/>
                <a:cs typeface="Courier New"/>
              </a:rPr>
              <a:t>top</a:t>
            </a:r>
            <a:r>
              <a:rPr sz="2400" b="1" spc="-844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points to the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start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of the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list.</a:t>
            </a:r>
            <a:endParaRPr sz="2000">
              <a:latin typeface="Arial"/>
              <a:cs typeface="Arial"/>
            </a:endParaRPr>
          </a:p>
          <a:p>
            <a:pPr marL="755015" marR="396875" lvl="1" indent="-28575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The first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element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of the linked list is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considered 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as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the  stack</a:t>
            </a:r>
            <a:r>
              <a:rPr sz="2000" b="1" spc="-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6500"/>
                </a:solidFill>
                <a:latin typeface="Arial"/>
                <a:cs typeface="Arial"/>
              </a:rPr>
              <a:t>top.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Declaration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282700"/>
            <a:ext cx="3810000" cy="2777683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21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#define MAXSIZE</a:t>
            </a:r>
            <a:r>
              <a:rPr sz="1800" b="1" spc="-4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100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struct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 lifo</a:t>
            </a:r>
            <a:endParaRPr sz="1800" dirty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14984" marR="1102995">
              <a:lnSpc>
                <a:spcPct val="100000"/>
              </a:lnSpc>
              <a:tabLst>
                <a:tab pos="1197610" algn="l"/>
              </a:tabLst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int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st[MAXSIZE]; 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int	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top;</a:t>
            </a:r>
            <a:endParaRPr sz="1800" dirty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};</a:t>
            </a:r>
            <a:endParaRPr sz="1800" dirty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typedef struct</a:t>
            </a:r>
            <a:r>
              <a:rPr sz="1800" b="1" spc="-3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lifo</a:t>
            </a:r>
            <a:endParaRPr sz="1800" dirty="0">
              <a:latin typeface="Courier New"/>
              <a:cs typeface="Courier New"/>
            </a:endParaRPr>
          </a:p>
          <a:p>
            <a:pPr marL="2289810">
              <a:lnSpc>
                <a:spcPct val="100000"/>
              </a:lnSpc>
            </a:pP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stack;</a:t>
            </a:r>
            <a:endParaRPr lang="en-US" sz="1800" b="1" spc="-15" dirty="0">
              <a:solidFill>
                <a:srgbClr val="800080"/>
              </a:solidFill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stack</a:t>
            </a:r>
            <a:r>
              <a:rPr sz="1800" b="1" spc="-2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s;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300" y="1358900"/>
            <a:ext cx="4038600" cy="2793072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2100"/>
              </a:lnSpc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struct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 lifo</a:t>
            </a:r>
            <a:endParaRPr sz="1800" dirty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 value;</a:t>
            </a:r>
            <a:endParaRPr sz="1800" dirty="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struct lifo</a:t>
            </a:r>
            <a:r>
              <a:rPr sz="1800" b="1" spc="-4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*next;</a:t>
            </a:r>
            <a:endParaRPr sz="1800" dirty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</a:pP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};</a:t>
            </a:r>
            <a:endParaRPr sz="1800" dirty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typedef struct</a:t>
            </a:r>
            <a:r>
              <a:rPr sz="1800" b="1" spc="-3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lifo</a:t>
            </a:r>
            <a:endParaRPr sz="1800" dirty="0">
              <a:latin typeface="Courier New"/>
              <a:cs typeface="Courier New"/>
            </a:endParaRPr>
          </a:p>
          <a:p>
            <a:pPr marL="2289810">
              <a:lnSpc>
                <a:spcPct val="100000"/>
              </a:lnSpc>
            </a:pP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stack;</a:t>
            </a:r>
            <a:endParaRPr sz="1800" dirty="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1205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stack</a:t>
            </a:r>
            <a:r>
              <a:rPr sz="1800" b="1" spc="-2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*top;</a:t>
            </a:r>
            <a:endParaRPr lang="en-US" sz="1800" b="1" spc="-10" dirty="0">
              <a:solidFill>
                <a:srgbClr val="800080"/>
              </a:solidFill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1205"/>
              </a:spcBef>
            </a:pP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1094" y="4506976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5203" y="4506976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LINKED</a:t>
            </a:r>
            <a:r>
              <a:rPr sz="24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6579AA-6C40-4517-A4DB-3B2F19B81761}"/>
                  </a:ext>
                </a:extLst>
              </p14:cNvPr>
              <p14:cNvContentPartPr/>
              <p14:nvPr/>
            </p14:nvContentPartPr>
            <p14:xfrm>
              <a:off x="79920" y="471600"/>
              <a:ext cx="6094440" cy="3558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6579AA-6C40-4517-A4DB-3B2F19B817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0" y="462240"/>
                <a:ext cx="6113160" cy="357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Stack Creation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0700" y="1358900"/>
            <a:ext cx="3810000" cy="28194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04775">
              <a:lnSpc>
                <a:spcPts val="2345"/>
              </a:lnSpc>
              <a:spcBef>
                <a:spcPts val="5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void create (stack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*s)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28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234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s-&gt;top =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-1;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ourier New"/>
              <a:cs typeface="Courier New"/>
            </a:endParaRPr>
          </a:p>
          <a:p>
            <a:pPr marL="1019175" marR="344805" indent="-457834">
              <a:lnSpc>
                <a:spcPts val="229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/* s-&gt;top points</a:t>
            </a:r>
            <a:r>
              <a:rPr sz="2000" b="1" spc="-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to  last element  pushed in;  initially -1</a:t>
            </a:r>
            <a:r>
              <a:rPr sz="2000" b="1" spc="-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25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7900" y="1358900"/>
            <a:ext cx="4038600" cy="25146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04775">
              <a:lnSpc>
                <a:spcPts val="2345"/>
              </a:lnSpc>
              <a:spcBef>
                <a:spcPts val="5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void create (stack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**top)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28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234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*top = NULL;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ourier New"/>
              <a:cs typeface="Courier New"/>
            </a:endParaRPr>
          </a:p>
          <a:p>
            <a:pPr marL="1019175" marR="116205" indent="-457834">
              <a:lnSpc>
                <a:spcPts val="2290"/>
              </a:lnSpc>
              <a:tabLst>
                <a:tab pos="3609340" algn="l"/>
              </a:tabLst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/* top points to NULL,  indicating empty  stack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	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*/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25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7294" y="4278376"/>
            <a:ext cx="111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3053" y="3973576"/>
            <a:ext cx="190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LINKED</a:t>
            </a:r>
            <a:r>
              <a:rPr sz="24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606425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Pushing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an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element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into the</a:t>
            </a:r>
            <a:r>
              <a:rPr sz="320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82700" y="1206500"/>
            <a:ext cx="6324600" cy="43434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void push (stack *s, int</a:t>
            </a:r>
            <a:r>
              <a:rPr sz="2000" b="1" spc="2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element)</a:t>
            </a:r>
            <a:endParaRPr sz="200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if (s-&gt;top ==</a:t>
            </a:r>
            <a:r>
              <a:rPr sz="2000" b="1" spc="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(MAXSIZE-1))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476375" marR="421005">
              <a:lnSpc>
                <a:spcPts val="2530"/>
              </a:lnSpc>
              <a:spcBef>
                <a:spcPts val="9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printf (“\n Stack overflow”);  exit(-1);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476375">
              <a:lnSpc>
                <a:spcPct val="100000"/>
              </a:lnSpc>
              <a:spcBef>
                <a:spcPts val="13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s-&gt;top ++;</a:t>
            </a:r>
            <a:endParaRPr sz="2000">
              <a:latin typeface="Courier New"/>
              <a:cs typeface="Courier New"/>
            </a:endParaRPr>
          </a:p>
          <a:p>
            <a:pPr marL="1476375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s-&gt;st[s-&gt;top] =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element;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3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  <a:spcBef>
                <a:spcPts val="16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094" y="5649976"/>
            <a:ext cx="111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52470F-F2D5-4C24-BC30-05FC08723B52}"/>
                  </a:ext>
                </a:extLst>
              </p14:cNvPr>
              <p14:cNvContentPartPr/>
              <p14:nvPr/>
            </p14:nvContentPartPr>
            <p14:xfrm>
              <a:off x="4003200" y="1147680"/>
              <a:ext cx="889920" cy="63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52470F-F2D5-4C24-BC30-05FC08723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3840" y="1138320"/>
                <a:ext cx="908640" cy="65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300" y="1282700"/>
            <a:ext cx="6781800" cy="42672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04775">
              <a:lnSpc>
                <a:spcPts val="2345"/>
              </a:lnSpc>
              <a:spcBef>
                <a:spcPts val="5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void push (stack **top, int</a:t>
            </a:r>
            <a:r>
              <a:rPr sz="2000" b="1" spc="2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element)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28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14375">
              <a:lnSpc>
                <a:spcPts val="234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stack *new;</a:t>
            </a:r>
            <a:endParaRPr sz="2000">
              <a:latin typeface="Courier New"/>
              <a:cs typeface="Courier New"/>
            </a:endParaRPr>
          </a:p>
          <a:p>
            <a:pPr marL="714375" marR="269240">
              <a:lnSpc>
                <a:spcPts val="2290"/>
              </a:lnSpc>
              <a:spcBef>
                <a:spcPts val="119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new = (stack *) malloc(sizeof(stack));  if (new ==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NULL)</a:t>
            </a:r>
            <a:endParaRPr sz="2000">
              <a:latin typeface="Courier New"/>
              <a:cs typeface="Courier New"/>
            </a:endParaRPr>
          </a:p>
          <a:p>
            <a:pPr marL="714375">
              <a:lnSpc>
                <a:spcPts val="217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171575" marR="1335405">
              <a:lnSpc>
                <a:spcPts val="2290"/>
              </a:lnSpc>
              <a:spcBef>
                <a:spcPts val="114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printf (“\n Stack is full”);  exit(-1);</a:t>
            </a:r>
            <a:endParaRPr sz="2000">
              <a:latin typeface="Courier New"/>
              <a:cs typeface="Courier New"/>
            </a:endParaRPr>
          </a:p>
          <a:p>
            <a:pPr marL="714375">
              <a:lnSpc>
                <a:spcPts val="222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714375" marR="2859405">
              <a:lnSpc>
                <a:spcPts val="2290"/>
              </a:lnSpc>
              <a:spcBef>
                <a:spcPts val="119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new-&gt;value = element;  new-&gt;next =</a:t>
            </a:r>
            <a:r>
              <a:rPr sz="2000" b="1" spc="-1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*top;</a:t>
            </a:r>
            <a:endParaRPr sz="2000">
              <a:latin typeface="Courier New"/>
              <a:cs typeface="Courier New"/>
            </a:endParaRPr>
          </a:p>
          <a:p>
            <a:pPr marL="714375">
              <a:lnSpc>
                <a:spcPts val="217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*top =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new;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34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530853" y="5649976"/>
            <a:ext cx="190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LINKED</a:t>
            </a:r>
            <a:r>
              <a:rPr sz="24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Popping an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element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from the</a:t>
            </a:r>
            <a:r>
              <a:rPr sz="3200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58900" y="1358900"/>
            <a:ext cx="6096000" cy="41148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int pop (stack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*s)</a:t>
            </a:r>
            <a:endParaRPr sz="200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if (s-&gt;top ==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-1)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23975" marR="192405">
              <a:lnSpc>
                <a:spcPts val="2530"/>
              </a:lnSpc>
              <a:spcBef>
                <a:spcPts val="9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printf (“\n Stack underflow”);  exit(-1);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323975">
              <a:lnSpc>
                <a:spcPct val="100000"/>
              </a:lnSpc>
              <a:spcBef>
                <a:spcPts val="13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return (s-&gt;st[s-&gt;top--]);</a:t>
            </a:r>
            <a:endParaRPr sz="2000">
              <a:latin typeface="Courier New"/>
              <a:cs typeface="Courier New"/>
            </a:endParaRPr>
          </a:p>
          <a:p>
            <a:pPr marL="866775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  <a:spcBef>
                <a:spcPts val="16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094" y="5573776"/>
            <a:ext cx="111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7900" y="1206500"/>
            <a:ext cx="5791200" cy="49530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775">
              <a:lnSpc>
                <a:spcPts val="210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int pop (stack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**top)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05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61975" marR="3849370">
              <a:lnSpc>
                <a:spcPts val="2050"/>
              </a:lnSpc>
              <a:spcBef>
                <a:spcPts val="18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int t;  stack</a:t>
            </a:r>
            <a:r>
              <a:rPr sz="2000" b="1" spc="-7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*p;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2225"/>
              </a:lnSpc>
              <a:spcBef>
                <a:spcPts val="66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if (*top ==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NULL)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205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19175" marR="344805">
              <a:lnSpc>
                <a:spcPts val="2050"/>
              </a:lnSpc>
              <a:spcBef>
                <a:spcPts val="18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printf (“\n Stack is empty”);  exit(-1);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1864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205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205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019175" marR="2020570">
              <a:lnSpc>
                <a:spcPts val="2050"/>
              </a:lnSpc>
              <a:spcBef>
                <a:spcPts val="19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t =</a:t>
            </a:r>
            <a:r>
              <a:rPr sz="2000" b="1" spc="-4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(*top)-&gt;value;  </a:t>
            </a:r>
            <a:r>
              <a:rPr sz="2000" b="1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 =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*top;</a:t>
            </a:r>
            <a:endParaRPr sz="2000">
              <a:latin typeface="Courier New"/>
              <a:cs typeface="Courier New"/>
            </a:endParaRPr>
          </a:p>
          <a:p>
            <a:pPr marL="1019175">
              <a:lnSpc>
                <a:spcPts val="1864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*top = (*top)-&gt;next;</a:t>
            </a:r>
            <a:endParaRPr sz="2000">
              <a:latin typeface="Courier New"/>
              <a:cs typeface="Courier New"/>
            </a:endParaRPr>
          </a:p>
          <a:p>
            <a:pPr marL="1019175" marR="3392170">
              <a:lnSpc>
                <a:spcPts val="2050"/>
              </a:lnSpc>
              <a:spcBef>
                <a:spcPts val="18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free</a:t>
            </a:r>
            <a:r>
              <a:rPr sz="2000" b="1" spc="-7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(p);  return</a:t>
            </a:r>
            <a:r>
              <a:rPr sz="2000" b="1" spc="-7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t;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1864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22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036054" y="3059176"/>
            <a:ext cx="190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LINKED</a:t>
            </a:r>
            <a:r>
              <a:rPr sz="24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In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essence</a:t>
            </a:r>
            <a:r>
              <a:rPr sz="3200" spc="-1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297726"/>
            <a:ext cx="7670800" cy="4629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insertion:</a:t>
            </a:r>
            <a:endParaRPr sz="280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A record is created holding the new</a:t>
            </a:r>
            <a:r>
              <a:rPr sz="2400" b="1" spc="-3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item.</a:t>
            </a:r>
            <a:endParaRPr sz="2400">
              <a:latin typeface="Arial"/>
              <a:cs typeface="Arial"/>
            </a:endParaRPr>
          </a:p>
          <a:p>
            <a:pPr marL="755650" marR="71755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next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pointer of the new record is set to link  it to the item which is to follow it in the</a:t>
            </a:r>
            <a:r>
              <a:rPr sz="2400" b="1" spc="-3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  <a:p>
            <a:pPr marL="755650" marR="5080" lvl="1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next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pointer of the item which is to 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precede 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it must be modified to point to the new</a:t>
            </a:r>
            <a:r>
              <a:rPr sz="2400" b="1" spc="-3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item.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deletion:</a:t>
            </a:r>
            <a:endParaRPr sz="2800">
              <a:latin typeface="Arial"/>
              <a:cs typeface="Arial"/>
            </a:endParaRPr>
          </a:p>
          <a:p>
            <a:pPr marL="755650" marR="17653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next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pointer of the item immediately  preceding the one to be deleted is altered, and  made to point to the item following the deleted  item.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Checking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for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stack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empty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1358900"/>
            <a:ext cx="3581400" cy="22098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04775">
              <a:lnSpc>
                <a:spcPts val="2345"/>
              </a:lnSpc>
              <a:spcBef>
                <a:spcPts val="5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int isempty (stack</a:t>
            </a:r>
            <a:r>
              <a:rPr sz="2000" b="1" spc="-1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*s)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28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228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if (s-&gt;top ==</a:t>
            </a:r>
            <a:r>
              <a:rPr sz="2000" b="1" spc="-2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-1)</a:t>
            </a:r>
            <a:endParaRPr sz="2000">
              <a:latin typeface="Courier New"/>
              <a:cs typeface="Courier New"/>
            </a:endParaRPr>
          </a:p>
          <a:p>
            <a:pPr marL="1628775">
              <a:lnSpc>
                <a:spcPts val="229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return</a:t>
            </a:r>
            <a:r>
              <a:rPr sz="2000" b="1" spc="-1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229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628775">
              <a:lnSpc>
                <a:spcPts val="230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return</a:t>
            </a:r>
            <a:r>
              <a:rPr sz="2000" b="1" spc="-2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(0);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36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4100" y="1358900"/>
            <a:ext cx="4038600" cy="22098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04775">
              <a:lnSpc>
                <a:spcPts val="2345"/>
              </a:lnSpc>
              <a:spcBef>
                <a:spcPts val="5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int isempty (stack *top)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28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ts val="228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if (top ==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NULL)</a:t>
            </a:r>
            <a:endParaRPr sz="2000">
              <a:latin typeface="Courier New"/>
              <a:cs typeface="Courier New"/>
            </a:endParaRPr>
          </a:p>
          <a:p>
            <a:pPr marL="714375" marR="1029969" indent="608965">
              <a:lnSpc>
                <a:spcPts val="2290"/>
              </a:lnSpc>
              <a:spcBef>
                <a:spcPts val="11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return</a:t>
            </a:r>
            <a:r>
              <a:rPr sz="2000" b="1" spc="-6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(1);  else</a:t>
            </a:r>
            <a:endParaRPr sz="2000">
              <a:latin typeface="Courier New"/>
              <a:cs typeface="Courier New"/>
            </a:endParaRPr>
          </a:p>
          <a:p>
            <a:pPr marL="1323975">
              <a:lnSpc>
                <a:spcPts val="219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return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(0);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ts val="2360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494" y="3668776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1403" y="3668776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LINKED</a:t>
            </a:r>
            <a:r>
              <a:rPr sz="24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Checking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for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stack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full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73100" y="1358900"/>
            <a:ext cx="3722370" cy="26670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int isfull (stack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*s)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if (s-&gt;top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==</a:t>
            </a:r>
            <a:endParaRPr sz="2000">
              <a:latin typeface="Courier New"/>
              <a:cs typeface="Courier New"/>
            </a:endParaRPr>
          </a:p>
          <a:p>
            <a:pPr marL="17811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(MAXSIZE–1))</a:t>
            </a:r>
            <a:endParaRPr sz="2000">
              <a:latin typeface="Courier New"/>
              <a:cs typeface="Courier New"/>
            </a:endParaRPr>
          </a:p>
          <a:p>
            <a:pPr marL="1323975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return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5619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3239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return</a:t>
            </a:r>
            <a:r>
              <a:rPr sz="2000" b="1" spc="-1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(0);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1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5500" y="1358900"/>
            <a:ext cx="3810000" cy="26670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47675" marR="197485" indent="-342900" algn="just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448309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Not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required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for linked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list  implementation.</a:t>
            </a:r>
            <a:endParaRPr sz="2000">
              <a:latin typeface="Arial"/>
              <a:cs typeface="Arial"/>
            </a:endParaRPr>
          </a:p>
          <a:p>
            <a:pPr marL="447675" marR="144780" indent="-342900" algn="just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448309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In the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push()</a:t>
            </a:r>
            <a:r>
              <a:rPr sz="2000" b="1" spc="-67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function, we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can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check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return value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malloc()</a:t>
            </a:r>
            <a:r>
              <a:rPr sz="20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847725" marR="173990" indent="-285750" algn="just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solidFill>
                  <a:srgbClr val="336500"/>
                </a:solidFill>
                <a:latin typeface="Arial"/>
                <a:cs typeface="Arial"/>
              </a:rPr>
              <a:t>– </a:t>
            </a:r>
            <a:r>
              <a:rPr sz="1800" b="1" spc="-5" dirty="0">
                <a:solidFill>
                  <a:srgbClr val="336500"/>
                </a:solidFill>
                <a:latin typeface="Arial"/>
                <a:cs typeface="Arial"/>
              </a:rPr>
              <a:t>If -1, then memory cannot  </a:t>
            </a:r>
            <a:r>
              <a:rPr sz="1800" b="1" dirty="0">
                <a:solidFill>
                  <a:srgbClr val="336500"/>
                </a:solidFill>
                <a:latin typeface="Arial"/>
                <a:cs typeface="Arial"/>
              </a:rPr>
              <a:t>be</a:t>
            </a:r>
            <a:r>
              <a:rPr sz="18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500"/>
                </a:solidFill>
                <a:latin typeface="Arial"/>
                <a:cs typeface="Arial"/>
              </a:rPr>
              <a:t>allocated.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494" y="4125976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2803" y="4125976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LINKED</a:t>
            </a:r>
            <a:r>
              <a:rPr sz="24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Example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main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function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::</a:t>
            </a:r>
            <a:r>
              <a:rPr sz="320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array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3200" y="1346200"/>
            <a:ext cx="3987800" cy="4749800"/>
            <a:chOff x="203200" y="1346200"/>
            <a:chExt cx="3987800" cy="4749800"/>
          </a:xfrm>
        </p:grpSpPr>
        <p:sp>
          <p:nvSpPr>
            <p:cNvPr id="4" name="object 4"/>
            <p:cNvSpPr/>
            <p:nvPr/>
          </p:nvSpPr>
          <p:spPr>
            <a:xfrm>
              <a:off x="215900" y="1358900"/>
              <a:ext cx="3962400" cy="4724400"/>
            </a:xfrm>
            <a:custGeom>
              <a:avLst/>
              <a:gdLst/>
              <a:ahLst/>
              <a:cxnLst/>
              <a:rect l="l" t="t" r="r" b="b"/>
              <a:pathLst>
                <a:path w="3962400" h="4724400">
                  <a:moveTo>
                    <a:pt x="3962400" y="4724400"/>
                  </a:moveTo>
                  <a:lnTo>
                    <a:pt x="3962400" y="0"/>
                  </a:lnTo>
                  <a:lnTo>
                    <a:pt x="0" y="0"/>
                  </a:lnTo>
                  <a:lnTo>
                    <a:pt x="0" y="4724400"/>
                  </a:lnTo>
                  <a:lnTo>
                    <a:pt x="3962400" y="47244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900" y="1358900"/>
              <a:ext cx="3962400" cy="4724400"/>
            </a:xfrm>
            <a:custGeom>
              <a:avLst/>
              <a:gdLst/>
              <a:ahLst/>
              <a:cxnLst/>
              <a:rect l="l" t="t" r="r" b="b"/>
              <a:pathLst>
                <a:path w="3962400" h="4724400">
                  <a:moveTo>
                    <a:pt x="3962400" y="4724400"/>
                  </a:moveTo>
                  <a:lnTo>
                    <a:pt x="3962400" y="0"/>
                  </a:lnTo>
                  <a:lnTo>
                    <a:pt x="0" y="0"/>
                  </a:lnTo>
                  <a:lnTo>
                    <a:pt x="0" y="4724400"/>
                  </a:lnTo>
                  <a:lnTo>
                    <a:pt x="3962400" y="4724400"/>
                  </a:lnTo>
                  <a:close/>
                </a:path>
              </a:pathLst>
            </a:custGeom>
            <a:ln w="2514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8356" y="1327835"/>
            <a:ext cx="2620010" cy="1675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#include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&lt;stdio.h&gt; 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#define MAXSIZE</a:t>
            </a:r>
            <a:r>
              <a:rPr sz="1800" b="1" spc="-10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100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struct</a:t>
            </a:r>
            <a:r>
              <a:rPr sz="1800" b="1" spc="-2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lifo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275">
              <a:lnSpc>
                <a:spcPct val="100000"/>
              </a:lnSpc>
              <a:spcBef>
                <a:spcPts val="229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int</a:t>
            </a:r>
            <a:r>
              <a:rPr sz="1800" b="1" spc="-4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st[MAXSIZE];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356" y="2977870"/>
            <a:ext cx="3575050" cy="9359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325"/>
              </a:spcBef>
              <a:tabLst>
                <a:tab pos="1104900" algn="l"/>
              </a:tabLst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int	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top;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};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typedef struct lifo</a:t>
            </a:r>
            <a:r>
              <a:rPr sz="1800" b="1" spc="-9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stack;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356" y="4020515"/>
            <a:ext cx="3575050" cy="18459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229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stack A,</a:t>
            </a:r>
            <a:r>
              <a:rPr sz="1800" b="1" spc="-4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B;</a:t>
            </a:r>
            <a:endParaRPr sz="1800">
              <a:latin typeface="Courier New"/>
              <a:cs typeface="Courier New"/>
            </a:endParaRPr>
          </a:p>
          <a:p>
            <a:pPr marL="285750" marR="5080">
              <a:lnSpc>
                <a:spcPct val="110600"/>
              </a:lnSpc>
              <a:tabLst>
                <a:tab pos="2059939" algn="l"/>
              </a:tabLst>
            </a:pP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create(&amp;A)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;</a:t>
            </a:r>
            <a:r>
              <a:rPr sz="1800" b="1" dirty="0">
                <a:solidFill>
                  <a:srgbClr val="800080"/>
                </a:solidFill>
                <a:latin typeface="Courier New"/>
                <a:cs typeface="Courier New"/>
              </a:rPr>
              <a:t>	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create(&amp;B);  push(&amp;A,10);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229"/>
              </a:spcBef>
            </a:pP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push(&amp;A,20);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22927" y="1346327"/>
            <a:ext cx="4216400" cy="4749800"/>
            <a:chOff x="4622927" y="1346327"/>
            <a:chExt cx="4216400" cy="4749800"/>
          </a:xfrm>
        </p:grpSpPr>
        <p:sp>
          <p:nvSpPr>
            <p:cNvPr id="10" name="object 10"/>
            <p:cNvSpPr/>
            <p:nvPr/>
          </p:nvSpPr>
          <p:spPr>
            <a:xfrm>
              <a:off x="4635500" y="1358900"/>
              <a:ext cx="4191000" cy="4724400"/>
            </a:xfrm>
            <a:custGeom>
              <a:avLst/>
              <a:gdLst/>
              <a:ahLst/>
              <a:cxnLst/>
              <a:rect l="l" t="t" r="r" b="b"/>
              <a:pathLst>
                <a:path w="4191000" h="4724400">
                  <a:moveTo>
                    <a:pt x="4191000" y="4724400"/>
                  </a:moveTo>
                  <a:lnTo>
                    <a:pt x="4191000" y="0"/>
                  </a:lnTo>
                  <a:lnTo>
                    <a:pt x="0" y="0"/>
                  </a:lnTo>
                  <a:lnTo>
                    <a:pt x="0" y="4724400"/>
                  </a:lnTo>
                  <a:lnTo>
                    <a:pt x="4191000" y="47244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5500" y="1358900"/>
              <a:ext cx="4191000" cy="4724400"/>
            </a:xfrm>
            <a:custGeom>
              <a:avLst/>
              <a:gdLst/>
              <a:ahLst/>
              <a:cxnLst/>
              <a:rect l="l" t="t" r="r" b="b"/>
              <a:pathLst>
                <a:path w="4191000" h="4724400">
                  <a:moveTo>
                    <a:pt x="4191000" y="4724400"/>
                  </a:moveTo>
                  <a:lnTo>
                    <a:pt x="4191000" y="0"/>
                  </a:lnTo>
                  <a:lnTo>
                    <a:pt x="0" y="0"/>
                  </a:lnTo>
                  <a:lnTo>
                    <a:pt x="0" y="4724400"/>
                  </a:lnTo>
                  <a:lnTo>
                    <a:pt x="4191000" y="4724400"/>
                  </a:lnTo>
                  <a:close/>
                </a:path>
              </a:pathLst>
            </a:custGeom>
            <a:ln w="2514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4214" y="1327835"/>
            <a:ext cx="3698875" cy="26485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push(&amp;A,30);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048510" algn="l"/>
              </a:tabLst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push(&amp;B,100);	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push(&amp;B,5);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printf (“%d %d”,</a:t>
            </a:r>
            <a:r>
              <a:rPr sz="1800" b="1" spc="-6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pop(&amp;A),</a:t>
            </a:r>
            <a:endParaRPr sz="1800">
              <a:latin typeface="Courier New"/>
              <a:cs typeface="Courier New"/>
            </a:endParaRPr>
          </a:p>
          <a:p>
            <a:pPr marL="1638300">
              <a:lnSpc>
                <a:spcPct val="100000"/>
              </a:lnSpc>
              <a:spcBef>
                <a:spcPts val="225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pop(&amp;B));</a:t>
            </a:r>
            <a:endParaRPr sz="1800">
              <a:latin typeface="Courier New"/>
              <a:cs typeface="Courier New"/>
            </a:endParaRPr>
          </a:p>
          <a:p>
            <a:pPr marR="1097280">
              <a:lnSpc>
                <a:spcPts val="3700"/>
              </a:lnSpc>
              <a:spcBef>
                <a:spcPts val="375"/>
              </a:spcBef>
            </a:pP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push (&amp;A, </a:t>
            </a:r>
            <a:r>
              <a:rPr sz="1800" b="1" spc="-15" dirty="0">
                <a:solidFill>
                  <a:srgbClr val="800080"/>
                </a:solidFill>
                <a:latin typeface="Courier New"/>
                <a:cs typeface="Courier New"/>
              </a:rPr>
              <a:t>pop(&amp;B));  </a:t>
            </a: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if</a:t>
            </a:r>
            <a:r>
              <a:rPr sz="1800" b="1" spc="-2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(isempty(&amp;B))</a:t>
            </a:r>
            <a:endParaRPr sz="1800">
              <a:latin typeface="Courier New"/>
              <a:cs typeface="Courier New"/>
            </a:endParaRPr>
          </a:p>
          <a:p>
            <a:pPr marL="272415">
              <a:lnSpc>
                <a:spcPts val="2010"/>
              </a:lnSpc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printf (“\n B is</a:t>
            </a:r>
            <a:r>
              <a:rPr sz="1800" b="1" spc="-9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0080"/>
                </a:solidFill>
                <a:latin typeface="Courier New"/>
                <a:cs typeface="Courier New"/>
              </a:rPr>
              <a:t>empty”);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0579" y="3980053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5900" y="4086097"/>
            <a:ext cx="3962400" cy="32384"/>
          </a:xfrm>
          <a:custGeom>
            <a:avLst/>
            <a:gdLst/>
            <a:ahLst/>
            <a:cxnLst/>
            <a:rect l="l" t="t" r="r" b="b"/>
            <a:pathLst>
              <a:path w="3962400" h="32385">
                <a:moveTo>
                  <a:pt x="0" y="0"/>
                </a:moveTo>
                <a:lnTo>
                  <a:pt x="0" y="32003"/>
                </a:lnTo>
                <a:lnTo>
                  <a:pt x="3962400" y="32003"/>
                </a:lnTo>
                <a:lnTo>
                  <a:pt x="396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49D359-330E-4283-A725-40175EE6136C}"/>
                  </a:ext>
                </a:extLst>
              </p14:cNvPr>
              <p14:cNvContentPartPr/>
              <p14:nvPr/>
            </p14:nvContentPartPr>
            <p14:xfrm>
              <a:off x="1343160" y="2126160"/>
              <a:ext cx="1726200" cy="3407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49D359-330E-4283-A725-40175EE61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800" y="2116800"/>
                <a:ext cx="1744920" cy="342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Example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main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function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:: linked</a:t>
            </a:r>
            <a:r>
              <a:rPr sz="320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9400" y="1346200"/>
            <a:ext cx="4216400" cy="4749800"/>
            <a:chOff x="279400" y="1346200"/>
            <a:chExt cx="4216400" cy="4749800"/>
          </a:xfrm>
        </p:grpSpPr>
        <p:sp>
          <p:nvSpPr>
            <p:cNvPr id="4" name="object 4"/>
            <p:cNvSpPr/>
            <p:nvPr/>
          </p:nvSpPr>
          <p:spPr>
            <a:xfrm>
              <a:off x="292100" y="1358900"/>
              <a:ext cx="4191000" cy="4724400"/>
            </a:xfrm>
            <a:custGeom>
              <a:avLst/>
              <a:gdLst/>
              <a:ahLst/>
              <a:cxnLst/>
              <a:rect l="l" t="t" r="r" b="b"/>
              <a:pathLst>
                <a:path w="4191000" h="4724400">
                  <a:moveTo>
                    <a:pt x="4191000" y="4724400"/>
                  </a:moveTo>
                  <a:lnTo>
                    <a:pt x="4191000" y="0"/>
                  </a:lnTo>
                  <a:lnTo>
                    <a:pt x="0" y="0"/>
                  </a:lnTo>
                  <a:lnTo>
                    <a:pt x="0" y="4724400"/>
                  </a:lnTo>
                  <a:lnTo>
                    <a:pt x="4191000" y="47244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2100" y="1358900"/>
              <a:ext cx="4191000" cy="4724400"/>
            </a:xfrm>
            <a:custGeom>
              <a:avLst/>
              <a:gdLst/>
              <a:ahLst/>
              <a:cxnLst/>
              <a:rect l="l" t="t" r="r" b="b"/>
              <a:pathLst>
                <a:path w="4191000" h="4724400">
                  <a:moveTo>
                    <a:pt x="4191000" y="4724400"/>
                  </a:moveTo>
                  <a:lnTo>
                    <a:pt x="4191000" y="0"/>
                  </a:lnTo>
                  <a:lnTo>
                    <a:pt x="0" y="0"/>
                  </a:lnTo>
                  <a:lnTo>
                    <a:pt x="0" y="4724400"/>
                  </a:lnTo>
                  <a:lnTo>
                    <a:pt x="4191000" y="4724400"/>
                  </a:lnTo>
                  <a:close/>
                </a:path>
              </a:pathLst>
            </a:custGeom>
            <a:ln w="2514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556" y="1323115"/>
            <a:ext cx="3987800" cy="236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24280">
              <a:lnSpc>
                <a:spcPct val="1097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#include</a:t>
            </a:r>
            <a:r>
              <a:rPr sz="2000" b="1" spc="-4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&lt;stdio.h&gt;  struct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lifo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int value;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struct lifo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*next;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typedef struct lifo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stack;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556" y="3867680"/>
            <a:ext cx="3834765" cy="20351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main()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6865" marR="5080">
              <a:lnSpc>
                <a:spcPts val="2640"/>
              </a:lnSpc>
              <a:spcBef>
                <a:spcPts val="12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stack *A, *B;  create(&amp;A); create(&amp;B);  push(&amp;A,10);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push(&amp;A,20);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5500" y="1358900"/>
            <a:ext cx="4191000" cy="4724400"/>
          </a:xfrm>
          <a:prstGeom prst="rect">
            <a:avLst/>
          </a:prstGeom>
          <a:solidFill>
            <a:srgbClr val="CCFFFF"/>
          </a:solidFill>
          <a:ln w="25146">
            <a:solidFill>
              <a:srgbClr val="8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5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push(&amp;A,30);</a:t>
            </a:r>
            <a:endParaRPr sz="2000">
              <a:latin typeface="Courier New"/>
              <a:cs typeface="Courier New"/>
            </a:endParaRPr>
          </a:p>
          <a:p>
            <a:pPr marL="409575">
              <a:lnSpc>
                <a:spcPts val="2285"/>
              </a:lnSpc>
              <a:spcBef>
                <a:spcPts val="23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push(&amp;B,100);</a:t>
            </a:r>
            <a:endParaRPr sz="2000">
              <a:latin typeface="Courier New"/>
              <a:cs typeface="Courier New"/>
            </a:endParaRPr>
          </a:p>
          <a:p>
            <a:pPr marL="447675">
              <a:lnSpc>
                <a:spcPts val="2285"/>
              </a:lnSpc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push(&amp;B,5);</a:t>
            </a:r>
            <a:endParaRPr sz="200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  <a:spcBef>
                <a:spcPts val="182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printf (“%d %d”,</a:t>
            </a:r>
            <a:endParaRPr sz="2000">
              <a:latin typeface="Courier New"/>
              <a:cs typeface="Courier New"/>
            </a:endParaRPr>
          </a:p>
          <a:p>
            <a:pPr marL="1323975">
              <a:lnSpc>
                <a:spcPct val="100000"/>
              </a:lnSpc>
              <a:spcBef>
                <a:spcPts val="229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pop(&amp;A),</a:t>
            </a:r>
            <a:r>
              <a:rPr sz="2000" b="1" spc="-2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pop(&amp;B));</a:t>
            </a:r>
            <a:endParaRPr sz="2000">
              <a:latin typeface="Courier New"/>
              <a:cs typeface="Courier New"/>
            </a:endParaRPr>
          </a:p>
          <a:p>
            <a:pPr marL="409575" marR="878205">
              <a:lnSpc>
                <a:spcPts val="4230"/>
              </a:lnSpc>
              <a:spcBef>
                <a:spcPts val="44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push (&amp;A,</a:t>
            </a:r>
            <a:r>
              <a:rPr sz="2000" b="1" spc="-3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pop(&amp;B));  if</a:t>
            </a:r>
            <a:r>
              <a:rPr sz="2000" b="1" spc="-10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(isempty(B))</a:t>
            </a:r>
            <a:endParaRPr sz="2000">
              <a:latin typeface="Courier New"/>
              <a:cs typeface="Courier New"/>
            </a:endParaRPr>
          </a:p>
          <a:p>
            <a:pPr marL="447675" marR="1029969" indent="266065">
              <a:lnSpc>
                <a:spcPts val="2170"/>
              </a:lnSpc>
              <a:spcBef>
                <a:spcPts val="50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printf (“\n B</a:t>
            </a:r>
            <a:r>
              <a:rPr sz="2000" b="1" spc="-45" dirty="0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is  empty”);</a:t>
            </a:r>
            <a:endParaRPr sz="20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195"/>
              </a:spcBef>
            </a:pPr>
            <a:r>
              <a:rPr sz="2000" b="1" spc="-5" dirty="0">
                <a:solidFill>
                  <a:srgbClr val="80008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100" y="3781297"/>
            <a:ext cx="4191000" cy="32384"/>
          </a:xfrm>
          <a:custGeom>
            <a:avLst/>
            <a:gdLst/>
            <a:ahLst/>
            <a:cxnLst/>
            <a:rect l="l" t="t" r="r" b="b"/>
            <a:pathLst>
              <a:path w="4191000" h="32385">
                <a:moveTo>
                  <a:pt x="0" y="0"/>
                </a:moveTo>
                <a:lnTo>
                  <a:pt x="0" y="32003"/>
                </a:lnTo>
                <a:lnTo>
                  <a:pt x="4191000" y="32003"/>
                </a:lnTo>
                <a:lnTo>
                  <a:pt x="419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E9A1-B9A4-4CC4-8E78-5856B3CD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FCA3F-750A-4ED9-BF77-9109C0761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FEFE-803F-49FB-83CC-8B71E7F2F49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1AD87-8357-411E-A4D2-6E8469E01D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US" spc="-5" smtClean="0"/>
              <a:t>64</a:t>
            </a:fld>
            <a:endParaRPr lang="en-US" spc="-5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AF676D-E50D-41AF-9904-E932B7A050EB}"/>
                  </a:ext>
                </a:extLst>
              </p14:cNvPr>
              <p14:cNvContentPartPr/>
              <p14:nvPr/>
            </p14:nvContentPartPr>
            <p14:xfrm>
              <a:off x="79920" y="151200"/>
              <a:ext cx="8914320" cy="637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AF676D-E50D-41AF-9904-E932B7A050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0" y="141840"/>
                <a:ext cx="8933040" cy="63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205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273300"/>
            <a:ext cx="7772400" cy="1143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3525520" marR="384175" indent="-313436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Queue Implementation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using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Linked  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Basic Idea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297726"/>
            <a:ext cx="7383780" cy="3487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Basic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idea:</a:t>
            </a:r>
            <a:endParaRPr sz="2800">
              <a:latin typeface="Arial"/>
              <a:cs typeface="Arial"/>
            </a:endParaRPr>
          </a:p>
          <a:p>
            <a:pPr marL="755650" marR="17653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Create a linked list to which items would be  added to one end and deleted from the other  end.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Two pointers will be</a:t>
            </a:r>
            <a:r>
              <a:rPr sz="2400" b="1" spc="-4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maintained:</a:t>
            </a:r>
            <a:endParaRPr sz="2400">
              <a:latin typeface="Arial"/>
              <a:cs typeface="Arial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One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pointing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to the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beginning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of the list (point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from  where elements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will be</a:t>
            </a:r>
            <a:r>
              <a:rPr sz="2000" b="1" spc="5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deleted).</a:t>
            </a:r>
            <a:endParaRPr sz="2000">
              <a:latin typeface="Arial"/>
              <a:cs typeface="Arial"/>
            </a:endParaRPr>
          </a:p>
          <a:p>
            <a:pPr marL="1155700" marR="115570" lvl="2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Another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pointing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to the end of the list (point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where 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new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elements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will be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inserted).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8450" y="4845050"/>
            <a:ext cx="7192009" cy="1019810"/>
            <a:chOff x="1568450" y="4845050"/>
            <a:chExt cx="7192009" cy="1019810"/>
          </a:xfrm>
        </p:grpSpPr>
        <p:sp>
          <p:nvSpPr>
            <p:cNvPr id="5" name="object 5"/>
            <p:cNvSpPr/>
            <p:nvPr/>
          </p:nvSpPr>
          <p:spPr>
            <a:xfrm>
              <a:off x="15875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75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9500" y="5168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5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53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53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4611" y="5083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7300" y="5168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31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31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2411" y="5083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45100" y="5168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09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09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60211" y="5083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92900" y="51689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90">
                  <a:moveTo>
                    <a:pt x="0" y="0"/>
                  </a:moveTo>
                  <a:lnTo>
                    <a:pt x="516635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787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78700" y="4864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08011" y="50835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5" h="171450">
                  <a:moveTo>
                    <a:pt x="170688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8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40700" y="5168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0"/>
                  </a:moveTo>
                  <a:lnTo>
                    <a:pt x="533400" y="0"/>
                  </a:lnTo>
                </a:path>
                <a:path w="533400" h="609600">
                  <a:moveTo>
                    <a:pt x="533400" y="0"/>
                  </a:moveTo>
                  <a:lnTo>
                    <a:pt x="533400" y="60960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88756" y="569315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85344"/>
                  </a:moveTo>
                  <a:lnTo>
                    <a:pt x="85344" y="0"/>
                  </a:lnTo>
                  <a:lnTo>
                    <a:pt x="0" y="85344"/>
                  </a:lnTo>
                  <a:lnTo>
                    <a:pt x="85344" y="171450"/>
                  </a:lnTo>
                  <a:lnTo>
                    <a:pt x="171450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6718" y="5802376"/>
            <a:ext cx="803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Front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1476" y="5321300"/>
            <a:ext cx="793750" cy="565150"/>
            <a:chOff x="641476" y="5321300"/>
            <a:chExt cx="793750" cy="565150"/>
          </a:xfrm>
        </p:grpSpPr>
        <p:sp>
          <p:nvSpPr>
            <p:cNvPr id="27" name="object 27"/>
            <p:cNvSpPr/>
            <p:nvPr/>
          </p:nvSpPr>
          <p:spPr>
            <a:xfrm>
              <a:off x="673099" y="5454650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0" y="400050"/>
                  </a:moveTo>
                  <a:lnTo>
                    <a:pt x="571500" y="0"/>
                  </a:lnTo>
                </a:path>
              </a:pathLst>
            </a:custGeom>
            <a:ln w="63246">
              <a:solidFill>
                <a:srgbClr val="3365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76019" y="5321300"/>
              <a:ext cx="259079" cy="231775"/>
            </a:xfrm>
            <a:custGeom>
              <a:avLst/>
              <a:gdLst/>
              <a:ahLst/>
              <a:cxnLst/>
              <a:rect l="l" t="t" r="r" b="b"/>
              <a:pathLst>
                <a:path w="259080" h="231775">
                  <a:moveTo>
                    <a:pt x="259080" y="0"/>
                  </a:moveTo>
                  <a:lnTo>
                    <a:pt x="0" y="39624"/>
                  </a:lnTo>
                  <a:lnTo>
                    <a:pt x="134874" y="231648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33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207247" y="3897376"/>
            <a:ext cx="70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Rear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835900" y="4222877"/>
            <a:ext cx="641350" cy="488950"/>
            <a:chOff x="7835900" y="4222877"/>
            <a:chExt cx="641350" cy="488950"/>
          </a:xfrm>
        </p:grpSpPr>
        <p:sp>
          <p:nvSpPr>
            <p:cNvPr id="31" name="object 31"/>
            <p:cNvSpPr/>
            <p:nvPr/>
          </p:nvSpPr>
          <p:spPr>
            <a:xfrm>
              <a:off x="8021828" y="4254500"/>
              <a:ext cx="424180" cy="318135"/>
            </a:xfrm>
            <a:custGeom>
              <a:avLst/>
              <a:gdLst/>
              <a:ahLst/>
              <a:cxnLst/>
              <a:rect l="l" t="t" r="r" b="b"/>
              <a:pathLst>
                <a:path w="424179" h="318135">
                  <a:moveTo>
                    <a:pt x="423672" y="0"/>
                  </a:moveTo>
                  <a:lnTo>
                    <a:pt x="0" y="317753"/>
                  </a:lnTo>
                </a:path>
              </a:pathLst>
            </a:custGeom>
            <a:ln w="63246">
              <a:solidFill>
                <a:srgbClr val="3365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35900" y="4477004"/>
              <a:ext cx="259079" cy="234950"/>
            </a:xfrm>
            <a:custGeom>
              <a:avLst/>
              <a:gdLst/>
              <a:ahLst/>
              <a:cxnLst/>
              <a:rect l="l" t="t" r="r" b="b"/>
              <a:pathLst>
                <a:path w="259079" h="234950">
                  <a:moveTo>
                    <a:pt x="259079" y="187451"/>
                  </a:moveTo>
                  <a:lnTo>
                    <a:pt x="117348" y="0"/>
                  </a:lnTo>
                  <a:lnTo>
                    <a:pt x="0" y="234696"/>
                  </a:lnTo>
                  <a:lnTo>
                    <a:pt x="259079" y="187451"/>
                  </a:lnTo>
                  <a:close/>
                </a:path>
              </a:pathLst>
            </a:custGeom>
            <a:solidFill>
              <a:srgbClr val="33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98600" y="5842000"/>
            <a:ext cx="163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DELETION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34" name="object 34"/>
          <p:cNvSpPr txBox="1"/>
          <p:nvPr/>
        </p:nvSpPr>
        <p:spPr>
          <a:xfrm>
            <a:off x="6543649" y="5877052"/>
            <a:ext cx="1737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INSERTION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QUEUE: LINKED LIST</a:t>
            </a:r>
            <a:r>
              <a:rPr sz="3200" spc="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STRUCTURE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050" y="4085907"/>
            <a:ext cx="7192009" cy="1855470"/>
            <a:chOff x="654050" y="4085907"/>
            <a:chExt cx="7192009" cy="1855470"/>
          </a:xfrm>
        </p:grpSpPr>
        <p:sp>
          <p:nvSpPr>
            <p:cNvPr id="4" name="object 4"/>
            <p:cNvSpPr/>
            <p:nvPr/>
          </p:nvSpPr>
          <p:spPr>
            <a:xfrm>
              <a:off x="6731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1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5100" y="52451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09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09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0211" y="51597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2900" y="52451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87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687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8011" y="51597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0700" y="52451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65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65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45811" y="51597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78500" y="52451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5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3611" y="51597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8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8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43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43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26300" y="52451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0"/>
                  </a:moveTo>
                  <a:lnTo>
                    <a:pt x="533400" y="0"/>
                  </a:lnTo>
                </a:path>
                <a:path w="533400" h="609600">
                  <a:moveTo>
                    <a:pt x="533400" y="0"/>
                  </a:moveTo>
                  <a:lnTo>
                    <a:pt x="533400" y="60960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74356" y="576935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85344"/>
                  </a:moveTo>
                  <a:lnTo>
                    <a:pt x="85344" y="0"/>
                  </a:lnTo>
                  <a:lnTo>
                    <a:pt x="0" y="85344"/>
                  </a:lnTo>
                  <a:lnTo>
                    <a:pt x="85344" y="171450"/>
                  </a:lnTo>
                  <a:lnTo>
                    <a:pt x="171450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88100" y="4102100"/>
              <a:ext cx="773430" cy="489584"/>
            </a:xfrm>
            <a:custGeom>
              <a:avLst/>
              <a:gdLst/>
              <a:ahLst/>
              <a:cxnLst/>
              <a:rect l="l" t="t" r="r" b="b"/>
              <a:pathLst>
                <a:path w="773429" h="489585">
                  <a:moveTo>
                    <a:pt x="773429" y="489203"/>
                  </a:moveTo>
                  <a:lnTo>
                    <a:pt x="773429" y="0"/>
                  </a:lnTo>
                  <a:lnTo>
                    <a:pt x="0" y="0"/>
                  </a:lnTo>
                  <a:lnTo>
                    <a:pt x="0" y="489203"/>
                  </a:lnTo>
                  <a:lnTo>
                    <a:pt x="773429" y="489203"/>
                  </a:lnTo>
                  <a:close/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3100" y="4025900"/>
            <a:ext cx="876300" cy="489584"/>
          </a:xfrm>
          <a:prstGeom prst="rect">
            <a:avLst/>
          </a:prstGeom>
          <a:ln w="32004">
            <a:solidFill>
              <a:srgbClr val="CC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front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88100" y="4102100"/>
            <a:ext cx="773430" cy="489584"/>
          </a:xfrm>
          <a:prstGeom prst="rect">
            <a:avLst/>
          </a:prstGeom>
          <a:ln w="32003">
            <a:solidFill>
              <a:srgbClr val="CC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rear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76375" y="4083050"/>
            <a:ext cx="7936230" cy="1026160"/>
            <a:chOff x="976375" y="4083050"/>
            <a:chExt cx="7936230" cy="1026160"/>
          </a:xfrm>
        </p:grpSpPr>
        <p:sp>
          <p:nvSpPr>
            <p:cNvPr id="28" name="object 28"/>
            <p:cNvSpPr/>
            <p:nvPr/>
          </p:nvSpPr>
          <p:spPr>
            <a:xfrm>
              <a:off x="1054099" y="4559300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5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6375" y="4937252"/>
              <a:ext cx="156210" cy="155575"/>
            </a:xfrm>
            <a:custGeom>
              <a:avLst/>
              <a:gdLst/>
              <a:ahLst/>
              <a:cxnLst/>
              <a:rect l="l" t="t" r="r" b="b"/>
              <a:pathLst>
                <a:path w="156209" h="155575">
                  <a:moveTo>
                    <a:pt x="156210" y="0"/>
                  </a:moveTo>
                  <a:lnTo>
                    <a:pt x="0" y="0"/>
                  </a:lnTo>
                  <a:lnTo>
                    <a:pt x="77724" y="155448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21499" y="4559300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0"/>
                  </a:moveTo>
                  <a:lnTo>
                    <a:pt x="0" y="303275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43775" y="4861051"/>
              <a:ext cx="156210" cy="155575"/>
            </a:xfrm>
            <a:custGeom>
              <a:avLst/>
              <a:gdLst/>
              <a:ahLst/>
              <a:cxnLst/>
              <a:rect l="l" t="t" r="r" b="b"/>
              <a:pathLst>
                <a:path w="156209" h="155575">
                  <a:moveTo>
                    <a:pt x="156209" y="0"/>
                  </a:moveTo>
                  <a:lnTo>
                    <a:pt x="0" y="0"/>
                  </a:lnTo>
                  <a:lnTo>
                    <a:pt x="77724" y="155448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31099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531099" y="41021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93099" y="4406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0"/>
                  </a:moveTo>
                  <a:lnTo>
                    <a:pt x="533400" y="0"/>
                  </a:lnTo>
                </a:path>
                <a:path w="533400" h="609600">
                  <a:moveTo>
                    <a:pt x="533400" y="0"/>
                  </a:moveTo>
                  <a:lnTo>
                    <a:pt x="533400" y="60960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41156" y="493115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85344"/>
                  </a:moveTo>
                  <a:lnTo>
                    <a:pt x="85344" y="0"/>
                  </a:lnTo>
                  <a:lnTo>
                    <a:pt x="0" y="85344"/>
                  </a:lnTo>
                  <a:lnTo>
                    <a:pt x="85344" y="171450"/>
                  </a:lnTo>
                  <a:lnTo>
                    <a:pt x="171450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78699" y="4800854"/>
              <a:ext cx="408940" cy="292100"/>
            </a:xfrm>
            <a:custGeom>
              <a:avLst/>
              <a:gdLst/>
              <a:ahLst/>
              <a:cxnLst/>
              <a:rect l="l" t="t" r="r" b="b"/>
              <a:pathLst>
                <a:path w="408940" h="292100">
                  <a:moveTo>
                    <a:pt x="0" y="291846"/>
                  </a:moveTo>
                  <a:lnTo>
                    <a:pt x="408431" y="0"/>
                  </a:lnTo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40649" y="4711700"/>
              <a:ext cx="171450" cy="154305"/>
            </a:xfrm>
            <a:custGeom>
              <a:avLst/>
              <a:gdLst/>
              <a:ahLst/>
              <a:cxnLst/>
              <a:rect l="l" t="t" r="r" b="b"/>
              <a:pathLst>
                <a:path w="171450" h="154304">
                  <a:moveTo>
                    <a:pt x="171450" y="0"/>
                  </a:moveTo>
                  <a:lnTo>
                    <a:pt x="0" y="27432"/>
                  </a:lnTo>
                  <a:lnTo>
                    <a:pt x="90677" y="153924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26299" y="4406900"/>
              <a:ext cx="151130" cy="0"/>
            </a:xfrm>
            <a:custGeom>
              <a:avLst/>
              <a:gdLst/>
              <a:ahLst/>
              <a:cxnLst/>
              <a:rect l="l" t="t" r="r" b="b"/>
              <a:pathLst>
                <a:path w="151129">
                  <a:moveTo>
                    <a:pt x="0" y="0"/>
                  </a:moveTo>
                  <a:lnTo>
                    <a:pt x="150875" y="0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75652" y="43291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155448" y="77724"/>
                  </a:moveTo>
                  <a:lnTo>
                    <a:pt x="0" y="0"/>
                  </a:lnTo>
                  <a:lnTo>
                    <a:pt x="0" y="156210"/>
                  </a:lnTo>
                  <a:lnTo>
                    <a:pt x="155448" y="77724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94000" y="1955800"/>
            <a:ext cx="153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ENQUEUE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476884">
              <a:lnSpc>
                <a:spcPct val="100000"/>
              </a:lnSpc>
              <a:spcBef>
                <a:spcPts val="985"/>
              </a:spcBef>
            </a:pP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QUEUE: LINKED LIST</a:t>
            </a:r>
            <a:r>
              <a:rPr sz="3200" spc="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STRUCTURE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050" y="4009707"/>
            <a:ext cx="7192009" cy="1931670"/>
            <a:chOff x="654050" y="4009707"/>
            <a:chExt cx="7192009" cy="1931670"/>
          </a:xfrm>
        </p:grpSpPr>
        <p:sp>
          <p:nvSpPr>
            <p:cNvPr id="4" name="object 4"/>
            <p:cNvSpPr/>
            <p:nvPr/>
          </p:nvSpPr>
          <p:spPr>
            <a:xfrm>
              <a:off x="21209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09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1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31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5100" y="52451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0211" y="51597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82900" y="52451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87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687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8011" y="51597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0700" y="52451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6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65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165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45811" y="51597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78500" y="5245100"/>
              <a:ext cx="516890" cy="0"/>
            </a:xfrm>
            <a:custGeom>
              <a:avLst/>
              <a:gdLst/>
              <a:ahLst/>
              <a:cxnLst/>
              <a:rect l="l" t="t" r="r" b="b"/>
              <a:pathLst>
                <a:path w="516889">
                  <a:moveTo>
                    <a:pt x="0" y="0"/>
                  </a:moveTo>
                  <a:lnTo>
                    <a:pt x="516635" y="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3611" y="5159756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8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8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643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64300" y="4940300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6096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close/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26300" y="52451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0" y="0"/>
                  </a:moveTo>
                  <a:lnTo>
                    <a:pt x="533400" y="0"/>
                  </a:lnTo>
                </a:path>
                <a:path w="533400" h="609600">
                  <a:moveTo>
                    <a:pt x="533400" y="0"/>
                  </a:moveTo>
                  <a:lnTo>
                    <a:pt x="533400" y="609600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74356" y="576935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85344"/>
                  </a:moveTo>
                  <a:lnTo>
                    <a:pt x="85344" y="0"/>
                  </a:lnTo>
                  <a:lnTo>
                    <a:pt x="0" y="85344"/>
                  </a:lnTo>
                  <a:lnTo>
                    <a:pt x="85344" y="171450"/>
                  </a:lnTo>
                  <a:lnTo>
                    <a:pt x="171450" y="85344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100" y="4025900"/>
              <a:ext cx="876300" cy="489584"/>
            </a:xfrm>
            <a:custGeom>
              <a:avLst/>
              <a:gdLst/>
              <a:ahLst/>
              <a:cxnLst/>
              <a:rect l="l" t="t" r="r" b="b"/>
              <a:pathLst>
                <a:path w="876300" h="489585">
                  <a:moveTo>
                    <a:pt x="876300" y="489203"/>
                  </a:moveTo>
                  <a:lnTo>
                    <a:pt x="876300" y="0"/>
                  </a:lnTo>
                  <a:lnTo>
                    <a:pt x="0" y="0"/>
                  </a:lnTo>
                  <a:lnTo>
                    <a:pt x="0" y="489203"/>
                  </a:lnTo>
                  <a:lnTo>
                    <a:pt x="876300" y="489203"/>
                  </a:lnTo>
                  <a:close/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8604" y="4063492"/>
            <a:ext cx="68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front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88100" y="4102100"/>
            <a:ext cx="773430" cy="489584"/>
          </a:xfrm>
          <a:custGeom>
            <a:avLst/>
            <a:gdLst/>
            <a:ahLst/>
            <a:cxnLst/>
            <a:rect l="l" t="t" r="r" b="b"/>
            <a:pathLst>
              <a:path w="773429" h="489585">
                <a:moveTo>
                  <a:pt x="773429" y="489203"/>
                </a:moveTo>
                <a:lnTo>
                  <a:pt x="773429" y="0"/>
                </a:lnTo>
                <a:lnTo>
                  <a:pt x="0" y="0"/>
                </a:lnTo>
                <a:lnTo>
                  <a:pt x="0" y="489203"/>
                </a:lnTo>
                <a:lnTo>
                  <a:pt x="773429" y="489203"/>
                </a:lnTo>
                <a:close/>
              </a:path>
            </a:pathLst>
          </a:custGeom>
          <a:ln w="3200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88100" y="4102100"/>
            <a:ext cx="773430" cy="489584"/>
          </a:xfrm>
          <a:prstGeom prst="rect">
            <a:avLst/>
          </a:prstGeom>
          <a:ln w="32003">
            <a:solidFill>
              <a:srgbClr val="CC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rear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76375" y="4467097"/>
            <a:ext cx="6023610" cy="702310"/>
            <a:chOff x="976375" y="4467097"/>
            <a:chExt cx="6023610" cy="702310"/>
          </a:xfrm>
        </p:grpSpPr>
        <p:sp>
          <p:nvSpPr>
            <p:cNvPr id="29" name="object 29"/>
            <p:cNvSpPr/>
            <p:nvPr/>
          </p:nvSpPr>
          <p:spPr>
            <a:xfrm>
              <a:off x="1054099" y="4559299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475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76375" y="4937251"/>
              <a:ext cx="156210" cy="155575"/>
            </a:xfrm>
            <a:custGeom>
              <a:avLst/>
              <a:gdLst/>
              <a:ahLst/>
              <a:cxnLst/>
              <a:rect l="l" t="t" r="r" b="b"/>
              <a:pathLst>
                <a:path w="156209" h="155575">
                  <a:moveTo>
                    <a:pt x="156210" y="0"/>
                  </a:moveTo>
                  <a:lnTo>
                    <a:pt x="0" y="0"/>
                  </a:lnTo>
                  <a:lnTo>
                    <a:pt x="77724" y="155448"/>
                  </a:lnTo>
                  <a:lnTo>
                    <a:pt x="15621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1499" y="455929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0"/>
                  </a:moveTo>
                  <a:lnTo>
                    <a:pt x="0" y="303275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43775" y="4861051"/>
              <a:ext cx="156210" cy="155575"/>
            </a:xfrm>
            <a:custGeom>
              <a:avLst/>
              <a:gdLst/>
              <a:ahLst/>
              <a:cxnLst/>
              <a:rect l="l" t="t" r="r" b="b"/>
              <a:pathLst>
                <a:path w="156209" h="155575">
                  <a:moveTo>
                    <a:pt x="156209" y="0"/>
                  </a:moveTo>
                  <a:lnTo>
                    <a:pt x="0" y="0"/>
                  </a:lnTo>
                  <a:lnTo>
                    <a:pt x="77724" y="155448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06499" y="4483099"/>
              <a:ext cx="791845" cy="594360"/>
            </a:xfrm>
            <a:custGeom>
              <a:avLst/>
              <a:gdLst/>
              <a:ahLst/>
              <a:cxnLst/>
              <a:rect l="l" t="t" r="r" b="b"/>
              <a:pathLst>
                <a:path w="791844" h="594360">
                  <a:moveTo>
                    <a:pt x="0" y="0"/>
                  </a:moveTo>
                  <a:lnTo>
                    <a:pt x="791718" y="594360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50211" y="5013451"/>
              <a:ext cx="170815" cy="155575"/>
            </a:xfrm>
            <a:custGeom>
              <a:avLst/>
              <a:gdLst/>
              <a:ahLst/>
              <a:cxnLst/>
              <a:rect l="l" t="t" r="r" b="b"/>
              <a:pathLst>
                <a:path w="170814" h="155575">
                  <a:moveTo>
                    <a:pt x="170687" y="155448"/>
                  </a:moveTo>
                  <a:lnTo>
                    <a:pt x="92963" y="0"/>
                  </a:lnTo>
                  <a:lnTo>
                    <a:pt x="0" y="124968"/>
                  </a:lnTo>
                  <a:lnTo>
                    <a:pt x="170687" y="155448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794000" y="1955800"/>
            <a:ext cx="153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DEQUEUE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QUEUE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using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Linked</a:t>
            </a:r>
            <a:r>
              <a:rPr sz="3200" spc="-2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62202" y="933196"/>
            <a:ext cx="5469255" cy="513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#include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&lt;stdio.h&gt;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#include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&lt;stdlib.h&gt;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#include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&lt;string.h&gt;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struct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node{</a:t>
            </a:r>
            <a:endParaRPr sz="2400">
              <a:latin typeface="Times New Roman"/>
              <a:cs typeface="Times New Roman"/>
            </a:endParaRPr>
          </a:p>
          <a:p>
            <a:pPr marL="1384300" marR="1722755">
              <a:lnSpc>
                <a:spcPts val="288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char name[30];  struct node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*next;</a:t>
            </a:r>
            <a:endParaRPr sz="2400">
              <a:latin typeface="Times New Roman"/>
              <a:cs typeface="Times New Roman"/>
            </a:endParaRPr>
          </a:p>
          <a:p>
            <a:pPr marL="1079500">
              <a:lnSpc>
                <a:spcPts val="27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 marL="12700" marR="1494790">
              <a:lnSpc>
                <a:spcPct val="1996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typedef struct node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_QNODE;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typedef struct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_QNODE *queue_front,</a:t>
            </a:r>
            <a:r>
              <a:rPr sz="2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*queue_rear;</a:t>
            </a:r>
            <a:endParaRPr sz="2400">
              <a:latin typeface="Times New Roman"/>
              <a:cs typeface="Times New Roman"/>
            </a:endParaRPr>
          </a:p>
          <a:p>
            <a:pPr marL="5461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_QUEUE;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Array versus Linked</a:t>
            </a:r>
            <a:r>
              <a:rPr sz="320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297726"/>
            <a:ext cx="7980680" cy="4483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Arrays are suitable</a:t>
            </a:r>
            <a:r>
              <a:rPr sz="2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for:</a:t>
            </a:r>
            <a:endParaRPr sz="2800">
              <a:latin typeface="Arial"/>
              <a:cs typeface="Arial"/>
            </a:endParaRPr>
          </a:p>
          <a:p>
            <a:pPr marL="75565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Inserting/deleting an element at the</a:t>
            </a:r>
            <a:r>
              <a:rPr sz="2400" b="1" spc="-2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end.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dirty="0">
                <a:solidFill>
                  <a:srgbClr val="336500"/>
                </a:solidFill>
                <a:latin typeface="Arial"/>
                <a:cs typeface="Arial"/>
              </a:rPr>
              <a:t>Randomly accessing any</a:t>
            </a:r>
            <a:r>
              <a:rPr sz="2400" b="1" spc="-2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6500"/>
                </a:solidFill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Searching the list for a particular</a:t>
            </a:r>
            <a:r>
              <a:rPr sz="2400" b="1" spc="-25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Linked lists are suitable</a:t>
            </a:r>
            <a:r>
              <a:rPr sz="2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for: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Inserting an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Deleting an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element.</a:t>
            </a:r>
            <a:endParaRPr sz="24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Applications where sequential access is</a:t>
            </a:r>
            <a:r>
              <a:rPr sz="2400" b="1" spc="-8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required.</a:t>
            </a:r>
            <a:endParaRPr sz="2400">
              <a:latin typeface="Arial"/>
              <a:cs typeface="Arial"/>
            </a:endParaRPr>
          </a:p>
          <a:p>
            <a:pPr marL="755650" marR="937894" lvl="1" indent="-28638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6285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In situations where the number of 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elements 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cannot be predicted</a:t>
            </a:r>
            <a:r>
              <a:rPr sz="2400" b="1" spc="-2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beforehand.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01" y="6263385"/>
            <a:ext cx="98869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July 21,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7753" y="6263385"/>
            <a:ext cx="13049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Programming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3641" y="6295418"/>
            <a:ext cx="364934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  <a:tabLst>
                <a:tab pos="3470910" algn="l"/>
              </a:tabLst>
            </a:pPr>
            <a:r>
              <a:rPr sz="1400" spc="-5" dirty="0">
                <a:latin typeface="Times New Roman"/>
                <a:cs typeface="Times New Roman"/>
              </a:rPr>
              <a:t>Data Structure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68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87337"/>
            <a:ext cx="8450580" cy="5240655"/>
            <a:chOff x="0" y="287337"/>
            <a:chExt cx="8450580" cy="5240655"/>
          </a:xfrm>
        </p:grpSpPr>
        <p:sp>
          <p:nvSpPr>
            <p:cNvPr id="6" name="object 6"/>
            <p:cNvSpPr/>
            <p:nvPr/>
          </p:nvSpPr>
          <p:spPr>
            <a:xfrm>
              <a:off x="673100" y="292100"/>
              <a:ext cx="7772400" cy="762000"/>
            </a:xfrm>
            <a:custGeom>
              <a:avLst/>
              <a:gdLst/>
              <a:ahLst/>
              <a:cxnLst/>
              <a:rect l="l" t="t" r="r" b="b"/>
              <a:pathLst>
                <a:path w="7772400" h="762000">
                  <a:moveTo>
                    <a:pt x="7772400" y="761999"/>
                  </a:moveTo>
                  <a:lnTo>
                    <a:pt x="7772400" y="0"/>
                  </a:lnTo>
                  <a:lnTo>
                    <a:pt x="0" y="0"/>
                  </a:lnTo>
                  <a:lnTo>
                    <a:pt x="0" y="762000"/>
                  </a:lnTo>
                  <a:lnTo>
                    <a:pt x="7772400" y="761999"/>
                  </a:lnTo>
                  <a:close/>
                </a:path>
              </a:pathLst>
            </a:custGeom>
            <a:ln w="9144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054099"/>
              <a:ext cx="5845810" cy="4474210"/>
            </a:xfrm>
            <a:custGeom>
              <a:avLst/>
              <a:gdLst/>
              <a:ahLst/>
              <a:cxnLst/>
              <a:rect l="l" t="t" r="r" b="b"/>
              <a:pathLst>
                <a:path w="5845810" h="4474210">
                  <a:moveTo>
                    <a:pt x="5845556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0" y="4473702"/>
                  </a:lnTo>
                  <a:lnTo>
                    <a:pt x="5845556" y="4473702"/>
                  </a:lnTo>
                  <a:lnTo>
                    <a:pt x="5845556" y="533400"/>
                  </a:lnTo>
                  <a:lnTo>
                    <a:pt x="5845556" y="0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802" y="1076452"/>
            <a:ext cx="569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_QNODE *enqueue (_QUEUE *q, char</a:t>
            </a:r>
            <a:r>
              <a:rPr spc="70" dirty="0"/>
              <a:t> </a:t>
            </a:r>
            <a:r>
              <a:rPr spc="-5" dirty="0"/>
              <a:t>x[])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802" y="1441602"/>
            <a:ext cx="4305935" cy="3678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1672589">
              <a:lnSpc>
                <a:spcPts val="2880"/>
              </a:lnSpc>
              <a:spcBef>
                <a:spcPts val="9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_QNODE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*temp;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temp= (_QNODE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*)</a:t>
            </a:r>
            <a:endParaRPr sz="2400">
              <a:latin typeface="Times New Roman"/>
              <a:cs typeface="Times New Roman"/>
            </a:endParaRPr>
          </a:p>
          <a:p>
            <a:pPr marL="850900">
              <a:lnSpc>
                <a:spcPts val="277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malloc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(sizeof(_QNODE));</a:t>
            </a:r>
            <a:endParaRPr sz="2400">
              <a:latin typeface="Times New Roman"/>
              <a:cs typeface="Times New Roman"/>
            </a:endParaRPr>
          </a:p>
          <a:p>
            <a:pPr marL="12700" marR="694690">
              <a:lnSpc>
                <a:spcPct val="99900"/>
              </a:lnSpc>
              <a:spcBef>
                <a:spcPts val="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(temp==NULL){ 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printf(“Bad allocation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  return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NULL;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 marR="1292225">
              <a:lnSpc>
                <a:spcPts val="2880"/>
              </a:lnSpc>
              <a:spcBef>
                <a:spcPts val="9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strcpy(temp-&gt;name,x);  temp-&gt;next=NULL;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02555" y="1587500"/>
            <a:ext cx="3886200" cy="5203825"/>
          </a:xfrm>
          <a:custGeom>
            <a:avLst/>
            <a:gdLst/>
            <a:ahLst/>
            <a:cxnLst/>
            <a:rect l="l" t="t" r="r" b="b"/>
            <a:pathLst>
              <a:path w="3886200" h="5203825">
                <a:moveTo>
                  <a:pt x="3886200" y="5203698"/>
                </a:moveTo>
                <a:lnTo>
                  <a:pt x="3886200" y="0"/>
                </a:lnTo>
                <a:lnTo>
                  <a:pt x="0" y="0"/>
                </a:lnTo>
                <a:lnTo>
                  <a:pt x="0" y="5203698"/>
                </a:lnTo>
                <a:lnTo>
                  <a:pt x="3886200" y="520369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81296" y="1609852"/>
            <a:ext cx="3542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if(q-&gt;queue_rear==NULL)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1296" y="1975002"/>
            <a:ext cx="14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1296" y="2340152"/>
            <a:ext cx="2893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q-&gt;queue_rear=temp;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81296" y="2705303"/>
            <a:ext cx="2235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q-&gt;queue_front=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4696" y="3070453"/>
            <a:ext cx="206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q-&gt;queue_rear;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1296" y="3435604"/>
            <a:ext cx="4991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81296" y="4531664"/>
            <a:ext cx="372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q-&gt;queue_rear-&gt;next=temp;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1296" y="4896815"/>
            <a:ext cx="2893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q-&gt;queue_rear=temp;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1296" y="5261965"/>
            <a:ext cx="14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81296" y="5627116"/>
            <a:ext cx="3110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return(q-&gt;queue_rear);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AD6E93F3-9D81-4C3C-A3E9-4712928D5C9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lang="en-US" spc="-5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F399741-BF84-4AE8-AE90-E3E7237BDB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US" spc="-5" smtClean="0"/>
              <a:t>70</a:t>
            </a:fld>
            <a:endParaRPr lang="en-US"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58899"/>
            <a:ext cx="5091430" cy="3743960"/>
          </a:xfrm>
          <a:custGeom>
            <a:avLst/>
            <a:gdLst/>
            <a:ahLst/>
            <a:cxnLst/>
            <a:rect l="l" t="t" r="r" b="b"/>
            <a:pathLst>
              <a:path w="5091430" h="3743960">
                <a:moveTo>
                  <a:pt x="5091176" y="0"/>
                </a:moveTo>
                <a:lnTo>
                  <a:pt x="0" y="0"/>
                </a:lnTo>
                <a:lnTo>
                  <a:pt x="0" y="457200"/>
                </a:lnTo>
                <a:lnTo>
                  <a:pt x="0" y="3743706"/>
                </a:lnTo>
                <a:lnTo>
                  <a:pt x="5091176" y="3743706"/>
                </a:lnTo>
                <a:lnTo>
                  <a:pt x="5091176" y="457200"/>
                </a:lnTo>
                <a:lnTo>
                  <a:pt x="509117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802" y="1381252"/>
            <a:ext cx="494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92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char	*dequeue(_QUEUE *q,char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x[])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02" y="1746402"/>
            <a:ext cx="2880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_QNODE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*temp_pnt;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02" y="2841548"/>
            <a:ext cx="377825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if(q-&gt;queue_front==NULL){ 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q-&gt;queue_rear=NULL;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printf("Queue is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empty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  return(NULL);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43297" y="1800098"/>
            <a:ext cx="4591685" cy="4537710"/>
            <a:chOff x="4543297" y="1800098"/>
            <a:chExt cx="4591685" cy="4537710"/>
          </a:xfrm>
        </p:grpSpPr>
        <p:sp>
          <p:nvSpPr>
            <p:cNvPr id="8" name="object 8"/>
            <p:cNvSpPr/>
            <p:nvPr/>
          </p:nvSpPr>
          <p:spPr>
            <a:xfrm>
              <a:off x="4559299" y="1816100"/>
              <a:ext cx="4559300" cy="4505960"/>
            </a:xfrm>
            <a:custGeom>
              <a:avLst/>
              <a:gdLst/>
              <a:ahLst/>
              <a:cxnLst/>
              <a:rect l="l" t="t" r="r" b="b"/>
              <a:pathLst>
                <a:path w="4559300" h="4505960">
                  <a:moveTo>
                    <a:pt x="4559300" y="4505706"/>
                  </a:moveTo>
                  <a:lnTo>
                    <a:pt x="4559300" y="0"/>
                  </a:lnTo>
                  <a:lnTo>
                    <a:pt x="0" y="0"/>
                  </a:lnTo>
                  <a:lnTo>
                    <a:pt x="0" y="4505706"/>
                  </a:lnTo>
                  <a:lnTo>
                    <a:pt x="4559300" y="4505706"/>
                  </a:lnTo>
                  <a:close/>
                </a:path>
              </a:pathLst>
            </a:custGeom>
            <a:solidFill>
              <a:srgbClr val="00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9299" y="1816100"/>
              <a:ext cx="4559300" cy="4505960"/>
            </a:xfrm>
            <a:custGeom>
              <a:avLst/>
              <a:gdLst/>
              <a:ahLst/>
              <a:cxnLst/>
              <a:rect l="l" t="t" r="r" b="b"/>
              <a:pathLst>
                <a:path w="4559300" h="4505960">
                  <a:moveTo>
                    <a:pt x="4559300" y="0"/>
                  </a:moveTo>
                  <a:lnTo>
                    <a:pt x="0" y="0"/>
                  </a:lnTo>
                  <a:lnTo>
                    <a:pt x="0" y="4505706"/>
                  </a:lnTo>
                  <a:lnTo>
                    <a:pt x="4559300" y="4505706"/>
                  </a:lnTo>
                  <a:lnTo>
                    <a:pt x="4559300" y="0"/>
                  </a:lnTo>
                </a:path>
              </a:pathLst>
            </a:custGeom>
            <a:ln w="32004">
              <a:solidFill>
                <a:srgbClr val="00CC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54803" y="1853691"/>
            <a:ext cx="61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else{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4654803" y="2219452"/>
            <a:ext cx="439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strcpy(x,q-&gt;queue_front-&gt;name);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4803" y="2584602"/>
            <a:ext cx="359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temp_pnt=q-&gt;queue_front;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4803" y="2949752"/>
            <a:ext cx="2235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q-&gt;queue_front=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6803" y="3314903"/>
            <a:ext cx="299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q-&gt;queue_front-&gt;next;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4803" y="3680053"/>
            <a:ext cx="208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free(temp_pnt);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4803" y="4045204"/>
            <a:ext cx="364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if(q-&gt;queue_front==NULL)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4803" y="4410964"/>
            <a:ext cx="308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q-&gt;queue_rear=NULL;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4803" y="4776114"/>
            <a:ext cx="1329055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return(x);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0802" y="1536700"/>
            <a:ext cx="544322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void init_queue(_QUEUE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*q)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q-&gt;queue_front=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q-&gt;queue_rear=NULL;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 isEmpty(_QUEUE *q)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if(q==NULL) return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else return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0201" y="805941"/>
            <a:ext cx="6890384" cy="513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i,j;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char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command[5],val[30];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_QUEUE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q;</a:t>
            </a:r>
            <a:endParaRPr sz="2400">
              <a:latin typeface="Times New Roman"/>
              <a:cs typeface="Times New Roman"/>
            </a:endParaRPr>
          </a:p>
          <a:p>
            <a:pPr marL="12700" marR="4547235" indent="76200">
              <a:lnSpc>
                <a:spcPts val="5750"/>
              </a:lnSpc>
              <a:spcBef>
                <a:spcPts val="66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init_queue(&amp;q); 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command[0]='\0';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0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printf("For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entering a name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'enter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&lt;name&gt;'\n");</a:t>
            </a:r>
            <a:endParaRPr sz="2400">
              <a:latin typeface="Times New Roman"/>
              <a:cs typeface="Times New Roman"/>
            </a:endParaRPr>
          </a:p>
          <a:p>
            <a:pPr marL="12700" marR="1565275">
              <a:lnSpc>
                <a:spcPct val="99900"/>
              </a:lnSpc>
              <a:tabLst>
                <a:tab pos="1670685" algn="l"/>
                <a:tab pos="285559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printf("For	deleting	use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'delete'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  printf("To end the session use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'bye'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  while(strcmp(command,"bye")){  scanf("%s",command);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01" y="6263385"/>
            <a:ext cx="988694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July 21,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7753" y="6263385"/>
            <a:ext cx="49974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Progra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616" y="6295418"/>
            <a:ext cx="449834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  <a:tabLst>
                <a:tab pos="4319905" algn="l"/>
              </a:tabLst>
            </a:pPr>
            <a:r>
              <a:rPr sz="1400" spc="-5" dirty="0">
                <a:latin typeface="Times New Roman"/>
                <a:cs typeface="Times New Roman"/>
              </a:rPr>
              <a:t>mming and Data Structure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72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100" y="292100"/>
            <a:ext cx="7772400" cy="762000"/>
          </a:xfrm>
          <a:custGeom>
            <a:avLst/>
            <a:gdLst/>
            <a:ahLst/>
            <a:cxnLst/>
            <a:rect l="l" t="t" r="r" b="b"/>
            <a:pathLst>
              <a:path w="7772400" h="762000">
                <a:moveTo>
                  <a:pt x="7772400" y="761999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1999"/>
                </a:lnTo>
                <a:close/>
              </a:path>
            </a:pathLst>
          </a:custGeom>
          <a:ln w="9144">
            <a:solidFill>
              <a:srgbClr val="9A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282699"/>
            <a:ext cx="5242560" cy="2647950"/>
          </a:xfrm>
          <a:custGeom>
            <a:avLst/>
            <a:gdLst/>
            <a:ahLst/>
            <a:cxnLst/>
            <a:rect l="l" t="t" r="r" b="b"/>
            <a:pathLst>
              <a:path w="5242560" h="2647950">
                <a:moveTo>
                  <a:pt x="5242052" y="0"/>
                </a:moveTo>
                <a:lnTo>
                  <a:pt x="0" y="0"/>
                </a:lnTo>
                <a:lnTo>
                  <a:pt x="0" y="2184654"/>
                </a:lnTo>
                <a:lnTo>
                  <a:pt x="0" y="2647950"/>
                </a:lnTo>
                <a:lnTo>
                  <a:pt x="5242052" y="2647950"/>
                </a:lnTo>
                <a:lnTo>
                  <a:pt x="5242052" y="2184654"/>
                </a:lnTo>
                <a:lnTo>
                  <a:pt x="5242052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if(!strcmp(command,"enter")) {  scanf("%s",val);  if((enqueue(&amp;q,val)==NULL))  printf("No more pushing please \n");  else printf("Name </a:t>
            </a:r>
            <a:r>
              <a:rPr dirty="0"/>
              <a:t>entered </a:t>
            </a:r>
            <a:r>
              <a:rPr spc="-5" dirty="0"/>
              <a:t>%s </a:t>
            </a:r>
            <a:r>
              <a:rPr dirty="0"/>
              <a:t>\n",val);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802" y="3130803"/>
            <a:ext cx="146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27602" y="3467353"/>
            <a:ext cx="5191125" cy="3365500"/>
          </a:xfrm>
          <a:custGeom>
            <a:avLst/>
            <a:gdLst/>
            <a:ahLst/>
            <a:cxnLst/>
            <a:rect l="l" t="t" r="r" b="b"/>
            <a:pathLst>
              <a:path w="5191125" h="3365500">
                <a:moveTo>
                  <a:pt x="0" y="0"/>
                </a:moveTo>
                <a:lnTo>
                  <a:pt x="0" y="3365246"/>
                </a:lnTo>
                <a:lnTo>
                  <a:pt x="5190998" y="3365246"/>
                </a:lnTo>
                <a:lnTo>
                  <a:pt x="5190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7103" y="3488944"/>
            <a:ext cx="4294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if(!strcmp(command,"delete")) {  if(!isEmpty(&amp;q))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7103" y="4219854"/>
            <a:ext cx="504634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printf("%s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\n",dequeue(&amp;q,val));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else printf("Name deleted %s</a:t>
            </a:r>
            <a:r>
              <a:rPr sz="2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\n",val);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 /* while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*/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printf("End session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D4D07E6-7432-48E5-A152-B4A66196776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lang="en-US" spc="-5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7A1E04-6837-4441-8330-EC53B7EA14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US" spc="-5" smtClean="0"/>
              <a:t>74</a:t>
            </a:fld>
            <a:endParaRPr lang="en-US" spc="-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3905" y="4009707"/>
            <a:ext cx="4697095" cy="1553845"/>
            <a:chOff x="1783905" y="4009707"/>
            <a:chExt cx="4697095" cy="1553845"/>
          </a:xfrm>
        </p:grpSpPr>
        <p:sp>
          <p:nvSpPr>
            <p:cNvPr id="3" name="object 3"/>
            <p:cNvSpPr/>
            <p:nvPr/>
          </p:nvSpPr>
          <p:spPr>
            <a:xfrm>
              <a:off x="4559300" y="4025900"/>
              <a:ext cx="1905000" cy="609600"/>
            </a:xfrm>
            <a:custGeom>
              <a:avLst/>
              <a:gdLst/>
              <a:ahLst/>
              <a:cxnLst/>
              <a:rect l="l" t="t" r="r" b="b"/>
              <a:pathLst>
                <a:path w="1905000" h="609600">
                  <a:moveTo>
                    <a:pt x="0" y="609600"/>
                  </a:moveTo>
                  <a:lnTo>
                    <a:pt x="1905000" y="6096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2299" y="4025900"/>
              <a:ext cx="4572000" cy="609600"/>
            </a:xfrm>
            <a:custGeom>
              <a:avLst/>
              <a:gdLst/>
              <a:ahLst/>
              <a:cxnLst/>
              <a:rect l="l" t="t" r="r" b="b"/>
              <a:pathLst>
                <a:path w="4572000" h="609600">
                  <a:moveTo>
                    <a:pt x="4572000" y="609600"/>
                  </a:moveTo>
                  <a:lnTo>
                    <a:pt x="45720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4572000" y="6096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2299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6096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2299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6096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400" y="6096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5699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399" y="609600"/>
                  </a:moveTo>
                  <a:lnTo>
                    <a:pt x="533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399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5699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399" y="609600"/>
                  </a:moveTo>
                  <a:lnTo>
                    <a:pt x="533399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399" y="6096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9100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6096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9100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6096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400" y="6096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2500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6096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2500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6096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400" y="6096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00097" y="5057648"/>
              <a:ext cx="876300" cy="489584"/>
            </a:xfrm>
            <a:custGeom>
              <a:avLst/>
              <a:gdLst/>
              <a:ahLst/>
              <a:cxnLst/>
              <a:rect l="l" t="t" r="r" b="b"/>
              <a:pathLst>
                <a:path w="876300" h="489585">
                  <a:moveTo>
                    <a:pt x="876300" y="489203"/>
                  </a:moveTo>
                  <a:lnTo>
                    <a:pt x="876300" y="0"/>
                  </a:lnTo>
                  <a:lnTo>
                    <a:pt x="0" y="0"/>
                  </a:lnTo>
                  <a:lnTo>
                    <a:pt x="0" y="489203"/>
                  </a:lnTo>
                  <a:lnTo>
                    <a:pt x="876300" y="489203"/>
                  </a:lnTo>
                  <a:close/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Problem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With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Array</a:t>
            </a:r>
            <a:r>
              <a:rPr sz="3200" spc="2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0098" y="5057647"/>
            <a:ext cx="499109" cy="489584"/>
          </a:xfrm>
          <a:prstGeom prst="rect">
            <a:avLst/>
          </a:prstGeom>
          <a:ln w="32003">
            <a:solidFill>
              <a:srgbClr val="CC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fro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19376" y="4009707"/>
            <a:ext cx="2456180" cy="1630045"/>
            <a:chOff x="2119376" y="4009707"/>
            <a:chExt cx="2456180" cy="1630045"/>
          </a:xfrm>
        </p:grpSpPr>
        <p:sp>
          <p:nvSpPr>
            <p:cNvPr id="17" name="object 17"/>
            <p:cNvSpPr/>
            <p:nvPr/>
          </p:nvSpPr>
          <p:spPr>
            <a:xfrm>
              <a:off x="2197100" y="4713224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75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19376" y="4559300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6210" y="156210"/>
                  </a:moveTo>
                  <a:lnTo>
                    <a:pt x="77724" y="0"/>
                  </a:lnTo>
                  <a:lnTo>
                    <a:pt x="0" y="156210"/>
                  </a:lnTo>
                  <a:lnTo>
                    <a:pt x="156210" y="1562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7102" y="4713224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75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9378" y="4559300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6210" y="156210"/>
                  </a:moveTo>
                  <a:lnTo>
                    <a:pt x="78486" y="0"/>
                  </a:lnTo>
                  <a:lnTo>
                    <a:pt x="0" y="156210"/>
                  </a:lnTo>
                  <a:lnTo>
                    <a:pt x="156210" y="1562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5900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6096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400" y="609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5900" y="4025900"/>
              <a:ext cx="533400" cy="609600"/>
            </a:xfrm>
            <a:custGeom>
              <a:avLst/>
              <a:gdLst/>
              <a:ahLst/>
              <a:cxnLst/>
              <a:rect l="l" t="t" r="r" b="b"/>
              <a:pathLst>
                <a:path w="533400" h="609600">
                  <a:moveTo>
                    <a:pt x="533400" y="609600"/>
                  </a:moveTo>
                  <a:lnTo>
                    <a:pt x="533400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533400" y="6096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82872" y="4713224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75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5148" y="4559300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6210" y="156210"/>
                  </a:moveTo>
                  <a:lnTo>
                    <a:pt x="77724" y="0"/>
                  </a:lnTo>
                  <a:lnTo>
                    <a:pt x="0" y="156210"/>
                  </a:lnTo>
                  <a:lnTo>
                    <a:pt x="156210" y="1562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97100" y="5133848"/>
              <a:ext cx="876300" cy="489584"/>
            </a:xfrm>
            <a:custGeom>
              <a:avLst/>
              <a:gdLst/>
              <a:ahLst/>
              <a:cxnLst/>
              <a:rect l="l" t="t" r="r" b="b"/>
              <a:pathLst>
                <a:path w="876300" h="489585">
                  <a:moveTo>
                    <a:pt x="876300" y="489203"/>
                  </a:moveTo>
                  <a:lnTo>
                    <a:pt x="876299" y="0"/>
                  </a:lnTo>
                  <a:lnTo>
                    <a:pt x="0" y="0"/>
                  </a:lnTo>
                  <a:lnTo>
                    <a:pt x="0" y="489203"/>
                  </a:lnTo>
                  <a:lnTo>
                    <a:pt x="876300" y="489203"/>
                  </a:lnTo>
                  <a:close/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13529" y="5057647"/>
            <a:ext cx="445770" cy="489584"/>
          </a:xfrm>
          <a:prstGeom prst="rect">
            <a:avLst/>
          </a:prstGeom>
          <a:ln w="32004">
            <a:solidFill>
              <a:srgbClr val="CC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0100" y="5057647"/>
            <a:ext cx="989330" cy="489584"/>
          </a:xfrm>
          <a:prstGeom prst="rect">
            <a:avLst/>
          </a:prstGeom>
          <a:ln w="32004">
            <a:solidFill>
              <a:srgbClr val="CC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</a:t>
            </a:r>
            <a:r>
              <a:rPr sz="2400"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6398" y="5133847"/>
            <a:ext cx="397510" cy="489584"/>
          </a:xfrm>
          <a:prstGeom prst="rect">
            <a:avLst/>
          </a:prstGeom>
          <a:ln w="32004">
            <a:solidFill>
              <a:srgbClr val="CC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7100" y="5133847"/>
            <a:ext cx="682625" cy="413384"/>
          </a:xfrm>
          <a:prstGeom prst="rect">
            <a:avLst/>
          </a:prstGeom>
          <a:ln w="32003">
            <a:solidFill>
              <a:srgbClr val="CC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9695">
              <a:lnSpc>
                <a:spcPts val="2850"/>
              </a:lnSpc>
              <a:spcBef>
                <a:spcPts val="400"/>
              </a:spcBef>
            </a:pPr>
            <a:r>
              <a:rPr sz="3600" b="1" spc="-1920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spc="-59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600" b="1" spc="-315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16377" y="4635500"/>
            <a:ext cx="156210" cy="457200"/>
            <a:chOff x="2516377" y="4635500"/>
            <a:chExt cx="156210" cy="457200"/>
          </a:xfrm>
        </p:grpSpPr>
        <p:sp>
          <p:nvSpPr>
            <p:cNvPr id="31" name="object 31"/>
            <p:cNvSpPr/>
            <p:nvPr/>
          </p:nvSpPr>
          <p:spPr>
            <a:xfrm>
              <a:off x="2594101" y="4789423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75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6377" y="4635500"/>
              <a:ext cx="156210" cy="156210"/>
            </a:xfrm>
            <a:custGeom>
              <a:avLst/>
              <a:gdLst/>
              <a:ahLst/>
              <a:cxnLst/>
              <a:rect l="l" t="t" r="r" b="b"/>
              <a:pathLst>
                <a:path w="156210" h="156210">
                  <a:moveTo>
                    <a:pt x="156210" y="156210"/>
                  </a:moveTo>
                  <a:lnTo>
                    <a:pt x="78486" y="0"/>
                  </a:lnTo>
                  <a:lnTo>
                    <a:pt x="0" y="156210"/>
                  </a:lnTo>
                  <a:lnTo>
                    <a:pt x="156210" y="1562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81602" y="5800852"/>
            <a:ext cx="393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 of circular array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indexing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75</a:t>
            </a:fld>
            <a:endParaRPr spc="-5" dirty="0"/>
          </a:p>
        </p:txBody>
      </p:sp>
      <p:sp>
        <p:nvSpPr>
          <p:cNvPr id="34" name="object 34"/>
          <p:cNvSpPr txBox="1"/>
          <p:nvPr/>
        </p:nvSpPr>
        <p:spPr>
          <a:xfrm>
            <a:off x="1270000" y="1955800"/>
            <a:ext cx="6897370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  <a:tabLst>
                <a:tab pos="328866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ENQUEUE	DEQUEUE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Effective queuing storage area of array gets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reduced.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marL="790575">
              <a:lnSpc>
                <a:spcPct val="100000"/>
              </a:lnSpc>
              <a:spcBef>
                <a:spcPts val="5"/>
              </a:spcBef>
              <a:tabLst>
                <a:tab pos="4905375" algn="l"/>
              </a:tabLst>
            </a:pPr>
            <a:r>
              <a:rPr sz="2400" b="1" dirty="0">
                <a:latin typeface="Times New Roman"/>
                <a:cs typeface="Times New Roman"/>
              </a:rPr>
              <a:t>0	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902" y="1077366"/>
            <a:ext cx="5808345" cy="422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280416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#define</a:t>
            </a:r>
            <a:r>
              <a:rPr sz="2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MAX_SIZE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100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typedef struct { char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name[30];</a:t>
            </a:r>
            <a:endParaRPr sz="2400">
              <a:latin typeface="Times New Roman"/>
              <a:cs typeface="Times New Roman"/>
            </a:endParaRPr>
          </a:p>
          <a:p>
            <a:pPr marL="12319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_ELEMENT;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88265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typedef struct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308100" marR="5080" indent="-76200">
              <a:lnSpc>
                <a:spcPts val="2880"/>
              </a:lnSpc>
              <a:spcBef>
                <a:spcPts val="9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_ELEMENT</a:t>
            </a:r>
            <a:r>
              <a:rPr sz="24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q_elem[MAX_SIZE];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rear;</a:t>
            </a:r>
            <a:endParaRPr sz="2400">
              <a:latin typeface="Times New Roman"/>
              <a:cs typeface="Times New Roman"/>
            </a:endParaRPr>
          </a:p>
          <a:p>
            <a:pPr marL="1308100">
              <a:lnSpc>
                <a:spcPts val="27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 front;</a:t>
            </a:r>
            <a:endParaRPr sz="2400">
              <a:latin typeface="Times New Roman"/>
              <a:cs typeface="Times New Roman"/>
            </a:endParaRPr>
          </a:p>
          <a:p>
            <a:pPr marL="13081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full,empty;</a:t>
            </a:r>
            <a:endParaRPr sz="2400">
              <a:latin typeface="Times New Roman"/>
              <a:cs typeface="Times New Roman"/>
            </a:endParaRPr>
          </a:p>
          <a:p>
            <a:pPr marL="13081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_QUEUE;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76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235"/>
              </a:spcBef>
            </a:pPr>
            <a:r>
              <a:rPr sz="2800" dirty="0">
                <a:solidFill>
                  <a:srgbClr val="A50021"/>
                </a:solidFill>
                <a:latin typeface="Arial"/>
                <a:cs typeface="Arial"/>
              </a:rPr>
              <a:t>Queue: Example with Array</a:t>
            </a:r>
            <a:r>
              <a:rPr sz="2800" spc="-4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A50021"/>
                </a:solidFill>
                <a:latin typeface="Arial"/>
                <a:cs typeface="Arial"/>
              </a:rPr>
              <a:t>Implementation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402" y="1536700"/>
            <a:ext cx="386969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void init_queue(_QUEUE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*q)</a:t>
            </a:r>
            <a:endParaRPr sz="2400">
              <a:latin typeface="Times New Roman"/>
              <a:cs typeface="Times New Roman"/>
            </a:endParaRPr>
          </a:p>
          <a:p>
            <a:pPr marL="88900" marR="700405" indent="-76200">
              <a:lnSpc>
                <a:spcPts val="2880"/>
              </a:lnSpc>
              <a:spcBef>
                <a:spcPts val="9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{q-&gt;rear= q-&gt;front= 0;  q-&gt;full=0;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q-&gt;empty=1;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88900">
              <a:lnSpc>
                <a:spcPts val="2880"/>
              </a:lnSpc>
              <a:tabLst>
                <a:tab pos="5969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	IsFull(_QUEUE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*q)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{return(q-&gt;full);}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88900">
              <a:lnSpc>
                <a:spcPts val="2880"/>
              </a:lnSpc>
              <a:tabLst>
                <a:tab pos="59690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	IsEmpty(_QUEUE *q)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{return(q-&gt;empty);}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Queue Example: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Contd.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6575" y="1457452"/>
            <a:ext cx="6582409" cy="440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void AddQ(_QUEUE *q, _ELEMENT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if(IsFull(q)) {printf("Queue is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Full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</a:t>
            </a:r>
            <a:r>
              <a:rPr sz="24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return;}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41300" marR="144272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q-&gt;rear=(q-&gt;rear+1)%(MAX_SIZE);  q-&gt;q_elem[q-&gt;rear]=ob;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41300" marR="16637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if(q-&gt;front==q-&gt;rear) q-&gt;full=1; else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q-&gt;full=0;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q-&gt;empty=0;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88900">
              <a:lnSpc>
                <a:spcPts val="288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return;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78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Queue Example: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Contd.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7753" y="6263385"/>
            <a:ext cx="23806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Programming and Data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Structure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2354" y="6263385"/>
            <a:ext cx="2038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77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354" y="1076452"/>
            <a:ext cx="8376920" cy="440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_ELEMENT	DeleteQ(_QUEUE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*q)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241300" marR="5644515" indent="-76200">
              <a:lnSpc>
                <a:spcPts val="2880"/>
              </a:lnSpc>
              <a:spcBef>
                <a:spcPts val="9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_ELEMENT temp;  temp.name[0]='\0';</a:t>
            </a:r>
            <a:endParaRPr sz="2400">
              <a:latin typeface="Times New Roman"/>
              <a:cs typeface="Times New Roman"/>
            </a:endParaRPr>
          </a:p>
          <a:p>
            <a:pPr marL="393700" marR="5080">
              <a:lnSpc>
                <a:spcPts val="5750"/>
              </a:lnSpc>
              <a:spcBef>
                <a:spcPts val="57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if(IsEmpty(q)) {printf("Queue is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EMPTY\n");return(temp);}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q-&gt;front=(q-&gt;front+1)%(MAX_SIZE);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ts val="221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temp=q-&gt;q_elem[q-&gt;front];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393700" marR="106045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if(q-&gt;rear==q-&gt;front) q-&gt;empty=1; else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q-&gt;empty=0;  q-&gt;full=0;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154" y="5823407"/>
            <a:ext cx="204025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ts val="267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return(temp);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670"/>
              </a:lnSpc>
            </a:pPr>
            <a:r>
              <a:rPr sz="3600" b="1" spc="-284" baseline="-9259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r>
              <a:rPr sz="1400" spc="-190" dirty="0">
                <a:latin typeface="Times New Roman"/>
                <a:cs typeface="Times New Roman"/>
              </a:rPr>
              <a:t>July </a:t>
            </a:r>
            <a:r>
              <a:rPr sz="1400" spc="-5" dirty="0">
                <a:latin typeface="Times New Roman"/>
                <a:cs typeface="Times New Roman"/>
              </a:rPr>
              <a:t>21,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2009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Queue Example: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Contd.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28D50-9A7F-4822-8430-5E66233CCE2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lang="en-US" spc="-5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469FE3-22F4-4C2B-B005-EF5783DDC7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lang="en-US" spc="-5" smtClean="0"/>
              <a:t>79</a:t>
            </a:fld>
            <a:endParaRPr lang="en-US"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Types 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Lists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93800" y="5003800"/>
            <a:ext cx="7268209" cy="558800"/>
            <a:chOff x="1193800" y="5003800"/>
            <a:chExt cx="7268209" cy="558800"/>
          </a:xfrm>
        </p:grpSpPr>
        <p:sp>
          <p:nvSpPr>
            <p:cNvPr id="4" name="object 4"/>
            <p:cNvSpPr/>
            <p:nvPr/>
          </p:nvSpPr>
          <p:spPr>
            <a:xfrm>
              <a:off x="1206500" y="50165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6500" y="50165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4900" y="50165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4900" y="50165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5700" y="53213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199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9451" y="52435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3310" y="52489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7100" y="50165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7100" y="50165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7900" y="53213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51652" y="52435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5509" y="52489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6300" y="53213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53909" y="5248909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73300" y="5016500"/>
              <a:ext cx="4724400" cy="533400"/>
            </a:xfrm>
            <a:custGeom>
              <a:avLst/>
              <a:gdLst/>
              <a:ahLst/>
              <a:cxnLst/>
              <a:rect l="l" t="t" r="r" b="b"/>
              <a:pathLst>
                <a:path w="4724400" h="533400">
                  <a:moveTo>
                    <a:pt x="0" y="0"/>
                  </a:moveTo>
                  <a:lnTo>
                    <a:pt x="0" y="533400"/>
                  </a:lnTo>
                </a:path>
                <a:path w="4724400" h="533400">
                  <a:moveTo>
                    <a:pt x="2362199" y="0"/>
                  </a:moveTo>
                  <a:lnTo>
                    <a:pt x="2362200" y="533400"/>
                  </a:lnTo>
                </a:path>
                <a:path w="4724400" h="533400">
                  <a:moveTo>
                    <a:pt x="4724400" y="0"/>
                  </a:moveTo>
                  <a:lnTo>
                    <a:pt x="472440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19072" y="5029072"/>
            <a:ext cx="10496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7472" y="50290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349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9672" y="50290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349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85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3507" y="4009707"/>
            <a:ext cx="8489315" cy="1725295"/>
            <a:chOff x="123507" y="4009707"/>
            <a:chExt cx="8489315" cy="1725295"/>
          </a:xfrm>
        </p:grpSpPr>
        <p:sp>
          <p:nvSpPr>
            <p:cNvPr id="23" name="object 23"/>
            <p:cNvSpPr/>
            <p:nvPr/>
          </p:nvSpPr>
          <p:spPr>
            <a:xfrm>
              <a:off x="8212327" y="5337302"/>
              <a:ext cx="384175" cy="381000"/>
            </a:xfrm>
            <a:custGeom>
              <a:avLst/>
              <a:gdLst/>
              <a:ahLst/>
              <a:cxnLst/>
              <a:rect l="l" t="t" r="r" b="b"/>
              <a:pathLst>
                <a:path w="384175" h="381000">
                  <a:moveTo>
                    <a:pt x="225551" y="0"/>
                  </a:moveTo>
                  <a:lnTo>
                    <a:pt x="225551" y="381000"/>
                  </a:lnTo>
                </a:path>
                <a:path w="384175" h="381000">
                  <a:moveTo>
                    <a:pt x="0" y="376427"/>
                  </a:moveTo>
                  <a:lnTo>
                    <a:pt x="384048" y="376427"/>
                  </a:lnTo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9700" y="40259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9700" y="40259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9900" y="1382775"/>
            <a:ext cx="7756525" cy="297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8175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38175" algn="l"/>
                <a:tab pos="638810" algn="l"/>
              </a:tabLst>
            </a:pP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Depending on the way in which the links 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are used to maintain adjacency, several  different types of linked lists are</a:t>
            </a:r>
            <a:r>
              <a:rPr sz="28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possible.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1038225" lvl="1" indent="-286385">
              <a:lnSpc>
                <a:spcPct val="100000"/>
              </a:lnSpc>
              <a:buFont typeface="Arial"/>
              <a:buChar char="–"/>
              <a:tabLst>
                <a:tab pos="1038860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Linear singly-linked list (or simply linear</a:t>
            </a:r>
            <a:r>
              <a:rPr sz="2400" b="1" spc="-5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list)</a:t>
            </a:r>
            <a:endParaRPr sz="2400">
              <a:latin typeface="Arial"/>
              <a:cs typeface="Arial"/>
            </a:endParaRPr>
          </a:p>
          <a:p>
            <a:pPr marL="1438275" lvl="2" indent="-2292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438275" algn="l"/>
                <a:tab pos="1438910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One we have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discussed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so</a:t>
            </a:r>
            <a:r>
              <a:rPr sz="2000" b="1" spc="30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far.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b="1" dirty="0">
                <a:solidFill>
                  <a:srgbClr val="9A0033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0250" y="4387850"/>
            <a:ext cx="552450" cy="628650"/>
            <a:chOff x="730250" y="4387850"/>
            <a:chExt cx="552450" cy="628650"/>
          </a:xfrm>
        </p:grpSpPr>
        <p:sp>
          <p:nvSpPr>
            <p:cNvPr id="28" name="object 28"/>
            <p:cNvSpPr/>
            <p:nvPr/>
          </p:nvSpPr>
          <p:spPr>
            <a:xfrm>
              <a:off x="749300" y="4406900"/>
              <a:ext cx="422275" cy="482600"/>
            </a:xfrm>
            <a:custGeom>
              <a:avLst/>
              <a:gdLst/>
              <a:ahLst/>
              <a:cxnLst/>
              <a:rect l="l" t="t" r="r" b="b"/>
              <a:pathLst>
                <a:path w="422275" h="482600">
                  <a:moveTo>
                    <a:pt x="0" y="0"/>
                  </a:moveTo>
                  <a:lnTo>
                    <a:pt x="422148" y="482346"/>
                  </a:lnTo>
                </a:path>
              </a:pathLst>
            </a:custGeom>
            <a:ln w="381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05915" y="4831333"/>
              <a:ext cx="177165" cy="185420"/>
            </a:xfrm>
            <a:custGeom>
              <a:avLst/>
              <a:gdLst/>
              <a:ahLst/>
              <a:cxnLst/>
              <a:rect l="l" t="t" r="r" b="b"/>
              <a:pathLst>
                <a:path w="177165" h="185420">
                  <a:moveTo>
                    <a:pt x="176784" y="185165"/>
                  </a:moveTo>
                  <a:lnTo>
                    <a:pt x="128778" y="0"/>
                  </a:lnTo>
                  <a:lnTo>
                    <a:pt x="0" y="112775"/>
                  </a:lnTo>
                  <a:lnTo>
                    <a:pt x="176784" y="18516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Queue Example: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Contd.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80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52601" y="1305052"/>
            <a:ext cx="243713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main()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4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i,j;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char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command[5];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_ELEMENT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ob;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_QUEUE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02" y="3861409"/>
            <a:ext cx="637857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init_queue(&amp;A);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command[0]='\0';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99900"/>
              </a:lnSpc>
              <a:tabLst>
                <a:tab pos="277939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printf("For adding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 name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use 'add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[name]'\n");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printf("For deleting	use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'delete'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  printf("To end the session use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'bye'</a:t>
            </a:r>
            <a:r>
              <a:rPr sz="2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9802" y="1382166"/>
            <a:ext cx="255651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#include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&lt;stdio.h&gt;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#include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&lt;stdlib.h&gt;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#include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&lt;string.h&gt;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802" y="1353820"/>
            <a:ext cx="6098540" cy="440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278890" indent="-3810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sz="2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(strcmp(command,"bye")!=0){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scanf("%s",command);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698500" marR="1145540" indent="-1524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if(strcmp(command,"add")==0) {  scanf("%s",ob.name);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87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(IsFull(&amp;A))</a:t>
            </a:r>
            <a:endParaRPr sz="2400">
              <a:latin typeface="Times New Roman"/>
              <a:cs typeface="Times New Roman"/>
            </a:endParaRPr>
          </a:p>
          <a:p>
            <a:pPr marL="622300" marR="505459">
              <a:lnSpc>
                <a:spcPts val="288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printf("No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insertion please \n");  else {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ts val="27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AddQ(&amp;A,ob);</a:t>
            </a:r>
            <a:endParaRPr sz="2400">
              <a:latin typeface="Times New Roman"/>
              <a:cs typeface="Times New Roman"/>
            </a:endParaRPr>
          </a:p>
          <a:p>
            <a:pPr marL="774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printf("Name inserted %s</a:t>
            </a:r>
            <a:r>
              <a:rPr sz="24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\n",ob.name);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5085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81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Queue Example: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Contd.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427" y="1353820"/>
            <a:ext cx="7349490" cy="404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8865" marR="1824989" indent="-3048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if (strcmp(command,"delete")==0)</a:t>
            </a:r>
            <a:r>
              <a:rPr sz="24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{  if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(IsEmpty(&amp;A))</a:t>
            </a:r>
            <a:endParaRPr sz="2400">
              <a:latin typeface="Times New Roman"/>
              <a:cs typeface="Times New Roman"/>
            </a:endParaRPr>
          </a:p>
          <a:p>
            <a:pPr marL="1384300" marR="2205355">
              <a:lnSpc>
                <a:spcPts val="2880"/>
              </a:lnSpc>
              <a:spcBef>
                <a:spcPts val="90"/>
              </a:spcBef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printf("Queue is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empty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  else {</a:t>
            </a:r>
            <a:endParaRPr sz="2400">
              <a:latin typeface="Times New Roman"/>
              <a:cs typeface="Times New Roman"/>
            </a:endParaRPr>
          </a:p>
          <a:p>
            <a:pPr marL="2069464">
              <a:lnSpc>
                <a:spcPts val="277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ob=DeleteQ(&amp;A);</a:t>
            </a:r>
            <a:endParaRPr sz="2400">
              <a:latin typeface="Times New Roman"/>
              <a:cs typeface="Times New Roman"/>
            </a:endParaRPr>
          </a:p>
          <a:p>
            <a:pPr marL="2145665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printf("Name deleted %s</a:t>
            </a:r>
            <a:r>
              <a:rPr sz="2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\n",ob.name);</a:t>
            </a:r>
            <a:endParaRPr sz="2400">
              <a:latin typeface="Times New Roman"/>
              <a:cs typeface="Times New Roman"/>
            </a:endParaRPr>
          </a:p>
          <a:p>
            <a:pPr marL="2069464">
              <a:lnSpc>
                <a:spcPts val="2875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965700">
              <a:lnSpc>
                <a:spcPts val="288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 marR="3922395" indent="533400">
              <a:lnSpc>
                <a:spcPct val="100000"/>
              </a:lnSpc>
              <a:tabLst>
                <a:tab pos="97091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/*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*/ 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printf("End session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\n");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82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92100"/>
            <a:ext cx="7772400" cy="762000"/>
          </a:xfrm>
          <a:prstGeom prst="rect">
            <a:avLst/>
          </a:prstGeom>
          <a:ln w="9144">
            <a:solidFill>
              <a:srgbClr val="9A33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Queue Example:</a:t>
            </a:r>
            <a:r>
              <a:rPr sz="3200" spc="-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rial"/>
                <a:cs typeface="Arial"/>
              </a:rPr>
              <a:t>Contd.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6200" y="3937000"/>
            <a:ext cx="7268209" cy="558800"/>
            <a:chOff x="1346200" y="3937000"/>
            <a:chExt cx="7268209" cy="558800"/>
          </a:xfrm>
        </p:grpSpPr>
        <p:sp>
          <p:nvSpPr>
            <p:cNvPr id="3" name="object 3"/>
            <p:cNvSpPr/>
            <p:nvPr/>
          </p:nvSpPr>
          <p:spPr>
            <a:xfrm>
              <a:off x="13589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589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73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73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78100" y="4254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199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1851" y="41767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5710" y="41821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95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solidFill>
              <a:srgbClr val="FFC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59500" y="39497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371600" y="533400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533400"/>
                  </a:lnTo>
                  <a:lnTo>
                    <a:pt x="1371600" y="533400"/>
                  </a:lnTo>
                  <a:close/>
                </a:path>
              </a:pathLst>
            </a:custGeom>
            <a:ln w="25146">
              <a:solidFill>
                <a:srgbClr val="9A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0300" y="4254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4052" y="4176775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0" y="156210"/>
                  </a:moveTo>
                  <a:lnTo>
                    <a:pt x="155448" y="77724"/>
                  </a:lnTo>
                  <a:lnTo>
                    <a:pt x="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7909" y="4182109"/>
              <a:ext cx="144779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8700" y="4254500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06309" y="4182109"/>
              <a:ext cx="144780" cy="144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25700" y="3949700"/>
              <a:ext cx="4724400" cy="533400"/>
            </a:xfrm>
            <a:custGeom>
              <a:avLst/>
              <a:gdLst/>
              <a:ahLst/>
              <a:cxnLst/>
              <a:rect l="l" t="t" r="r" b="b"/>
              <a:pathLst>
                <a:path w="4724400" h="533400">
                  <a:moveTo>
                    <a:pt x="0" y="0"/>
                  </a:moveTo>
                  <a:lnTo>
                    <a:pt x="0" y="533400"/>
                  </a:lnTo>
                </a:path>
                <a:path w="4724400" h="533400">
                  <a:moveTo>
                    <a:pt x="2362199" y="0"/>
                  </a:moveTo>
                  <a:lnTo>
                    <a:pt x="2362199" y="533400"/>
                  </a:lnTo>
                </a:path>
                <a:path w="4724400" h="533400">
                  <a:moveTo>
                    <a:pt x="4724400" y="0"/>
                  </a:moveTo>
                  <a:lnTo>
                    <a:pt x="472440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71472" y="3962272"/>
            <a:ext cx="10496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09872" y="39622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2072" y="3962272"/>
            <a:ext cx="973455" cy="508634"/>
          </a:xfrm>
          <a:prstGeom prst="rect">
            <a:avLst/>
          </a:prstGeom>
          <a:solidFill>
            <a:srgbClr val="FFCC9A"/>
          </a:solidFill>
        </p:spPr>
        <p:txBody>
          <a:bodyPr vert="horz" wrap="square" lIns="0" tIns="24130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90"/>
              </a:spcBef>
            </a:pPr>
            <a:r>
              <a:rPr sz="2400" b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2107" y="2942907"/>
            <a:ext cx="8261984" cy="2470785"/>
            <a:chOff x="352107" y="2942907"/>
            <a:chExt cx="8261984" cy="2470785"/>
          </a:xfrm>
        </p:grpSpPr>
        <p:sp>
          <p:nvSpPr>
            <p:cNvPr id="22" name="object 22"/>
            <p:cNvSpPr/>
            <p:nvPr/>
          </p:nvSpPr>
          <p:spPr>
            <a:xfrm>
              <a:off x="596900" y="4254500"/>
              <a:ext cx="8001000" cy="1143000"/>
            </a:xfrm>
            <a:custGeom>
              <a:avLst/>
              <a:gdLst/>
              <a:ahLst/>
              <a:cxnLst/>
              <a:rect l="l" t="t" r="r" b="b"/>
              <a:pathLst>
                <a:path w="8001000" h="1143000">
                  <a:moveTo>
                    <a:pt x="8001000" y="0"/>
                  </a:moveTo>
                  <a:lnTo>
                    <a:pt x="8001000" y="1143000"/>
                  </a:lnTo>
                </a:path>
                <a:path w="8001000" h="1143000">
                  <a:moveTo>
                    <a:pt x="8001000" y="1143000"/>
                  </a:moveTo>
                  <a:lnTo>
                    <a:pt x="0" y="1143000"/>
                  </a:lnTo>
                </a:path>
                <a:path w="8001000" h="1143000">
                  <a:moveTo>
                    <a:pt x="0" y="1143000"/>
                  </a:moveTo>
                  <a:lnTo>
                    <a:pt x="0" y="0"/>
                  </a:lnTo>
                </a:path>
                <a:path w="8001000" h="1143000">
                  <a:moveTo>
                    <a:pt x="0" y="0"/>
                  </a:moveTo>
                  <a:lnTo>
                    <a:pt x="608076" y="0"/>
                  </a:lnTo>
                </a:path>
              </a:pathLst>
            </a:custGeom>
            <a:ln w="32004">
              <a:solidFill>
                <a:srgbClr val="9A33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3452" y="4176776"/>
              <a:ext cx="155575" cy="156210"/>
            </a:xfrm>
            <a:custGeom>
              <a:avLst/>
              <a:gdLst/>
              <a:ahLst/>
              <a:cxnLst/>
              <a:rect l="l" t="t" r="r" b="b"/>
              <a:pathLst>
                <a:path w="155575" h="156210">
                  <a:moveTo>
                    <a:pt x="155448" y="77724"/>
                  </a:moveTo>
                  <a:lnTo>
                    <a:pt x="0" y="0"/>
                  </a:lnTo>
                  <a:lnTo>
                    <a:pt x="0" y="156210"/>
                  </a:lnTo>
                  <a:lnTo>
                    <a:pt x="155448" y="77724"/>
                  </a:lnTo>
                  <a:close/>
                </a:path>
              </a:pathLst>
            </a:custGeom>
            <a:solidFill>
              <a:srgbClr val="9A33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8300" y="29591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8300" y="29591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190500"/>
                  </a:moveTo>
                  <a:lnTo>
                    <a:pt x="1203066" y="146597"/>
                  </a:lnTo>
                  <a:lnTo>
                    <a:pt x="1157129" y="106413"/>
                  </a:lnTo>
                  <a:lnTo>
                    <a:pt x="1085079" y="71054"/>
                  </a:lnTo>
                  <a:lnTo>
                    <a:pt x="1040415" y="55530"/>
                  </a:lnTo>
                  <a:lnTo>
                    <a:pt x="990608" y="41627"/>
                  </a:lnTo>
                  <a:lnTo>
                    <a:pt x="936120" y="29484"/>
                  </a:lnTo>
                  <a:lnTo>
                    <a:pt x="877410" y="19238"/>
                  </a:lnTo>
                  <a:lnTo>
                    <a:pt x="814942" y="11029"/>
                  </a:lnTo>
                  <a:lnTo>
                    <a:pt x="749177" y="4994"/>
                  </a:lnTo>
                  <a:lnTo>
                    <a:pt x="680575" y="1271"/>
                  </a:lnTo>
                  <a:lnTo>
                    <a:pt x="609600" y="0"/>
                  </a:lnTo>
                  <a:lnTo>
                    <a:pt x="538483" y="1271"/>
                  </a:lnTo>
                  <a:lnTo>
                    <a:pt x="469782" y="4994"/>
                  </a:lnTo>
                  <a:lnTo>
                    <a:pt x="403954" y="11029"/>
                  </a:lnTo>
                  <a:lnTo>
                    <a:pt x="341455" y="19238"/>
                  </a:lnTo>
                  <a:lnTo>
                    <a:pt x="282742" y="29484"/>
                  </a:lnTo>
                  <a:lnTo>
                    <a:pt x="228271" y="41627"/>
                  </a:lnTo>
                  <a:lnTo>
                    <a:pt x="178498" y="55530"/>
                  </a:lnTo>
                  <a:lnTo>
                    <a:pt x="133880" y="71054"/>
                  </a:lnTo>
                  <a:lnTo>
                    <a:pt x="94875" y="88061"/>
                  </a:lnTo>
                  <a:lnTo>
                    <a:pt x="35524" y="125971"/>
                  </a:lnTo>
                  <a:lnTo>
                    <a:pt x="4099" y="168152"/>
                  </a:lnTo>
                  <a:lnTo>
                    <a:pt x="0" y="190500"/>
                  </a:lnTo>
                  <a:lnTo>
                    <a:pt x="4099" y="212706"/>
                  </a:lnTo>
                  <a:lnTo>
                    <a:pt x="35524" y="254726"/>
                  </a:lnTo>
                  <a:lnTo>
                    <a:pt x="94875" y="292600"/>
                  </a:lnTo>
                  <a:lnTo>
                    <a:pt x="133880" y="309625"/>
                  </a:lnTo>
                  <a:lnTo>
                    <a:pt x="178498" y="325183"/>
                  </a:lnTo>
                  <a:lnTo>
                    <a:pt x="228271" y="339132"/>
                  </a:lnTo>
                  <a:lnTo>
                    <a:pt x="282742" y="351328"/>
                  </a:lnTo>
                  <a:lnTo>
                    <a:pt x="341455" y="361627"/>
                  </a:lnTo>
                  <a:lnTo>
                    <a:pt x="403954" y="369888"/>
                  </a:lnTo>
                  <a:lnTo>
                    <a:pt x="469782" y="375965"/>
                  </a:lnTo>
                  <a:lnTo>
                    <a:pt x="538483" y="379717"/>
                  </a:lnTo>
                  <a:lnTo>
                    <a:pt x="609600" y="381000"/>
                  </a:lnTo>
                  <a:lnTo>
                    <a:pt x="680575" y="379717"/>
                  </a:lnTo>
                  <a:lnTo>
                    <a:pt x="749177" y="375965"/>
                  </a:lnTo>
                  <a:lnTo>
                    <a:pt x="814942" y="369888"/>
                  </a:lnTo>
                  <a:lnTo>
                    <a:pt x="877410" y="361627"/>
                  </a:lnTo>
                  <a:lnTo>
                    <a:pt x="936120" y="351328"/>
                  </a:lnTo>
                  <a:lnTo>
                    <a:pt x="990608" y="339132"/>
                  </a:lnTo>
                  <a:lnTo>
                    <a:pt x="1040415" y="325183"/>
                  </a:lnTo>
                  <a:lnTo>
                    <a:pt x="1085079" y="309625"/>
                  </a:lnTo>
                  <a:lnTo>
                    <a:pt x="1124137" y="292600"/>
                  </a:lnTo>
                  <a:lnTo>
                    <a:pt x="1183592" y="254726"/>
                  </a:lnTo>
                  <a:lnTo>
                    <a:pt x="1215089" y="212706"/>
                  </a:lnTo>
                  <a:lnTo>
                    <a:pt x="1219200" y="190500"/>
                  </a:lnTo>
                  <a:close/>
                </a:path>
              </a:pathLst>
            </a:custGeom>
            <a:ln w="320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8500" y="1306804"/>
            <a:ext cx="7239000" cy="198691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809625" indent="-286385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810260" algn="l"/>
              </a:tabLst>
            </a:pP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Circular linked</a:t>
            </a:r>
            <a:r>
              <a:rPr sz="2400" b="1" spc="-10" dirty="0">
                <a:solidFill>
                  <a:srgbClr val="33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65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09675" marR="5080" lvl="1" indent="-2292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209675" algn="l"/>
                <a:tab pos="1210310" algn="l"/>
              </a:tabLst>
            </a:pP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The pointer from the last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element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in the list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points  </a:t>
            </a:r>
            <a:r>
              <a:rPr sz="2000" b="1" spc="-5" dirty="0">
                <a:solidFill>
                  <a:srgbClr val="653300"/>
                </a:solidFill>
                <a:latin typeface="Arial"/>
                <a:cs typeface="Arial"/>
              </a:rPr>
              <a:t>back to the first</a:t>
            </a:r>
            <a:r>
              <a:rPr sz="2000" b="1" spc="5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53300"/>
                </a:solidFill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1800" b="1" dirty="0">
                <a:solidFill>
                  <a:srgbClr val="9A0033"/>
                </a:solidFill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58850" y="3321050"/>
            <a:ext cx="552450" cy="628650"/>
            <a:chOff x="958850" y="3321050"/>
            <a:chExt cx="552450" cy="628650"/>
          </a:xfrm>
        </p:grpSpPr>
        <p:sp>
          <p:nvSpPr>
            <p:cNvPr id="28" name="object 28"/>
            <p:cNvSpPr/>
            <p:nvPr/>
          </p:nvSpPr>
          <p:spPr>
            <a:xfrm>
              <a:off x="977900" y="3340100"/>
              <a:ext cx="422275" cy="482600"/>
            </a:xfrm>
            <a:custGeom>
              <a:avLst/>
              <a:gdLst/>
              <a:ahLst/>
              <a:cxnLst/>
              <a:rect l="l" t="t" r="r" b="b"/>
              <a:pathLst>
                <a:path w="422275" h="482600">
                  <a:moveTo>
                    <a:pt x="0" y="0"/>
                  </a:moveTo>
                  <a:lnTo>
                    <a:pt x="422148" y="482346"/>
                  </a:lnTo>
                </a:path>
              </a:pathLst>
            </a:custGeom>
            <a:ln w="381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34515" y="3764533"/>
              <a:ext cx="177165" cy="185420"/>
            </a:xfrm>
            <a:custGeom>
              <a:avLst/>
              <a:gdLst/>
              <a:ahLst/>
              <a:cxnLst/>
              <a:rect l="l" t="t" r="r" b="b"/>
              <a:pathLst>
                <a:path w="177165" h="185420">
                  <a:moveTo>
                    <a:pt x="176783" y="185165"/>
                  </a:moveTo>
                  <a:lnTo>
                    <a:pt x="128777" y="0"/>
                  </a:lnTo>
                  <a:lnTo>
                    <a:pt x="0" y="112775"/>
                  </a:lnTo>
                  <a:lnTo>
                    <a:pt x="176783" y="18516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lang="en-US" spc="-5"/>
              <a:t>Data Structure and algorithm</a:t>
            </a:r>
            <a:endParaRPr spc="-5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5755</TotalTime>
  <Words>4620</Words>
  <Application>Microsoft Office PowerPoint</Application>
  <PresentationFormat>Custom</PresentationFormat>
  <Paragraphs>921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Courier New</vt:lpstr>
      <vt:lpstr>Times New Roman</vt:lpstr>
      <vt:lpstr>Office Theme</vt:lpstr>
      <vt:lpstr>Linked List</vt:lpstr>
      <vt:lpstr>Introduction</vt:lpstr>
      <vt:lpstr>PowerPoint Presentation</vt:lpstr>
      <vt:lpstr>Illustration: Insertion</vt:lpstr>
      <vt:lpstr>Illustration: Deletion</vt:lpstr>
      <vt:lpstr>In essence ...</vt:lpstr>
      <vt:lpstr>Array versus Linked Lists</vt:lpstr>
      <vt:lpstr>Types of Lists</vt:lpstr>
      <vt:lpstr>PowerPoint Presentation</vt:lpstr>
      <vt:lpstr>PowerPoint Presentation</vt:lpstr>
      <vt:lpstr>Basic Operations on a List</vt:lpstr>
      <vt:lpstr>List is an Abstract Data Type</vt:lpstr>
      <vt:lpstr>Conceptual Idea</vt:lpstr>
      <vt:lpstr>Example: Working with linked list</vt:lpstr>
      <vt:lpstr> Creating a List</vt:lpstr>
      <vt:lpstr>How to begin?</vt:lpstr>
      <vt:lpstr>Contd.</vt:lpstr>
      <vt:lpstr>PowerPoint Presentation</vt:lpstr>
      <vt:lpstr>PowerPoint Presentation</vt:lpstr>
      <vt:lpstr> Traversing the List</vt:lpstr>
      <vt:lpstr>What is to be done?</vt:lpstr>
      <vt:lpstr>PowerPoint Presentation</vt:lpstr>
      <vt:lpstr>PowerPoint Presentation</vt:lpstr>
      <vt:lpstr> Inserting a Node in a List</vt:lpstr>
      <vt:lpstr>How to do?</vt:lpstr>
      <vt:lpstr>Contd.</vt:lpstr>
      <vt:lpstr>PowerPoint Presentation</vt:lpstr>
      <vt:lpstr>else {</vt:lpstr>
      <vt:lpstr>PowerPoint Presentation</vt:lpstr>
      <vt:lpstr> Deleting a node from the list</vt:lpstr>
      <vt:lpstr>What is to be done?</vt:lpstr>
      <vt:lpstr>PowerPoint Presentation</vt:lpstr>
      <vt:lpstr>PowerPoint Presentation</vt:lpstr>
      <vt:lpstr>Few Exercises to Try Out</vt:lpstr>
      <vt:lpstr>A First-in First-out (FIFO) List</vt:lpstr>
      <vt:lpstr>PowerPoint Presentation</vt:lpstr>
      <vt:lpstr>A Last-in First-out (LIFO) List</vt:lpstr>
      <vt:lpstr>Abstract Data Types</vt:lpstr>
      <vt:lpstr>Example 1 :: Complex numbers</vt:lpstr>
      <vt:lpstr>Complex  Number</vt:lpstr>
      <vt:lpstr>Example 2 :: Set manipulation</vt:lpstr>
      <vt:lpstr>union</vt:lpstr>
      <vt:lpstr>Example 3 :: Last-In-First-Out STACK</vt:lpstr>
      <vt:lpstr>push</vt:lpstr>
      <vt:lpstr>Contd.</vt:lpstr>
      <vt:lpstr>Example 4 :: First-In-First-Out QUEUE</vt:lpstr>
      <vt:lpstr>enqueue</vt:lpstr>
      <vt:lpstr>Stack Implementations: Using Array  and Linked List</vt:lpstr>
      <vt:lpstr>STACK USING ARRAY</vt:lpstr>
      <vt:lpstr>STACK USING ARRAY</vt:lpstr>
      <vt:lpstr>Stack: Linked List Structure</vt:lpstr>
      <vt:lpstr>Stack: Linked List Structure</vt:lpstr>
      <vt:lpstr>Basic Idea</vt:lpstr>
      <vt:lpstr>Declaration</vt:lpstr>
      <vt:lpstr>Stack Creation</vt:lpstr>
      <vt:lpstr>Pushing an element into the stack</vt:lpstr>
      <vt:lpstr>PowerPoint Presentation</vt:lpstr>
      <vt:lpstr>Popping an element from the stack</vt:lpstr>
      <vt:lpstr>PowerPoint Presentation</vt:lpstr>
      <vt:lpstr>Checking for stack empty</vt:lpstr>
      <vt:lpstr>Checking for stack full</vt:lpstr>
      <vt:lpstr>Example main function :: array</vt:lpstr>
      <vt:lpstr>Example main function :: linked list</vt:lpstr>
      <vt:lpstr>PowerPoint Presentation</vt:lpstr>
      <vt:lpstr>Queue Implementation using Linked  List</vt:lpstr>
      <vt:lpstr>Basic Idea</vt:lpstr>
      <vt:lpstr>QUEUE: LINKED LIST STRUCTURE</vt:lpstr>
      <vt:lpstr>QUEUE: LINKED LIST STRUCTURE</vt:lpstr>
      <vt:lpstr>QUEUE using Linked List</vt:lpstr>
      <vt:lpstr>_QNODE *enqueue (_QUEUE *q, char x[])</vt:lpstr>
      <vt:lpstr>PowerPoint Presentation</vt:lpstr>
      <vt:lpstr>PowerPoint Presentation</vt:lpstr>
      <vt:lpstr>PowerPoint Presentation</vt:lpstr>
      <vt:lpstr>PowerPoint Presentation</vt:lpstr>
      <vt:lpstr>Problem With Array Implementation</vt:lpstr>
      <vt:lpstr>Queue: Example with Array Implementation</vt:lpstr>
      <vt:lpstr>Queue Example: Contd.</vt:lpstr>
      <vt:lpstr>Queue Example: Contd.</vt:lpstr>
      <vt:lpstr>Queue Example: Contd.</vt:lpstr>
      <vt:lpstr>Queue Example: Contd.</vt:lpstr>
      <vt:lpstr>Queue Example: Contd.</vt:lpstr>
      <vt:lpstr>Queue Example: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IITKGP- EXTENSION CENTRE</dc:creator>
  <cp:lastModifiedBy>Deevesh Choudhary [MU - Jaipur]</cp:lastModifiedBy>
  <cp:revision>6</cp:revision>
  <dcterms:created xsi:type="dcterms:W3CDTF">2021-09-12T09:09:32Z</dcterms:created>
  <dcterms:modified xsi:type="dcterms:W3CDTF">2021-09-24T09:54:26Z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2009-07-21T00:00:00Z</vt:filetime>
  </property>
  <property fmtid="{D5CDD505-2E9C-101B-9397-08002B2CF9AE}" pid="3" name="Creator">
    <vt:lpwstr>Acrobat PDFMaker 7.0 for PowerPoint</vt:lpwstr>
  </property>
  <property fmtid="{D5CDD505-2E9C-101B-9397-08002B2CF9AE}" pid="4" name="LastSaved">
    <vt:filetime>2021-09-12T00:00:00Z</vt:filetime>
  </property>
</Properties>
</file>