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FA345A-4A41-4866-8399-0D2957F138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0119144-00CC-4AF7-BC79-37344F2F267C}">
      <dgm:prSet/>
      <dgm:spPr/>
      <dgm:t>
        <a:bodyPr/>
        <a:lstStyle/>
        <a:p>
          <a:pPr>
            <a:lnSpc>
              <a:spcPct val="100000"/>
            </a:lnSpc>
          </a:pPr>
          <a:r>
            <a:rPr lang="en-IN"/>
            <a:t>Select a Concept: Choose the concept to be analyzed.</a:t>
          </a:r>
          <a:endParaRPr lang="en-US"/>
        </a:p>
      </dgm:t>
    </dgm:pt>
    <dgm:pt modelId="{1715C6FB-FC1C-4BB3-8801-D8661BCCEDB7}" type="parTrans" cxnId="{9A6547E4-B94D-4B9F-93C4-473E3772845E}">
      <dgm:prSet/>
      <dgm:spPr/>
      <dgm:t>
        <a:bodyPr/>
        <a:lstStyle/>
        <a:p>
          <a:endParaRPr lang="en-US"/>
        </a:p>
      </dgm:t>
    </dgm:pt>
    <dgm:pt modelId="{CB437D58-A642-45F9-8D86-6F325710049F}" type="sibTrans" cxnId="{9A6547E4-B94D-4B9F-93C4-473E3772845E}">
      <dgm:prSet/>
      <dgm:spPr/>
      <dgm:t>
        <a:bodyPr/>
        <a:lstStyle/>
        <a:p>
          <a:endParaRPr lang="en-US"/>
        </a:p>
      </dgm:t>
    </dgm:pt>
    <dgm:pt modelId="{EF157167-1831-406F-8BA6-1D60ABBD33A5}">
      <dgm:prSet/>
      <dgm:spPr/>
      <dgm:t>
        <a:bodyPr/>
        <a:lstStyle/>
        <a:p>
          <a:pPr>
            <a:lnSpc>
              <a:spcPct val="100000"/>
            </a:lnSpc>
          </a:pPr>
          <a:r>
            <a:rPr lang="en-IN"/>
            <a:t>Determine the Aim: Understand the purpose of the analysis.</a:t>
          </a:r>
          <a:endParaRPr lang="en-US"/>
        </a:p>
      </dgm:t>
    </dgm:pt>
    <dgm:pt modelId="{187920EF-C35F-4A1D-B7FF-120D22135FD0}" type="parTrans" cxnId="{E7A0C0B3-2AEA-488E-B3E1-6F3F5CA366EB}">
      <dgm:prSet/>
      <dgm:spPr/>
      <dgm:t>
        <a:bodyPr/>
        <a:lstStyle/>
        <a:p>
          <a:endParaRPr lang="en-US"/>
        </a:p>
      </dgm:t>
    </dgm:pt>
    <dgm:pt modelId="{A06EF326-F4CD-4CCF-BD71-ADF2BDCDB1C9}" type="sibTrans" cxnId="{E7A0C0B3-2AEA-488E-B3E1-6F3F5CA366EB}">
      <dgm:prSet/>
      <dgm:spPr/>
      <dgm:t>
        <a:bodyPr/>
        <a:lstStyle/>
        <a:p>
          <a:endParaRPr lang="en-US"/>
        </a:p>
      </dgm:t>
    </dgm:pt>
    <dgm:pt modelId="{64B86F43-2DB5-499C-BC33-3E4B9EA1F2C0}">
      <dgm:prSet/>
      <dgm:spPr/>
      <dgm:t>
        <a:bodyPr/>
        <a:lstStyle/>
        <a:p>
          <a:pPr>
            <a:lnSpc>
              <a:spcPct val="100000"/>
            </a:lnSpc>
          </a:pPr>
          <a:r>
            <a:rPr lang="en-IN"/>
            <a:t>Identify Uses of the Concept: Explore how the concept is used in literature and practice.</a:t>
          </a:r>
          <a:endParaRPr lang="en-US"/>
        </a:p>
      </dgm:t>
    </dgm:pt>
    <dgm:pt modelId="{456500E1-EB53-4B31-8B3A-E57A1CEA1878}" type="parTrans" cxnId="{6FE02C2F-9944-4CA7-B292-00EAE364635D}">
      <dgm:prSet/>
      <dgm:spPr/>
      <dgm:t>
        <a:bodyPr/>
        <a:lstStyle/>
        <a:p>
          <a:endParaRPr lang="en-US"/>
        </a:p>
      </dgm:t>
    </dgm:pt>
    <dgm:pt modelId="{14AE4FFA-929C-419A-9847-29CC9E362B49}" type="sibTrans" cxnId="{6FE02C2F-9944-4CA7-B292-00EAE364635D}">
      <dgm:prSet/>
      <dgm:spPr/>
      <dgm:t>
        <a:bodyPr/>
        <a:lstStyle/>
        <a:p>
          <a:endParaRPr lang="en-US"/>
        </a:p>
      </dgm:t>
    </dgm:pt>
    <dgm:pt modelId="{E7D545D0-4DB2-41E9-8805-AFBBDDFA8316}">
      <dgm:prSet/>
      <dgm:spPr/>
      <dgm:t>
        <a:bodyPr/>
        <a:lstStyle/>
        <a:p>
          <a:pPr>
            <a:lnSpc>
              <a:spcPct val="100000"/>
            </a:lnSpc>
          </a:pPr>
          <a:r>
            <a:rPr lang="en-IN"/>
            <a:t>Determine Defining Attributes: Identify characteristics that are essential to the concept.</a:t>
          </a:r>
          <a:endParaRPr lang="en-US"/>
        </a:p>
      </dgm:t>
    </dgm:pt>
    <dgm:pt modelId="{D2D72653-8D9E-484A-839F-2D0347D2698F}" type="parTrans" cxnId="{831AAB05-EFE1-479B-9D54-3F6A21F71CAD}">
      <dgm:prSet/>
      <dgm:spPr/>
      <dgm:t>
        <a:bodyPr/>
        <a:lstStyle/>
        <a:p>
          <a:endParaRPr lang="en-US"/>
        </a:p>
      </dgm:t>
    </dgm:pt>
    <dgm:pt modelId="{F5556848-4F76-4F4B-BBE7-D5F55E3F6014}" type="sibTrans" cxnId="{831AAB05-EFE1-479B-9D54-3F6A21F71CAD}">
      <dgm:prSet/>
      <dgm:spPr/>
      <dgm:t>
        <a:bodyPr/>
        <a:lstStyle/>
        <a:p>
          <a:endParaRPr lang="en-US"/>
        </a:p>
      </dgm:t>
    </dgm:pt>
    <dgm:pt modelId="{761ED921-B667-4B94-8284-D80EDAFF65E7}">
      <dgm:prSet/>
      <dgm:spPr/>
      <dgm:t>
        <a:bodyPr/>
        <a:lstStyle/>
        <a:p>
          <a:pPr>
            <a:lnSpc>
              <a:spcPct val="100000"/>
            </a:lnSpc>
          </a:pPr>
          <a:r>
            <a:rPr lang="en-IN"/>
            <a:t>Construct a Model Case: Create a real-world example that illustrates the concept.</a:t>
          </a:r>
          <a:endParaRPr lang="en-US"/>
        </a:p>
      </dgm:t>
    </dgm:pt>
    <dgm:pt modelId="{BDEFB5C3-B61D-4FDA-8FFD-687462C9A51F}" type="parTrans" cxnId="{CECA612E-D42B-4E60-8A80-56B76DA6C5D3}">
      <dgm:prSet/>
      <dgm:spPr/>
      <dgm:t>
        <a:bodyPr/>
        <a:lstStyle/>
        <a:p>
          <a:endParaRPr lang="en-US"/>
        </a:p>
      </dgm:t>
    </dgm:pt>
    <dgm:pt modelId="{5ABF3988-F38B-4AD9-9697-3BA9B3BC2748}" type="sibTrans" cxnId="{CECA612E-D42B-4E60-8A80-56B76DA6C5D3}">
      <dgm:prSet/>
      <dgm:spPr/>
      <dgm:t>
        <a:bodyPr/>
        <a:lstStyle/>
        <a:p>
          <a:endParaRPr lang="en-US"/>
        </a:p>
      </dgm:t>
    </dgm:pt>
    <dgm:pt modelId="{0148ABB8-2221-4479-ADE9-7CBBD26AEAE5}">
      <dgm:prSet/>
      <dgm:spPr/>
      <dgm:t>
        <a:bodyPr/>
        <a:lstStyle/>
        <a:p>
          <a:pPr>
            <a:lnSpc>
              <a:spcPct val="100000"/>
            </a:lnSpc>
          </a:pPr>
          <a:r>
            <a:rPr lang="en-IN"/>
            <a:t>Identify Additional Cases: Include borderline, related, contrary, and invented cases.</a:t>
          </a:r>
          <a:endParaRPr lang="en-US"/>
        </a:p>
      </dgm:t>
    </dgm:pt>
    <dgm:pt modelId="{11E244C8-CA56-45D4-8FC1-BE6D4ECDC748}" type="parTrans" cxnId="{F789F65D-68BB-4DD1-8B34-1B094D7ECC71}">
      <dgm:prSet/>
      <dgm:spPr/>
      <dgm:t>
        <a:bodyPr/>
        <a:lstStyle/>
        <a:p>
          <a:endParaRPr lang="en-US"/>
        </a:p>
      </dgm:t>
    </dgm:pt>
    <dgm:pt modelId="{89C8937B-466E-4E09-962B-2523DC364680}" type="sibTrans" cxnId="{F789F65D-68BB-4DD1-8B34-1B094D7ECC71}">
      <dgm:prSet/>
      <dgm:spPr/>
      <dgm:t>
        <a:bodyPr/>
        <a:lstStyle/>
        <a:p>
          <a:endParaRPr lang="en-US"/>
        </a:p>
      </dgm:t>
    </dgm:pt>
    <dgm:pt modelId="{D0E584A3-BD4B-4639-B14E-2C1D1D0FDAA6}">
      <dgm:prSet/>
      <dgm:spPr/>
      <dgm:t>
        <a:bodyPr/>
        <a:lstStyle/>
        <a:p>
          <a:pPr>
            <a:lnSpc>
              <a:spcPct val="100000"/>
            </a:lnSpc>
          </a:pPr>
          <a:r>
            <a:rPr lang="en-IN"/>
            <a:t>Define Empirical Referents: Identify ways to measure or observe the concept.</a:t>
          </a:r>
          <a:endParaRPr lang="en-US"/>
        </a:p>
      </dgm:t>
    </dgm:pt>
    <dgm:pt modelId="{8CCDA742-1CF8-4787-A495-605354AF83C5}" type="parTrans" cxnId="{E1CBC557-98E2-4A71-B7FD-B347A86DB1C1}">
      <dgm:prSet/>
      <dgm:spPr/>
      <dgm:t>
        <a:bodyPr/>
        <a:lstStyle/>
        <a:p>
          <a:endParaRPr lang="en-US"/>
        </a:p>
      </dgm:t>
    </dgm:pt>
    <dgm:pt modelId="{C5298DCD-C890-4026-B8EB-A906A1E5B578}" type="sibTrans" cxnId="{E1CBC557-98E2-4A71-B7FD-B347A86DB1C1}">
      <dgm:prSet/>
      <dgm:spPr/>
      <dgm:t>
        <a:bodyPr/>
        <a:lstStyle/>
        <a:p>
          <a:endParaRPr lang="en-US"/>
        </a:p>
      </dgm:t>
    </dgm:pt>
    <dgm:pt modelId="{F99CE8B8-19AA-4151-A812-AC2F0FBAD527}" type="pres">
      <dgm:prSet presAssocID="{62FA345A-4A41-4866-8399-0D2957F138C0}" presName="root" presStyleCnt="0">
        <dgm:presLayoutVars>
          <dgm:dir/>
          <dgm:resizeHandles val="exact"/>
        </dgm:presLayoutVars>
      </dgm:prSet>
      <dgm:spPr/>
    </dgm:pt>
    <dgm:pt modelId="{2C0571B0-4AE5-4146-8B20-46B8409B623F}" type="pres">
      <dgm:prSet presAssocID="{60119144-00CC-4AF7-BC79-37344F2F267C}" presName="compNode" presStyleCnt="0"/>
      <dgm:spPr/>
    </dgm:pt>
    <dgm:pt modelId="{B7C670E7-6A67-49F6-AE12-620C4689F8D9}" type="pres">
      <dgm:prSet presAssocID="{60119144-00CC-4AF7-BC79-37344F2F267C}" presName="bgRect" presStyleLbl="bgShp" presStyleIdx="0" presStyleCnt="7"/>
      <dgm:spPr/>
    </dgm:pt>
    <dgm:pt modelId="{3BE8E7CA-CA67-416E-B0DF-95DF9BEFEFDA}" type="pres">
      <dgm:prSet presAssocID="{60119144-00CC-4AF7-BC79-37344F2F267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sion chart"/>
        </a:ext>
      </dgm:extLst>
    </dgm:pt>
    <dgm:pt modelId="{CE739189-4AFD-4D04-B07E-05BF043BD188}" type="pres">
      <dgm:prSet presAssocID="{60119144-00CC-4AF7-BC79-37344F2F267C}" presName="spaceRect" presStyleCnt="0"/>
      <dgm:spPr/>
    </dgm:pt>
    <dgm:pt modelId="{0A6AC2A8-EDA6-4E4F-990C-C35949F2337B}" type="pres">
      <dgm:prSet presAssocID="{60119144-00CC-4AF7-BC79-37344F2F267C}" presName="parTx" presStyleLbl="revTx" presStyleIdx="0" presStyleCnt="7">
        <dgm:presLayoutVars>
          <dgm:chMax val="0"/>
          <dgm:chPref val="0"/>
        </dgm:presLayoutVars>
      </dgm:prSet>
      <dgm:spPr/>
    </dgm:pt>
    <dgm:pt modelId="{BF979A2A-952F-4AE9-9824-6D8DE73F7588}" type="pres">
      <dgm:prSet presAssocID="{CB437D58-A642-45F9-8D86-6F325710049F}" presName="sibTrans" presStyleCnt="0"/>
      <dgm:spPr/>
    </dgm:pt>
    <dgm:pt modelId="{90C67C38-009F-4D18-9056-C8148781C66E}" type="pres">
      <dgm:prSet presAssocID="{EF157167-1831-406F-8BA6-1D60ABBD33A5}" presName="compNode" presStyleCnt="0"/>
      <dgm:spPr/>
    </dgm:pt>
    <dgm:pt modelId="{CA3EE150-94B5-48BD-BF1A-8F2BF7DDB893}" type="pres">
      <dgm:prSet presAssocID="{EF157167-1831-406F-8BA6-1D60ABBD33A5}" presName="bgRect" presStyleLbl="bgShp" presStyleIdx="1" presStyleCnt="7"/>
      <dgm:spPr/>
    </dgm:pt>
    <dgm:pt modelId="{B4A1A172-2883-4D0B-A92F-B690039B59FA}" type="pres">
      <dgm:prSet presAssocID="{EF157167-1831-406F-8BA6-1D60ABBD33A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5AB672DE-8A89-4235-9EA3-EABC166F3C55}" type="pres">
      <dgm:prSet presAssocID="{EF157167-1831-406F-8BA6-1D60ABBD33A5}" presName="spaceRect" presStyleCnt="0"/>
      <dgm:spPr/>
    </dgm:pt>
    <dgm:pt modelId="{A706C41B-B94B-4C6E-8EE1-A2E5CB47D9E0}" type="pres">
      <dgm:prSet presAssocID="{EF157167-1831-406F-8BA6-1D60ABBD33A5}" presName="parTx" presStyleLbl="revTx" presStyleIdx="1" presStyleCnt="7">
        <dgm:presLayoutVars>
          <dgm:chMax val="0"/>
          <dgm:chPref val="0"/>
        </dgm:presLayoutVars>
      </dgm:prSet>
      <dgm:spPr/>
    </dgm:pt>
    <dgm:pt modelId="{98BB46F3-CA5B-44A0-B93E-7C801646E2B4}" type="pres">
      <dgm:prSet presAssocID="{A06EF326-F4CD-4CCF-BD71-ADF2BDCDB1C9}" presName="sibTrans" presStyleCnt="0"/>
      <dgm:spPr/>
    </dgm:pt>
    <dgm:pt modelId="{4D7F60E1-B66B-4F4B-A47E-6F5175C9BD25}" type="pres">
      <dgm:prSet presAssocID="{64B86F43-2DB5-499C-BC33-3E4B9EA1F2C0}" presName="compNode" presStyleCnt="0"/>
      <dgm:spPr/>
    </dgm:pt>
    <dgm:pt modelId="{75AD7DF4-F0DC-48BE-9C72-6A17BDFF4C25}" type="pres">
      <dgm:prSet presAssocID="{64B86F43-2DB5-499C-BC33-3E4B9EA1F2C0}" presName="bgRect" presStyleLbl="bgShp" presStyleIdx="2" presStyleCnt="7"/>
      <dgm:spPr/>
    </dgm:pt>
    <dgm:pt modelId="{136B73C2-1D73-4030-88C9-86A02C5E6DDF}" type="pres">
      <dgm:prSet presAssocID="{64B86F43-2DB5-499C-BC33-3E4B9EA1F2C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37CC8054-5AAD-49AC-9822-DA697DAE5815}" type="pres">
      <dgm:prSet presAssocID="{64B86F43-2DB5-499C-BC33-3E4B9EA1F2C0}" presName="spaceRect" presStyleCnt="0"/>
      <dgm:spPr/>
    </dgm:pt>
    <dgm:pt modelId="{7EB53133-E703-4DE7-87E3-87F07B4078E8}" type="pres">
      <dgm:prSet presAssocID="{64B86F43-2DB5-499C-BC33-3E4B9EA1F2C0}" presName="parTx" presStyleLbl="revTx" presStyleIdx="2" presStyleCnt="7">
        <dgm:presLayoutVars>
          <dgm:chMax val="0"/>
          <dgm:chPref val="0"/>
        </dgm:presLayoutVars>
      </dgm:prSet>
      <dgm:spPr/>
    </dgm:pt>
    <dgm:pt modelId="{599EA371-C552-4AD1-91EE-73CAC79FC1C6}" type="pres">
      <dgm:prSet presAssocID="{14AE4FFA-929C-419A-9847-29CC9E362B49}" presName="sibTrans" presStyleCnt="0"/>
      <dgm:spPr/>
    </dgm:pt>
    <dgm:pt modelId="{C2710F27-01E6-4306-B9A1-D207903AAAAD}" type="pres">
      <dgm:prSet presAssocID="{E7D545D0-4DB2-41E9-8805-AFBBDDFA8316}" presName="compNode" presStyleCnt="0"/>
      <dgm:spPr/>
    </dgm:pt>
    <dgm:pt modelId="{78979A4C-7E7B-4487-9DF2-7762A90AAD6C}" type="pres">
      <dgm:prSet presAssocID="{E7D545D0-4DB2-41E9-8805-AFBBDDFA8316}" presName="bgRect" presStyleLbl="bgShp" presStyleIdx="3" presStyleCnt="7"/>
      <dgm:spPr/>
    </dgm:pt>
    <dgm:pt modelId="{4071A85F-B82E-4233-AF59-879FEB8681F2}" type="pres">
      <dgm:prSet presAssocID="{E7D545D0-4DB2-41E9-8805-AFBBDDFA831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A70F2699-882E-4B98-B629-405983AD8234}" type="pres">
      <dgm:prSet presAssocID="{E7D545D0-4DB2-41E9-8805-AFBBDDFA8316}" presName="spaceRect" presStyleCnt="0"/>
      <dgm:spPr/>
    </dgm:pt>
    <dgm:pt modelId="{32C91057-AF07-4730-AC04-7DD519668439}" type="pres">
      <dgm:prSet presAssocID="{E7D545D0-4DB2-41E9-8805-AFBBDDFA8316}" presName="parTx" presStyleLbl="revTx" presStyleIdx="3" presStyleCnt="7">
        <dgm:presLayoutVars>
          <dgm:chMax val="0"/>
          <dgm:chPref val="0"/>
        </dgm:presLayoutVars>
      </dgm:prSet>
      <dgm:spPr/>
    </dgm:pt>
    <dgm:pt modelId="{E472CF3A-138A-4B7B-A223-68EB4AE5C8F6}" type="pres">
      <dgm:prSet presAssocID="{F5556848-4F76-4F4B-BBE7-D5F55E3F6014}" presName="sibTrans" presStyleCnt="0"/>
      <dgm:spPr/>
    </dgm:pt>
    <dgm:pt modelId="{72166BD9-62B6-4FF2-AD5A-A0DC8459F956}" type="pres">
      <dgm:prSet presAssocID="{761ED921-B667-4B94-8284-D80EDAFF65E7}" presName="compNode" presStyleCnt="0"/>
      <dgm:spPr/>
    </dgm:pt>
    <dgm:pt modelId="{F03F97F8-6D5F-438C-BADF-C322C7F305CF}" type="pres">
      <dgm:prSet presAssocID="{761ED921-B667-4B94-8284-D80EDAFF65E7}" presName="bgRect" presStyleLbl="bgShp" presStyleIdx="4" presStyleCnt="7"/>
      <dgm:spPr/>
    </dgm:pt>
    <dgm:pt modelId="{1D1FF2EB-5EDF-40FF-B0F5-A6B38E0E20E6}" type="pres">
      <dgm:prSet presAssocID="{761ED921-B667-4B94-8284-D80EDAFF65E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ranching Diagram"/>
        </a:ext>
      </dgm:extLst>
    </dgm:pt>
    <dgm:pt modelId="{E5549A82-C3A6-4A99-865F-836783417AEB}" type="pres">
      <dgm:prSet presAssocID="{761ED921-B667-4B94-8284-D80EDAFF65E7}" presName="spaceRect" presStyleCnt="0"/>
      <dgm:spPr/>
    </dgm:pt>
    <dgm:pt modelId="{EA90A1B2-5B67-434D-BB89-AB2003A85567}" type="pres">
      <dgm:prSet presAssocID="{761ED921-B667-4B94-8284-D80EDAFF65E7}" presName="parTx" presStyleLbl="revTx" presStyleIdx="4" presStyleCnt="7">
        <dgm:presLayoutVars>
          <dgm:chMax val="0"/>
          <dgm:chPref val="0"/>
        </dgm:presLayoutVars>
      </dgm:prSet>
      <dgm:spPr/>
    </dgm:pt>
    <dgm:pt modelId="{91232EA3-6113-427B-8151-0806BCA23019}" type="pres">
      <dgm:prSet presAssocID="{5ABF3988-F38B-4AD9-9697-3BA9B3BC2748}" presName="sibTrans" presStyleCnt="0"/>
      <dgm:spPr/>
    </dgm:pt>
    <dgm:pt modelId="{A87E1B84-6E41-4CCD-AC74-8B315BA733B6}" type="pres">
      <dgm:prSet presAssocID="{0148ABB8-2221-4479-ADE9-7CBBD26AEAE5}" presName="compNode" presStyleCnt="0"/>
      <dgm:spPr/>
    </dgm:pt>
    <dgm:pt modelId="{190749CB-AE2F-4D84-A814-06752276CF49}" type="pres">
      <dgm:prSet presAssocID="{0148ABB8-2221-4479-ADE9-7CBBD26AEAE5}" presName="bgRect" presStyleLbl="bgShp" presStyleIdx="5" presStyleCnt="7"/>
      <dgm:spPr/>
    </dgm:pt>
    <dgm:pt modelId="{20225788-44A7-40F2-8B20-8A64FE2F2C1B}" type="pres">
      <dgm:prSet presAssocID="{0148ABB8-2221-4479-ADE9-7CBBD26AEAE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Judge"/>
        </a:ext>
      </dgm:extLst>
    </dgm:pt>
    <dgm:pt modelId="{48E73A5F-C451-4204-93D5-9223574A7215}" type="pres">
      <dgm:prSet presAssocID="{0148ABB8-2221-4479-ADE9-7CBBD26AEAE5}" presName="spaceRect" presStyleCnt="0"/>
      <dgm:spPr/>
    </dgm:pt>
    <dgm:pt modelId="{DC217973-0084-4804-A950-4064B6C19457}" type="pres">
      <dgm:prSet presAssocID="{0148ABB8-2221-4479-ADE9-7CBBD26AEAE5}" presName="parTx" presStyleLbl="revTx" presStyleIdx="5" presStyleCnt="7">
        <dgm:presLayoutVars>
          <dgm:chMax val="0"/>
          <dgm:chPref val="0"/>
        </dgm:presLayoutVars>
      </dgm:prSet>
      <dgm:spPr/>
    </dgm:pt>
    <dgm:pt modelId="{BA77A8EF-2FBA-4994-8E0F-A534DB9F17D4}" type="pres">
      <dgm:prSet presAssocID="{89C8937B-466E-4E09-962B-2523DC364680}" presName="sibTrans" presStyleCnt="0"/>
      <dgm:spPr/>
    </dgm:pt>
    <dgm:pt modelId="{49B7ACF7-1FC4-4711-A321-CA6E62729DAC}" type="pres">
      <dgm:prSet presAssocID="{D0E584A3-BD4B-4639-B14E-2C1D1D0FDAA6}" presName="compNode" presStyleCnt="0"/>
      <dgm:spPr/>
    </dgm:pt>
    <dgm:pt modelId="{128DE757-56F3-438F-A170-2A4C9A2C297F}" type="pres">
      <dgm:prSet presAssocID="{D0E584A3-BD4B-4639-B14E-2C1D1D0FDAA6}" presName="bgRect" presStyleLbl="bgShp" presStyleIdx="6" presStyleCnt="7"/>
      <dgm:spPr/>
    </dgm:pt>
    <dgm:pt modelId="{57C9E10B-29F1-46DE-9F75-934A80583A5F}" type="pres">
      <dgm:prSet presAssocID="{D0E584A3-BD4B-4639-B14E-2C1D1D0FDAA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uler"/>
        </a:ext>
      </dgm:extLst>
    </dgm:pt>
    <dgm:pt modelId="{1E35BA8D-EA8E-4E60-8781-53A739927396}" type="pres">
      <dgm:prSet presAssocID="{D0E584A3-BD4B-4639-B14E-2C1D1D0FDAA6}" presName="spaceRect" presStyleCnt="0"/>
      <dgm:spPr/>
    </dgm:pt>
    <dgm:pt modelId="{ED67BEFA-5F62-4150-AD3A-C860FAA00643}" type="pres">
      <dgm:prSet presAssocID="{D0E584A3-BD4B-4639-B14E-2C1D1D0FDAA6}" presName="parTx" presStyleLbl="revTx" presStyleIdx="6" presStyleCnt="7">
        <dgm:presLayoutVars>
          <dgm:chMax val="0"/>
          <dgm:chPref val="0"/>
        </dgm:presLayoutVars>
      </dgm:prSet>
      <dgm:spPr/>
    </dgm:pt>
  </dgm:ptLst>
  <dgm:cxnLst>
    <dgm:cxn modelId="{831AAB05-EFE1-479B-9D54-3F6A21F71CAD}" srcId="{62FA345A-4A41-4866-8399-0D2957F138C0}" destId="{E7D545D0-4DB2-41E9-8805-AFBBDDFA8316}" srcOrd="3" destOrd="0" parTransId="{D2D72653-8D9E-484A-839F-2D0347D2698F}" sibTransId="{F5556848-4F76-4F4B-BBE7-D5F55E3F6014}"/>
    <dgm:cxn modelId="{60C2FE27-1FDA-4406-B6E7-0E699C33F9E4}" type="presOf" srcId="{761ED921-B667-4B94-8284-D80EDAFF65E7}" destId="{EA90A1B2-5B67-434D-BB89-AB2003A85567}" srcOrd="0" destOrd="0" presId="urn:microsoft.com/office/officeart/2018/2/layout/IconVerticalSolidList"/>
    <dgm:cxn modelId="{CECA612E-D42B-4E60-8A80-56B76DA6C5D3}" srcId="{62FA345A-4A41-4866-8399-0D2957F138C0}" destId="{761ED921-B667-4B94-8284-D80EDAFF65E7}" srcOrd="4" destOrd="0" parTransId="{BDEFB5C3-B61D-4FDA-8FFD-687462C9A51F}" sibTransId="{5ABF3988-F38B-4AD9-9697-3BA9B3BC2748}"/>
    <dgm:cxn modelId="{6FE02C2F-9944-4CA7-B292-00EAE364635D}" srcId="{62FA345A-4A41-4866-8399-0D2957F138C0}" destId="{64B86F43-2DB5-499C-BC33-3E4B9EA1F2C0}" srcOrd="2" destOrd="0" parTransId="{456500E1-EB53-4B31-8B3A-E57A1CEA1878}" sibTransId="{14AE4FFA-929C-419A-9847-29CC9E362B49}"/>
    <dgm:cxn modelId="{F789F65D-68BB-4DD1-8B34-1B094D7ECC71}" srcId="{62FA345A-4A41-4866-8399-0D2957F138C0}" destId="{0148ABB8-2221-4479-ADE9-7CBBD26AEAE5}" srcOrd="5" destOrd="0" parTransId="{11E244C8-CA56-45D4-8FC1-BE6D4ECDC748}" sibTransId="{89C8937B-466E-4E09-962B-2523DC364680}"/>
    <dgm:cxn modelId="{E1CBC557-98E2-4A71-B7FD-B347A86DB1C1}" srcId="{62FA345A-4A41-4866-8399-0D2957F138C0}" destId="{D0E584A3-BD4B-4639-B14E-2C1D1D0FDAA6}" srcOrd="6" destOrd="0" parTransId="{8CCDA742-1CF8-4787-A495-605354AF83C5}" sibTransId="{C5298DCD-C890-4026-B8EB-A906A1E5B578}"/>
    <dgm:cxn modelId="{9933F67B-A509-4ABD-841B-8A7B9222C15D}" type="presOf" srcId="{EF157167-1831-406F-8BA6-1D60ABBD33A5}" destId="{A706C41B-B94B-4C6E-8EE1-A2E5CB47D9E0}" srcOrd="0" destOrd="0" presId="urn:microsoft.com/office/officeart/2018/2/layout/IconVerticalSolidList"/>
    <dgm:cxn modelId="{E0184980-6691-4D94-8B88-B46F227A9E7D}" type="presOf" srcId="{E7D545D0-4DB2-41E9-8805-AFBBDDFA8316}" destId="{32C91057-AF07-4730-AC04-7DD519668439}" srcOrd="0" destOrd="0" presId="urn:microsoft.com/office/officeart/2018/2/layout/IconVerticalSolidList"/>
    <dgm:cxn modelId="{CAE5C296-BE22-4BDF-BA09-BCD93022B4F8}" type="presOf" srcId="{64B86F43-2DB5-499C-BC33-3E4B9EA1F2C0}" destId="{7EB53133-E703-4DE7-87E3-87F07B4078E8}" srcOrd="0" destOrd="0" presId="urn:microsoft.com/office/officeart/2018/2/layout/IconVerticalSolidList"/>
    <dgm:cxn modelId="{329024A3-109C-421C-9B58-943F00411540}" type="presOf" srcId="{0148ABB8-2221-4479-ADE9-7CBBD26AEAE5}" destId="{DC217973-0084-4804-A950-4064B6C19457}" srcOrd="0" destOrd="0" presId="urn:microsoft.com/office/officeart/2018/2/layout/IconVerticalSolidList"/>
    <dgm:cxn modelId="{E7A0C0B3-2AEA-488E-B3E1-6F3F5CA366EB}" srcId="{62FA345A-4A41-4866-8399-0D2957F138C0}" destId="{EF157167-1831-406F-8BA6-1D60ABBD33A5}" srcOrd="1" destOrd="0" parTransId="{187920EF-C35F-4A1D-B7FF-120D22135FD0}" sibTransId="{A06EF326-F4CD-4CCF-BD71-ADF2BDCDB1C9}"/>
    <dgm:cxn modelId="{F5B70CC5-62ED-4DE5-80A1-E8F11F05D204}" type="presOf" srcId="{60119144-00CC-4AF7-BC79-37344F2F267C}" destId="{0A6AC2A8-EDA6-4E4F-990C-C35949F2337B}" srcOrd="0" destOrd="0" presId="urn:microsoft.com/office/officeart/2018/2/layout/IconVerticalSolidList"/>
    <dgm:cxn modelId="{C06910CD-7BBC-452D-AF76-AB41A6982222}" type="presOf" srcId="{62FA345A-4A41-4866-8399-0D2957F138C0}" destId="{F99CE8B8-19AA-4151-A812-AC2F0FBAD527}" srcOrd="0" destOrd="0" presId="urn:microsoft.com/office/officeart/2018/2/layout/IconVerticalSolidList"/>
    <dgm:cxn modelId="{9A6547E4-B94D-4B9F-93C4-473E3772845E}" srcId="{62FA345A-4A41-4866-8399-0D2957F138C0}" destId="{60119144-00CC-4AF7-BC79-37344F2F267C}" srcOrd="0" destOrd="0" parTransId="{1715C6FB-FC1C-4BB3-8801-D8661BCCEDB7}" sibTransId="{CB437D58-A642-45F9-8D86-6F325710049F}"/>
    <dgm:cxn modelId="{A9A9A0F9-97E1-459A-B59D-895324F9CE89}" type="presOf" srcId="{D0E584A3-BD4B-4639-B14E-2C1D1D0FDAA6}" destId="{ED67BEFA-5F62-4150-AD3A-C860FAA00643}" srcOrd="0" destOrd="0" presId="urn:microsoft.com/office/officeart/2018/2/layout/IconVerticalSolidList"/>
    <dgm:cxn modelId="{90407184-55B1-4097-9D48-BE3CF7A2D195}" type="presParOf" srcId="{F99CE8B8-19AA-4151-A812-AC2F0FBAD527}" destId="{2C0571B0-4AE5-4146-8B20-46B8409B623F}" srcOrd="0" destOrd="0" presId="urn:microsoft.com/office/officeart/2018/2/layout/IconVerticalSolidList"/>
    <dgm:cxn modelId="{163AF12D-3958-46FD-8F88-2F97A1AE710A}" type="presParOf" srcId="{2C0571B0-4AE5-4146-8B20-46B8409B623F}" destId="{B7C670E7-6A67-49F6-AE12-620C4689F8D9}" srcOrd="0" destOrd="0" presId="urn:microsoft.com/office/officeart/2018/2/layout/IconVerticalSolidList"/>
    <dgm:cxn modelId="{53DCD7A6-FD0E-4643-A687-33B72BAE1D23}" type="presParOf" srcId="{2C0571B0-4AE5-4146-8B20-46B8409B623F}" destId="{3BE8E7CA-CA67-416E-B0DF-95DF9BEFEFDA}" srcOrd="1" destOrd="0" presId="urn:microsoft.com/office/officeart/2018/2/layout/IconVerticalSolidList"/>
    <dgm:cxn modelId="{E08DF0AC-3DB7-4B0F-AF41-01B1797DCEBB}" type="presParOf" srcId="{2C0571B0-4AE5-4146-8B20-46B8409B623F}" destId="{CE739189-4AFD-4D04-B07E-05BF043BD188}" srcOrd="2" destOrd="0" presId="urn:microsoft.com/office/officeart/2018/2/layout/IconVerticalSolidList"/>
    <dgm:cxn modelId="{0CE3569F-6A06-49C7-9CF7-D094628184A1}" type="presParOf" srcId="{2C0571B0-4AE5-4146-8B20-46B8409B623F}" destId="{0A6AC2A8-EDA6-4E4F-990C-C35949F2337B}" srcOrd="3" destOrd="0" presId="urn:microsoft.com/office/officeart/2018/2/layout/IconVerticalSolidList"/>
    <dgm:cxn modelId="{5B1DD83D-C857-44A2-B5BC-D6734A455C13}" type="presParOf" srcId="{F99CE8B8-19AA-4151-A812-AC2F0FBAD527}" destId="{BF979A2A-952F-4AE9-9824-6D8DE73F7588}" srcOrd="1" destOrd="0" presId="urn:microsoft.com/office/officeart/2018/2/layout/IconVerticalSolidList"/>
    <dgm:cxn modelId="{66D436FC-F5F6-4211-8D35-FB7B4E9C7005}" type="presParOf" srcId="{F99CE8B8-19AA-4151-A812-AC2F0FBAD527}" destId="{90C67C38-009F-4D18-9056-C8148781C66E}" srcOrd="2" destOrd="0" presId="urn:microsoft.com/office/officeart/2018/2/layout/IconVerticalSolidList"/>
    <dgm:cxn modelId="{0F5D9032-90AE-4152-8B82-E377E6464322}" type="presParOf" srcId="{90C67C38-009F-4D18-9056-C8148781C66E}" destId="{CA3EE150-94B5-48BD-BF1A-8F2BF7DDB893}" srcOrd="0" destOrd="0" presId="urn:microsoft.com/office/officeart/2018/2/layout/IconVerticalSolidList"/>
    <dgm:cxn modelId="{6B510729-E60A-4D26-ACB1-F8FF06F756CB}" type="presParOf" srcId="{90C67C38-009F-4D18-9056-C8148781C66E}" destId="{B4A1A172-2883-4D0B-A92F-B690039B59FA}" srcOrd="1" destOrd="0" presId="urn:microsoft.com/office/officeart/2018/2/layout/IconVerticalSolidList"/>
    <dgm:cxn modelId="{F9C1649E-A8F3-491F-B7B3-02CA891E14E2}" type="presParOf" srcId="{90C67C38-009F-4D18-9056-C8148781C66E}" destId="{5AB672DE-8A89-4235-9EA3-EABC166F3C55}" srcOrd="2" destOrd="0" presId="urn:microsoft.com/office/officeart/2018/2/layout/IconVerticalSolidList"/>
    <dgm:cxn modelId="{5B3CC530-F4B1-4AB7-B4BF-A5BD2F3E0C1A}" type="presParOf" srcId="{90C67C38-009F-4D18-9056-C8148781C66E}" destId="{A706C41B-B94B-4C6E-8EE1-A2E5CB47D9E0}" srcOrd="3" destOrd="0" presId="urn:microsoft.com/office/officeart/2018/2/layout/IconVerticalSolidList"/>
    <dgm:cxn modelId="{60FEB407-27D6-407A-9720-544E3C9F399E}" type="presParOf" srcId="{F99CE8B8-19AA-4151-A812-AC2F0FBAD527}" destId="{98BB46F3-CA5B-44A0-B93E-7C801646E2B4}" srcOrd="3" destOrd="0" presId="urn:microsoft.com/office/officeart/2018/2/layout/IconVerticalSolidList"/>
    <dgm:cxn modelId="{535329D2-E793-4081-9DE0-8339C8D25FCA}" type="presParOf" srcId="{F99CE8B8-19AA-4151-A812-AC2F0FBAD527}" destId="{4D7F60E1-B66B-4F4B-A47E-6F5175C9BD25}" srcOrd="4" destOrd="0" presId="urn:microsoft.com/office/officeart/2018/2/layout/IconVerticalSolidList"/>
    <dgm:cxn modelId="{32D332B7-C92A-4B43-9875-1253B5B516D8}" type="presParOf" srcId="{4D7F60E1-B66B-4F4B-A47E-6F5175C9BD25}" destId="{75AD7DF4-F0DC-48BE-9C72-6A17BDFF4C25}" srcOrd="0" destOrd="0" presId="urn:microsoft.com/office/officeart/2018/2/layout/IconVerticalSolidList"/>
    <dgm:cxn modelId="{97B7A387-0055-4AD1-A733-E68E962D3DB6}" type="presParOf" srcId="{4D7F60E1-B66B-4F4B-A47E-6F5175C9BD25}" destId="{136B73C2-1D73-4030-88C9-86A02C5E6DDF}" srcOrd="1" destOrd="0" presId="urn:microsoft.com/office/officeart/2018/2/layout/IconVerticalSolidList"/>
    <dgm:cxn modelId="{2665E438-5BC3-4376-AEBA-85C1803A5DC9}" type="presParOf" srcId="{4D7F60E1-B66B-4F4B-A47E-6F5175C9BD25}" destId="{37CC8054-5AAD-49AC-9822-DA697DAE5815}" srcOrd="2" destOrd="0" presId="urn:microsoft.com/office/officeart/2018/2/layout/IconVerticalSolidList"/>
    <dgm:cxn modelId="{23F6BF49-475B-4345-B411-57B36D4158B7}" type="presParOf" srcId="{4D7F60E1-B66B-4F4B-A47E-6F5175C9BD25}" destId="{7EB53133-E703-4DE7-87E3-87F07B4078E8}" srcOrd="3" destOrd="0" presId="urn:microsoft.com/office/officeart/2018/2/layout/IconVerticalSolidList"/>
    <dgm:cxn modelId="{C8C4207D-E226-483D-8324-40950C0FC64C}" type="presParOf" srcId="{F99CE8B8-19AA-4151-A812-AC2F0FBAD527}" destId="{599EA371-C552-4AD1-91EE-73CAC79FC1C6}" srcOrd="5" destOrd="0" presId="urn:microsoft.com/office/officeart/2018/2/layout/IconVerticalSolidList"/>
    <dgm:cxn modelId="{5FA9C846-8BAE-496A-90E3-7FFF4B41E449}" type="presParOf" srcId="{F99CE8B8-19AA-4151-A812-AC2F0FBAD527}" destId="{C2710F27-01E6-4306-B9A1-D207903AAAAD}" srcOrd="6" destOrd="0" presId="urn:microsoft.com/office/officeart/2018/2/layout/IconVerticalSolidList"/>
    <dgm:cxn modelId="{4286431E-D046-421A-9BBB-028CF5BC19BA}" type="presParOf" srcId="{C2710F27-01E6-4306-B9A1-D207903AAAAD}" destId="{78979A4C-7E7B-4487-9DF2-7762A90AAD6C}" srcOrd="0" destOrd="0" presId="urn:microsoft.com/office/officeart/2018/2/layout/IconVerticalSolidList"/>
    <dgm:cxn modelId="{CB7F1333-B6C9-426F-8F44-2D0FF2DA98F3}" type="presParOf" srcId="{C2710F27-01E6-4306-B9A1-D207903AAAAD}" destId="{4071A85F-B82E-4233-AF59-879FEB8681F2}" srcOrd="1" destOrd="0" presId="urn:microsoft.com/office/officeart/2018/2/layout/IconVerticalSolidList"/>
    <dgm:cxn modelId="{B8155BC2-0451-4905-B8F8-42DC52C6A059}" type="presParOf" srcId="{C2710F27-01E6-4306-B9A1-D207903AAAAD}" destId="{A70F2699-882E-4B98-B629-405983AD8234}" srcOrd="2" destOrd="0" presId="urn:microsoft.com/office/officeart/2018/2/layout/IconVerticalSolidList"/>
    <dgm:cxn modelId="{47DD72D4-02CC-482F-908B-ED2A99D01A08}" type="presParOf" srcId="{C2710F27-01E6-4306-B9A1-D207903AAAAD}" destId="{32C91057-AF07-4730-AC04-7DD519668439}" srcOrd="3" destOrd="0" presId="urn:microsoft.com/office/officeart/2018/2/layout/IconVerticalSolidList"/>
    <dgm:cxn modelId="{545E5D33-D1F3-4A7E-B86B-53B8699B71E6}" type="presParOf" srcId="{F99CE8B8-19AA-4151-A812-AC2F0FBAD527}" destId="{E472CF3A-138A-4B7B-A223-68EB4AE5C8F6}" srcOrd="7" destOrd="0" presId="urn:microsoft.com/office/officeart/2018/2/layout/IconVerticalSolidList"/>
    <dgm:cxn modelId="{6E501906-AE4C-4BFE-8D26-BC5376B6EB4C}" type="presParOf" srcId="{F99CE8B8-19AA-4151-A812-AC2F0FBAD527}" destId="{72166BD9-62B6-4FF2-AD5A-A0DC8459F956}" srcOrd="8" destOrd="0" presId="urn:microsoft.com/office/officeart/2018/2/layout/IconVerticalSolidList"/>
    <dgm:cxn modelId="{297B6585-1FA8-41CE-861E-24A1DCB9227E}" type="presParOf" srcId="{72166BD9-62B6-4FF2-AD5A-A0DC8459F956}" destId="{F03F97F8-6D5F-438C-BADF-C322C7F305CF}" srcOrd="0" destOrd="0" presId="urn:microsoft.com/office/officeart/2018/2/layout/IconVerticalSolidList"/>
    <dgm:cxn modelId="{4EE37738-F3F5-4B4F-A629-0576DCBD8387}" type="presParOf" srcId="{72166BD9-62B6-4FF2-AD5A-A0DC8459F956}" destId="{1D1FF2EB-5EDF-40FF-B0F5-A6B38E0E20E6}" srcOrd="1" destOrd="0" presId="urn:microsoft.com/office/officeart/2018/2/layout/IconVerticalSolidList"/>
    <dgm:cxn modelId="{8320D2B8-ECC1-45FE-B584-2FFCBC3EB9DD}" type="presParOf" srcId="{72166BD9-62B6-4FF2-AD5A-A0DC8459F956}" destId="{E5549A82-C3A6-4A99-865F-836783417AEB}" srcOrd="2" destOrd="0" presId="urn:microsoft.com/office/officeart/2018/2/layout/IconVerticalSolidList"/>
    <dgm:cxn modelId="{E7307B9B-49A8-428C-9D05-38DB4D1E2E45}" type="presParOf" srcId="{72166BD9-62B6-4FF2-AD5A-A0DC8459F956}" destId="{EA90A1B2-5B67-434D-BB89-AB2003A85567}" srcOrd="3" destOrd="0" presId="urn:microsoft.com/office/officeart/2018/2/layout/IconVerticalSolidList"/>
    <dgm:cxn modelId="{B719B200-B19D-47F4-8FF3-26CC70EBEA8E}" type="presParOf" srcId="{F99CE8B8-19AA-4151-A812-AC2F0FBAD527}" destId="{91232EA3-6113-427B-8151-0806BCA23019}" srcOrd="9" destOrd="0" presId="urn:microsoft.com/office/officeart/2018/2/layout/IconVerticalSolidList"/>
    <dgm:cxn modelId="{B1570EDE-6BF4-476B-90C6-48A6B81744A9}" type="presParOf" srcId="{F99CE8B8-19AA-4151-A812-AC2F0FBAD527}" destId="{A87E1B84-6E41-4CCD-AC74-8B315BA733B6}" srcOrd="10" destOrd="0" presId="urn:microsoft.com/office/officeart/2018/2/layout/IconVerticalSolidList"/>
    <dgm:cxn modelId="{11DEE6A7-8F77-40C3-8D7F-6565AFB8E869}" type="presParOf" srcId="{A87E1B84-6E41-4CCD-AC74-8B315BA733B6}" destId="{190749CB-AE2F-4D84-A814-06752276CF49}" srcOrd="0" destOrd="0" presId="urn:microsoft.com/office/officeart/2018/2/layout/IconVerticalSolidList"/>
    <dgm:cxn modelId="{CA39F570-8BB7-45DE-B1B1-EA7BA2C96D0F}" type="presParOf" srcId="{A87E1B84-6E41-4CCD-AC74-8B315BA733B6}" destId="{20225788-44A7-40F2-8B20-8A64FE2F2C1B}" srcOrd="1" destOrd="0" presId="urn:microsoft.com/office/officeart/2018/2/layout/IconVerticalSolidList"/>
    <dgm:cxn modelId="{BD708116-6B56-47D1-9AD8-A0F018CE9C01}" type="presParOf" srcId="{A87E1B84-6E41-4CCD-AC74-8B315BA733B6}" destId="{48E73A5F-C451-4204-93D5-9223574A7215}" srcOrd="2" destOrd="0" presId="urn:microsoft.com/office/officeart/2018/2/layout/IconVerticalSolidList"/>
    <dgm:cxn modelId="{00BFEA13-C7CA-41BD-A2A5-15B6EE13B954}" type="presParOf" srcId="{A87E1B84-6E41-4CCD-AC74-8B315BA733B6}" destId="{DC217973-0084-4804-A950-4064B6C19457}" srcOrd="3" destOrd="0" presId="urn:microsoft.com/office/officeart/2018/2/layout/IconVerticalSolidList"/>
    <dgm:cxn modelId="{426B942D-4549-4B28-BDAB-A2BAC5B531CD}" type="presParOf" srcId="{F99CE8B8-19AA-4151-A812-AC2F0FBAD527}" destId="{BA77A8EF-2FBA-4994-8E0F-A534DB9F17D4}" srcOrd="11" destOrd="0" presId="urn:microsoft.com/office/officeart/2018/2/layout/IconVerticalSolidList"/>
    <dgm:cxn modelId="{8611F478-5CF3-47E7-929C-566116E2373B}" type="presParOf" srcId="{F99CE8B8-19AA-4151-A812-AC2F0FBAD527}" destId="{49B7ACF7-1FC4-4711-A321-CA6E62729DAC}" srcOrd="12" destOrd="0" presId="urn:microsoft.com/office/officeart/2018/2/layout/IconVerticalSolidList"/>
    <dgm:cxn modelId="{B752DB25-C181-45FC-82EA-4D18D8182201}" type="presParOf" srcId="{49B7ACF7-1FC4-4711-A321-CA6E62729DAC}" destId="{128DE757-56F3-438F-A170-2A4C9A2C297F}" srcOrd="0" destOrd="0" presId="urn:microsoft.com/office/officeart/2018/2/layout/IconVerticalSolidList"/>
    <dgm:cxn modelId="{D9552936-3F98-4C8F-8586-9EE30B563B42}" type="presParOf" srcId="{49B7ACF7-1FC4-4711-A321-CA6E62729DAC}" destId="{57C9E10B-29F1-46DE-9F75-934A80583A5F}" srcOrd="1" destOrd="0" presId="urn:microsoft.com/office/officeart/2018/2/layout/IconVerticalSolidList"/>
    <dgm:cxn modelId="{8A57CFD0-75F1-42C3-A553-7886405BFD08}" type="presParOf" srcId="{49B7ACF7-1FC4-4711-A321-CA6E62729DAC}" destId="{1E35BA8D-EA8E-4E60-8781-53A739927396}" srcOrd="2" destOrd="0" presId="urn:microsoft.com/office/officeart/2018/2/layout/IconVerticalSolidList"/>
    <dgm:cxn modelId="{BAF8B76B-D06E-4280-B664-D9E9364E792E}" type="presParOf" srcId="{49B7ACF7-1FC4-4711-A321-CA6E62729DAC}" destId="{ED67BEFA-5F62-4150-AD3A-C860FAA006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A041D-2602-4C71-BF93-4A424DF611C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AE2F0E0-5AE1-4EF5-A2F0-6E7737697FFB}">
      <dgm:prSet/>
      <dgm:spPr/>
      <dgm:t>
        <a:bodyPr/>
        <a:lstStyle/>
        <a:p>
          <a:r>
            <a:rPr lang="en-IN"/>
            <a:t>Concept: Resilience</a:t>
          </a:r>
          <a:endParaRPr lang="en-US"/>
        </a:p>
      </dgm:t>
    </dgm:pt>
    <dgm:pt modelId="{BAC475B8-0645-43E0-92CA-CBBCF9AD23BC}" type="parTrans" cxnId="{FCB149ED-E709-4776-900D-B5907C17B720}">
      <dgm:prSet/>
      <dgm:spPr/>
      <dgm:t>
        <a:bodyPr/>
        <a:lstStyle/>
        <a:p>
          <a:endParaRPr lang="en-US"/>
        </a:p>
      </dgm:t>
    </dgm:pt>
    <dgm:pt modelId="{3C1FA97C-5429-43D2-9F11-E50D9A0F2447}" type="sibTrans" cxnId="{FCB149ED-E709-4776-900D-B5907C17B720}">
      <dgm:prSet/>
      <dgm:spPr/>
      <dgm:t>
        <a:bodyPr/>
        <a:lstStyle/>
        <a:p>
          <a:endParaRPr lang="en-US"/>
        </a:p>
      </dgm:t>
    </dgm:pt>
    <dgm:pt modelId="{14F4C254-0237-4AEC-910B-9FC73BC0D887}">
      <dgm:prSet/>
      <dgm:spPr/>
      <dgm:t>
        <a:bodyPr/>
        <a:lstStyle/>
        <a:p>
          <a:r>
            <a:rPr lang="en-IN"/>
            <a:t>Defining Attributes: Adaptability, persistence, and recovery.</a:t>
          </a:r>
          <a:endParaRPr lang="en-US"/>
        </a:p>
      </dgm:t>
    </dgm:pt>
    <dgm:pt modelId="{B1B33AF0-3C24-4F20-A445-483C4CD591A2}" type="parTrans" cxnId="{B136174E-E2A5-4665-8860-3880DF1BBE1E}">
      <dgm:prSet/>
      <dgm:spPr/>
      <dgm:t>
        <a:bodyPr/>
        <a:lstStyle/>
        <a:p>
          <a:endParaRPr lang="en-US"/>
        </a:p>
      </dgm:t>
    </dgm:pt>
    <dgm:pt modelId="{DC26E331-9A81-418E-A9EE-BCB3C4E17A7C}" type="sibTrans" cxnId="{B136174E-E2A5-4665-8860-3880DF1BBE1E}">
      <dgm:prSet/>
      <dgm:spPr/>
      <dgm:t>
        <a:bodyPr/>
        <a:lstStyle/>
        <a:p>
          <a:endParaRPr lang="en-US"/>
        </a:p>
      </dgm:t>
    </dgm:pt>
    <dgm:pt modelId="{93C88682-3AA1-44A2-BB4B-AAD99A0FF421}">
      <dgm:prSet/>
      <dgm:spPr/>
      <dgm:t>
        <a:bodyPr/>
        <a:lstStyle/>
        <a:p>
          <a:r>
            <a:rPr lang="en-IN"/>
            <a:t>Model Case: A community recovering and rebuilding after a natural disaster.</a:t>
          </a:r>
          <a:endParaRPr lang="en-US"/>
        </a:p>
      </dgm:t>
    </dgm:pt>
    <dgm:pt modelId="{0AF3FE3C-9261-4D2C-93AC-5BBF98528C93}" type="parTrans" cxnId="{BDEAA538-8754-45FF-AF75-34E85F62E243}">
      <dgm:prSet/>
      <dgm:spPr/>
      <dgm:t>
        <a:bodyPr/>
        <a:lstStyle/>
        <a:p>
          <a:endParaRPr lang="en-US"/>
        </a:p>
      </dgm:t>
    </dgm:pt>
    <dgm:pt modelId="{74EEF366-42C6-4EF4-BBA1-8EAAB014DB52}" type="sibTrans" cxnId="{BDEAA538-8754-45FF-AF75-34E85F62E243}">
      <dgm:prSet/>
      <dgm:spPr/>
      <dgm:t>
        <a:bodyPr/>
        <a:lstStyle/>
        <a:p>
          <a:endParaRPr lang="en-US"/>
        </a:p>
      </dgm:t>
    </dgm:pt>
    <dgm:pt modelId="{90F8A344-C592-454A-A7F0-FE19A6F03687}" type="pres">
      <dgm:prSet presAssocID="{E95A041D-2602-4C71-BF93-4A424DF611C2}" presName="outerComposite" presStyleCnt="0">
        <dgm:presLayoutVars>
          <dgm:chMax val="5"/>
          <dgm:dir/>
          <dgm:resizeHandles val="exact"/>
        </dgm:presLayoutVars>
      </dgm:prSet>
      <dgm:spPr/>
    </dgm:pt>
    <dgm:pt modelId="{14485D5A-A6C0-493A-8BC0-A931852CA584}" type="pres">
      <dgm:prSet presAssocID="{E95A041D-2602-4C71-BF93-4A424DF611C2}" presName="dummyMaxCanvas" presStyleCnt="0">
        <dgm:presLayoutVars/>
      </dgm:prSet>
      <dgm:spPr/>
    </dgm:pt>
    <dgm:pt modelId="{7B0F52C6-2150-403D-8187-244E73021D35}" type="pres">
      <dgm:prSet presAssocID="{E95A041D-2602-4C71-BF93-4A424DF611C2}" presName="ThreeNodes_1" presStyleLbl="node1" presStyleIdx="0" presStyleCnt="3">
        <dgm:presLayoutVars>
          <dgm:bulletEnabled val="1"/>
        </dgm:presLayoutVars>
      </dgm:prSet>
      <dgm:spPr/>
    </dgm:pt>
    <dgm:pt modelId="{A3947FE1-A720-4AFF-9E56-962632CEDF45}" type="pres">
      <dgm:prSet presAssocID="{E95A041D-2602-4C71-BF93-4A424DF611C2}" presName="ThreeNodes_2" presStyleLbl="node1" presStyleIdx="1" presStyleCnt="3">
        <dgm:presLayoutVars>
          <dgm:bulletEnabled val="1"/>
        </dgm:presLayoutVars>
      </dgm:prSet>
      <dgm:spPr/>
    </dgm:pt>
    <dgm:pt modelId="{11615FAF-0936-4D3A-B83A-71AF1E9143A3}" type="pres">
      <dgm:prSet presAssocID="{E95A041D-2602-4C71-BF93-4A424DF611C2}" presName="ThreeNodes_3" presStyleLbl="node1" presStyleIdx="2" presStyleCnt="3">
        <dgm:presLayoutVars>
          <dgm:bulletEnabled val="1"/>
        </dgm:presLayoutVars>
      </dgm:prSet>
      <dgm:spPr/>
    </dgm:pt>
    <dgm:pt modelId="{1D0984B0-2D12-4F76-9346-629C43D7ADF0}" type="pres">
      <dgm:prSet presAssocID="{E95A041D-2602-4C71-BF93-4A424DF611C2}" presName="ThreeConn_1-2" presStyleLbl="fgAccFollowNode1" presStyleIdx="0" presStyleCnt="2">
        <dgm:presLayoutVars>
          <dgm:bulletEnabled val="1"/>
        </dgm:presLayoutVars>
      </dgm:prSet>
      <dgm:spPr/>
    </dgm:pt>
    <dgm:pt modelId="{D8D38493-7BF2-40CF-8FC9-98626194C965}" type="pres">
      <dgm:prSet presAssocID="{E95A041D-2602-4C71-BF93-4A424DF611C2}" presName="ThreeConn_2-3" presStyleLbl="fgAccFollowNode1" presStyleIdx="1" presStyleCnt="2">
        <dgm:presLayoutVars>
          <dgm:bulletEnabled val="1"/>
        </dgm:presLayoutVars>
      </dgm:prSet>
      <dgm:spPr/>
    </dgm:pt>
    <dgm:pt modelId="{3273D677-3353-4544-B96E-1229A30F209F}" type="pres">
      <dgm:prSet presAssocID="{E95A041D-2602-4C71-BF93-4A424DF611C2}" presName="ThreeNodes_1_text" presStyleLbl="node1" presStyleIdx="2" presStyleCnt="3">
        <dgm:presLayoutVars>
          <dgm:bulletEnabled val="1"/>
        </dgm:presLayoutVars>
      </dgm:prSet>
      <dgm:spPr/>
    </dgm:pt>
    <dgm:pt modelId="{A2AB7CFB-A672-457D-9DC3-E95343EC4DD1}" type="pres">
      <dgm:prSet presAssocID="{E95A041D-2602-4C71-BF93-4A424DF611C2}" presName="ThreeNodes_2_text" presStyleLbl="node1" presStyleIdx="2" presStyleCnt="3">
        <dgm:presLayoutVars>
          <dgm:bulletEnabled val="1"/>
        </dgm:presLayoutVars>
      </dgm:prSet>
      <dgm:spPr/>
    </dgm:pt>
    <dgm:pt modelId="{F4C903B3-5A12-4AE1-8E31-B08C56C6DD64}" type="pres">
      <dgm:prSet presAssocID="{E95A041D-2602-4C71-BF93-4A424DF611C2}" presName="ThreeNodes_3_text" presStyleLbl="node1" presStyleIdx="2" presStyleCnt="3">
        <dgm:presLayoutVars>
          <dgm:bulletEnabled val="1"/>
        </dgm:presLayoutVars>
      </dgm:prSet>
      <dgm:spPr/>
    </dgm:pt>
  </dgm:ptLst>
  <dgm:cxnLst>
    <dgm:cxn modelId="{A5528904-3425-418C-B5DC-30FEE098140C}" type="presOf" srcId="{9AE2F0E0-5AE1-4EF5-A2F0-6E7737697FFB}" destId="{7B0F52C6-2150-403D-8187-244E73021D35}" srcOrd="0" destOrd="0" presId="urn:microsoft.com/office/officeart/2005/8/layout/vProcess5"/>
    <dgm:cxn modelId="{BDEAA538-8754-45FF-AF75-34E85F62E243}" srcId="{E95A041D-2602-4C71-BF93-4A424DF611C2}" destId="{93C88682-3AA1-44A2-BB4B-AAD99A0FF421}" srcOrd="2" destOrd="0" parTransId="{0AF3FE3C-9261-4D2C-93AC-5BBF98528C93}" sibTransId="{74EEF366-42C6-4EF4-BBA1-8EAAB014DB52}"/>
    <dgm:cxn modelId="{CB5DA938-31CE-4C5E-B46C-A65730CCBEF8}" type="presOf" srcId="{14F4C254-0237-4AEC-910B-9FC73BC0D887}" destId="{A3947FE1-A720-4AFF-9E56-962632CEDF45}" srcOrd="0" destOrd="0" presId="urn:microsoft.com/office/officeart/2005/8/layout/vProcess5"/>
    <dgm:cxn modelId="{25F1106B-1FC1-4177-AB4C-4711AB53A916}" type="presOf" srcId="{DC26E331-9A81-418E-A9EE-BCB3C4E17A7C}" destId="{D8D38493-7BF2-40CF-8FC9-98626194C965}" srcOrd="0" destOrd="0" presId="urn:microsoft.com/office/officeart/2005/8/layout/vProcess5"/>
    <dgm:cxn modelId="{1697984D-EABA-4204-B550-155BC98EFF0D}" type="presOf" srcId="{E95A041D-2602-4C71-BF93-4A424DF611C2}" destId="{90F8A344-C592-454A-A7F0-FE19A6F03687}" srcOrd="0" destOrd="0" presId="urn:microsoft.com/office/officeart/2005/8/layout/vProcess5"/>
    <dgm:cxn modelId="{B136174E-E2A5-4665-8860-3880DF1BBE1E}" srcId="{E95A041D-2602-4C71-BF93-4A424DF611C2}" destId="{14F4C254-0237-4AEC-910B-9FC73BC0D887}" srcOrd="1" destOrd="0" parTransId="{B1B33AF0-3C24-4F20-A445-483C4CD591A2}" sibTransId="{DC26E331-9A81-418E-A9EE-BCB3C4E17A7C}"/>
    <dgm:cxn modelId="{41EDB994-DB37-4691-8B3A-4A85E8942BFD}" type="presOf" srcId="{9AE2F0E0-5AE1-4EF5-A2F0-6E7737697FFB}" destId="{3273D677-3353-4544-B96E-1229A30F209F}" srcOrd="1" destOrd="0" presId="urn:microsoft.com/office/officeart/2005/8/layout/vProcess5"/>
    <dgm:cxn modelId="{7AAB99C0-B7FF-4B52-9C0C-739BFE2C462D}" type="presOf" srcId="{93C88682-3AA1-44A2-BB4B-AAD99A0FF421}" destId="{11615FAF-0936-4D3A-B83A-71AF1E9143A3}" srcOrd="0" destOrd="0" presId="urn:microsoft.com/office/officeart/2005/8/layout/vProcess5"/>
    <dgm:cxn modelId="{698EA7D7-8DB1-4602-B1DB-2B3FA37389F1}" type="presOf" srcId="{14F4C254-0237-4AEC-910B-9FC73BC0D887}" destId="{A2AB7CFB-A672-457D-9DC3-E95343EC4DD1}" srcOrd="1" destOrd="0" presId="urn:microsoft.com/office/officeart/2005/8/layout/vProcess5"/>
    <dgm:cxn modelId="{FCB149ED-E709-4776-900D-B5907C17B720}" srcId="{E95A041D-2602-4C71-BF93-4A424DF611C2}" destId="{9AE2F0E0-5AE1-4EF5-A2F0-6E7737697FFB}" srcOrd="0" destOrd="0" parTransId="{BAC475B8-0645-43E0-92CA-CBBCF9AD23BC}" sibTransId="{3C1FA97C-5429-43D2-9F11-E50D9A0F2447}"/>
    <dgm:cxn modelId="{289E7DF7-5829-49D8-BF5B-ABEAB2AA6267}" type="presOf" srcId="{3C1FA97C-5429-43D2-9F11-E50D9A0F2447}" destId="{1D0984B0-2D12-4F76-9346-629C43D7ADF0}" srcOrd="0" destOrd="0" presId="urn:microsoft.com/office/officeart/2005/8/layout/vProcess5"/>
    <dgm:cxn modelId="{9BF3F6FE-FEB2-4509-94A7-F327F2F14B5E}" type="presOf" srcId="{93C88682-3AA1-44A2-BB4B-AAD99A0FF421}" destId="{F4C903B3-5A12-4AE1-8E31-B08C56C6DD64}" srcOrd="1" destOrd="0" presId="urn:microsoft.com/office/officeart/2005/8/layout/vProcess5"/>
    <dgm:cxn modelId="{95CD94FC-15E0-476E-8FFA-593715BCBD8A}" type="presParOf" srcId="{90F8A344-C592-454A-A7F0-FE19A6F03687}" destId="{14485D5A-A6C0-493A-8BC0-A931852CA584}" srcOrd="0" destOrd="0" presId="urn:microsoft.com/office/officeart/2005/8/layout/vProcess5"/>
    <dgm:cxn modelId="{CCC96B45-56DD-4D3E-A640-A95437A8C738}" type="presParOf" srcId="{90F8A344-C592-454A-A7F0-FE19A6F03687}" destId="{7B0F52C6-2150-403D-8187-244E73021D35}" srcOrd="1" destOrd="0" presId="urn:microsoft.com/office/officeart/2005/8/layout/vProcess5"/>
    <dgm:cxn modelId="{B7F4F1FB-2AC2-4565-B07A-C43692D46395}" type="presParOf" srcId="{90F8A344-C592-454A-A7F0-FE19A6F03687}" destId="{A3947FE1-A720-4AFF-9E56-962632CEDF45}" srcOrd="2" destOrd="0" presId="urn:microsoft.com/office/officeart/2005/8/layout/vProcess5"/>
    <dgm:cxn modelId="{49436AEA-518D-491C-827E-08B9673EE3E8}" type="presParOf" srcId="{90F8A344-C592-454A-A7F0-FE19A6F03687}" destId="{11615FAF-0936-4D3A-B83A-71AF1E9143A3}" srcOrd="3" destOrd="0" presId="urn:microsoft.com/office/officeart/2005/8/layout/vProcess5"/>
    <dgm:cxn modelId="{23BED4F9-29BC-4836-A63D-227ED6CA9F04}" type="presParOf" srcId="{90F8A344-C592-454A-A7F0-FE19A6F03687}" destId="{1D0984B0-2D12-4F76-9346-629C43D7ADF0}" srcOrd="4" destOrd="0" presId="urn:microsoft.com/office/officeart/2005/8/layout/vProcess5"/>
    <dgm:cxn modelId="{4D054BA4-8345-4AD3-A785-9C674704B597}" type="presParOf" srcId="{90F8A344-C592-454A-A7F0-FE19A6F03687}" destId="{D8D38493-7BF2-40CF-8FC9-98626194C965}" srcOrd="5" destOrd="0" presId="urn:microsoft.com/office/officeart/2005/8/layout/vProcess5"/>
    <dgm:cxn modelId="{BF53050D-5560-4066-BF96-3FB62F8842A8}" type="presParOf" srcId="{90F8A344-C592-454A-A7F0-FE19A6F03687}" destId="{3273D677-3353-4544-B96E-1229A30F209F}" srcOrd="6" destOrd="0" presId="urn:microsoft.com/office/officeart/2005/8/layout/vProcess5"/>
    <dgm:cxn modelId="{E4336649-B3B0-425C-BD73-708203F65E6B}" type="presParOf" srcId="{90F8A344-C592-454A-A7F0-FE19A6F03687}" destId="{A2AB7CFB-A672-457D-9DC3-E95343EC4DD1}" srcOrd="7" destOrd="0" presId="urn:microsoft.com/office/officeart/2005/8/layout/vProcess5"/>
    <dgm:cxn modelId="{E16C77A8-681C-487A-A336-B7A0330F084F}" type="presParOf" srcId="{90F8A344-C592-454A-A7F0-FE19A6F03687}" destId="{F4C903B3-5A12-4AE1-8E31-B08C56C6DD6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4BEF55-CCD8-43DA-9C76-DBE1648EFFF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3077D7A-3F8E-482D-9C51-8C2DD48B2CA5}">
      <dgm:prSet/>
      <dgm:spPr/>
      <dgm:t>
        <a:bodyPr/>
        <a:lstStyle/>
        <a:p>
          <a:r>
            <a:rPr lang="en-IN" b="1"/>
            <a:t>Definition</a:t>
          </a:r>
          <a:r>
            <a:rPr lang="en-IN"/>
            <a:t>: Value analysis is a method to improve the value of a product or process by understanding its function and reducing its cost without compromising quality.</a:t>
          </a:r>
          <a:endParaRPr lang="en-US"/>
        </a:p>
      </dgm:t>
    </dgm:pt>
    <dgm:pt modelId="{A968001A-5940-4265-BC2A-F4D2D35F68A5}" type="parTrans" cxnId="{98A40B9E-CA40-4046-BF43-4F92A367DDA3}">
      <dgm:prSet/>
      <dgm:spPr/>
      <dgm:t>
        <a:bodyPr/>
        <a:lstStyle/>
        <a:p>
          <a:endParaRPr lang="en-US"/>
        </a:p>
      </dgm:t>
    </dgm:pt>
    <dgm:pt modelId="{56F4521E-620D-4FF1-96BE-EDF32F664631}" type="sibTrans" cxnId="{98A40B9E-CA40-4046-BF43-4F92A367DDA3}">
      <dgm:prSet/>
      <dgm:spPr/>
      <dgm:t>
        <a:bodyPr/>
        <a:lstStyle/>
        <a:p>
          <a:endParaRPr lang="en-US"/>
        </a:p>
      </dgm:t>
    </dgm:pt>
    <dgm:pt modelId="{86CB122C-7635-4FF8-9EB5-4D49FD0FFFC0}">
      <dgm:prSet/>
      <dgm:spPr/>
      <dgm:t>
        <a:bodyPr/>
        <a:lstStyle/>
        <a:p>
          <a:r>
            <a:rPr lang="en-IN" b="1"/>
            <a:t>Purpose</a:t>
          </a:r>
          <a:r>
            <a:rPr lang="en-IN"/>
            <a:t>: To maximize the function of a product or service at the lowest possible cost.</a:t>
          </a:r>
          <a:endParaRPr lang="en-US"/>
        </a:p>
      </dgm:t>
    </dgm:pt>
    <dgm:pt modelId="{B7035297-75D6-4E2C-A79E-87961783F040}" type="parTrans" cxnId="{E9A9727C-5A60-439F-9C13-13355F641490}">
      <dgm:prSet/>
      <dgm:spPr/>
      <dgm:t>
        <a:bodyPr/>
        <a:lstStyle/>
        <a:p>
          <a:endParaRPr lang="en-US"/>
        </a:p>
      </dgm:t>
    </dgm:pt>
    <dgm:pt modelId="{5B791EE3-1636-4E2D-B194-8286EB4106D4}" type="sibTrans" cxnId="{E9A9727C-5A60-439F-9C13-13355F641490}">
      <dgm:prSet/>
      <dgm:spPr/>
      <dgm:t>
        <a:bodyPr/>
        <a:lstStyle/>
        <a:p>
          <a:endParaRPr lang="en-US"/>
        </a:p>
      </dgm:t>
    </dgm:pt>
    <dgm:pt modelId="{930621CB-86E4-4E3F-A8F7-98AEE3CF5740}">
      <dgm:prSet/>
      <dgm:spPr/>
      <dgm:t>
        <a:bodyPr/>
        <a:lstStyle/>
        <a:p>
          <a:r>
            <a:rPr lang="en-IN" b="1"/>
            <a:t>Importance</a:t>
          </a:r>
          <a:r>
            <a:rPr lang="en-IN"/>
            <a:t>: Enhances efficiency, reduces waste, and increases profitability.</a:t>
          </a:r>
          <a:endParaRPr lang="en-US"/>
        </a:p>
      </dgm:t>
    </dgm:pt>
    <dgm:pt modelId="{F63F1927-7E33-4226-86D8-DB0620570F5C}" type="parTrans" cxnId="{C3F34CAA-2602-493F-AC8F-BCA802326A2D}">
      <dgm:prSet/>
      <dgm:spPr/>
      <dgm:t>
        <a:bodyPr/>
        <a:lstStyle/>
        <a:p>
          <a:endParaRPr lang="en-US"/>
        </a:p>
      </dgm:t>
    </dgm:pt>
    <dgm:pt modelId="{90A152AC-B3CB-4045-BA43-F5EDAC72B129}" type="sibTrans" cxnId="{C3F34CAA-2602-493F-AC8F-BCA802326A2D}">
      <dgm:prSet/>
      <dgm:spPr/>
      <dgm:t>
        <a:bodyPr/>
        <a:lstStyle/>
        <a:p>
          <a:endParaRPr lang="en-US"/>
        </a:p>
      </dgm:t>
    </dgm:pt>
    <dgm:pt modelId="{F252EF19-35AE-4DD9-A428-007DF8285F99}" type="pres">
      <dgm:prSet presAssocID="{564BEF55-CCD8-43DA-9C76-DBE1648EFFF1}" presName="linear" presStyleCnt="0">
        <dgm:presLayoutVars>
          <dgm:animLvl val="lvl"/>
          <dgm:resizeHandles val="exact"/>
        </dgm:presLayoutVars>
      </dgm:prSet>
      <dgm:spPr/>
    </dgm:pt>
    <dgm:pt modelId="{258B727A-AA9E-41F6-A7B9-71A450013FD2}" type="pres">
      <dgm:prSet presAssocID="{D3077D7A-3F8E-482D-9C51-8C2DD48B2CA5}" presName="parentText" presStyleLbl="node1" presStyleIdx="0" presStyleCnt="3">
        <dgm:presLayoutVars>
          <dgm:chMax val="0"/>
          <dgm:bulletEnabled val="1"/>
        </dgm:presLayoutVars>
      </dgm:prSet>
      <dgm:spPr/>
    </dgm:pt>
    <dgm:pt modelId="{E838AC04-CE57-424F-9300-27130CE18F39}" type="pres">
      <dgm:prSet presAssocID="{56F4521E-620D-4FF1-96BE-EDF32F664631}" presName="spacer" presStyleCnt="0"/>
      <dgm:spPr/>
    </dgm:pt>
    <dgm:pt modelId="{00C09510-59F3-447A-AA36-85E7FE430818}" type="pres">
      <dgm:prSet presAssocID="{86CB122C-7635-4FF8-9EB5-4D49FD0FFFC0}" presName="parentText" presStyleLbl="node1" presStyleIdx="1" presStyleCnt="3">
        <dgm:presLayoutVars>
          <dgm:chMax val="0"/>
          <dgm:bulletEnabled val="1"/>
        </dgm:presLayoutVars>
      </dgm:prSet>
      <dgm:spPr/>
    </dgm:pt>
    <dgm:pt modelId="{8766F2F4-3A01-4FAE-9239-67F02C907FEB}" type="pres">
      <dgm:prSet presAssocID="{5B791EE3-1636-4E2D-B194-8286EB4106D4}" presName="spacer" presStyleCnt="0"/>
      <dgm:spPr/>
    </dgm:pt>
    <dgm:pt modelId="{385C694B-48A5-4A5A-BAC9-C440DFD1F13A}" type="pres">
      <dgm:prSet presAssocID="{930621CB-86E4-4E3F-A8F7-98AEE3CF5740}" presName="parentText" presStyleLbl="node1" presStyleIdx="2" presStyleCnt="3">
        <dgm:presLayoutVars>
          <dgm:chMax val="0"/>
          <dgm:bulletEnabled val="1"/>
        </dgm:presLayoutVars>
      </dgm:prSet>
      <dgm:spPr/>
    </dgm:pt>
  </dgm:ptLst>
  <dgm:cxnLst>
    <dgm:cxn modelId="{E9A9727C-5A60-439F-9C13-13355F641490}" srcId="{564BEF55-CCD8-43DA-9C76-DBE1648EFFF1}" destId="{86CB122C-7635-4FF8-9EB5-4D49FD0FFFC0}" srcOrd="1" destOrd="0" parTransId="{B7035297-75D6-4E2C-A79E-87961783F040}" sibTransId="{5B791EE3-1636-4E2D-B194-8286EB4106D4}"/>
    <dgm:cxn modelId="{98A40B9E-CA40-4046-BF43-4F92A367DDA3}" srcId="{564BEF55-CCD8-43DA-9C76-DBE1648EFFF1}" destId="{D3077D7A-3F8E-482D-9C51-8C2DD48B2CA5}" srcOrd="0" destOrd="0" parTransId="{A968001A-5940-4265-BC2A-F4D2D35F68A5}" sibTransId="{56F4521E-620D-4FF1-96BE-EDF32F664631}"/>
    <dgm:cxn modelId="{C3F34CAA-2602-493F-AC8F-BCA802326A2D}" srcId="{564BEF55-CCD8-43DA-9C76-DBE1648EFFF1}" destId="{930621CB-86E4-4E3F-A8F7-98AEE3CF5740}" srcOrd="2" destOrd="0" parTransId="{F63F1927-7E33-4226-86D8-DB0620570F5C}" sibTransId="{90A152AC-B3CB-4045-BA43-F5EDAC72B129}"/>
    <dgm:cxn modelId="{B1466EB9-70B0-4EF8-AE0A-2E36D6E25A47}" type="presOf" srcId="{564BEF55-CCD8-43DA-9C76-DBE1648EFFF1}" destId="{F252EF19-35AE-4DD9-A428-007DF8285F99}" srcOrd="0" destOrd="0" presId="urn:microsoft.com/office/officeart/2005/8/layout/vList2"/>
    <dgm:cxn modelId="{38FCC0BE-F0AD-47FB-83A5-D76325F5FF66}" type="presOf" srcId="{D3077D7A-3F8E-482D-9C51-8C2DD48B2CA5}" destId="{258B727A-AA9E-41F6-A7B9-71A450013FD2}" srcOrd="0" destOrd="0" presId="urn:microsoft.com/office/officeart/2005/8/layout/vList2"/>
    <dgm:cxn modelId="{8E602CC4-003E-45A6-AF6E-A69A66804D03}" type="presOf" srcId="{86CB122C-7635-4FF8-9EB5-4D49FD0FFFC0}" destId="{00C09510-59F3-447A-AA36-85E7FE430818}" srcOrd="0" destOrd="0" presId="urn:microsoft.com/office/officeart/2005/8/layout/vList2"/>
    <dgm:cxn modelId="{86B888F6-0ED0-4766-9EA1-5675DDBCB592}" type="presOf" srcId="{930621CB-86E4-4E3F-A8F7-98AEE3CF5740}" destId="{385C694B-48A5-4A5A-BAC9-C440DFD1F13A}" srcOrd="0" destOrd="0" presId="urn:microsoft.com/office/officeart/2005/8/layout/vList2"/>
    <dgm:cxn modelId="{FC52851A-0A2D-487E-8B7B-E328473DFD1E}" type="presParOf" srcId="{F252EF19-35AE-4DD9-A428-007DF8285F99}" destId="{258B727A-AA9E-41F6-A7B9-71A450013FD2}" srcOrd="0" destOrd="0" presId="urn:microsoft.com/office/officeart/2005/8/layout/vList2"/>
    <dgm:cxn modelId="{C3DADD28-09F5-4729-877F-39CF324E039D}" type="presParOf" srcId="{F252EF19-35AE-4DD9-A428-007DF8285F99}" destId="{E838AC04-CE57-424F-9300-27130CE18F39}" srcOrd="1" destOrd="0" presId="urn:microsoft.com/office/officeart/2005/8/layout/vList2"/>
    <dgm:cxn modelId="{55ABBE60-45A3-4B50-9148-EB1063FD7A16}" type="presParOf" srcId="{F252EF19-35AE-4DD9-A428-007DF8285F99}" destId="{00C09510-59F3-447A-AA36-85E7FE430818}" srcOrd="2" destOrd="0" presId="urn:microsoft.com/office/officeart/2005/8/layout/vList2"/>
    <dgm:cxn modelId="{EA240D13-2972-43F8-993F-24D6FF0CBD87}" type="presParOf" srcId="{F252EF19-35AE-4DD9-A428-007DF8285F99}" destId="{8766F2F4-3A01-4FAE-9239-67F02C907FEB}" srcOrd="3" destOrd="0" presId="urn:microsoft.com/office/officeart/2005/8/layout/vList2"/>
    <dgm:cxn modelId="{A79CA55B-BE4B-4CA5-9899-55D62BE58D7B}" type="presParOf" srcId="{F252EF19-35AE-4DD9-A428-007DF8285F99}" destId="{385C694B-48A5-4A5A-BAC9-C440DFD1F13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624817-2106-4FBA-87F8-CB77CE168B36}"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7D500BA-AD58-4EF7-B341-FF99694D53F9}">
      <dgm:prSet/>
      <dgm:spPr/>
      <dgm:t>
        <a:bodyPr/>
        <a:lstStyle/>
        <a:p>
          <a:r>
            <a:rPr lang="en-IN" b="1"/>
            <a:t>Information Phase</a:t>
          </a:r>
          <a:r>
            <a:rPr lang="en-IN"/>
            <a:t>: Gather all relevant data about the product or process.</a:t>
          </a:r>
          <a:endParaRPr lang="en-US"/>
        </a:p>
      </dgm:t>
    </dgm:pt>
    <dgm:pt modelId="{0FC9D083-3A56-400A-B973-898CE7C5EEAE}" type="parTrans" cxnId="{AFC37D5A-B23B-4529-BCA7-077AA431F161}">
      <dgm:prSet/>
      <dgm:spPr/>
      <dgm:t>
        <a:bodyPr/>
        <a:lstStyle/>
        <a:p>
          <a:endParaRPr lang="en-US"/>
        </a:p>
      </dgm:t>
    </dgm:pt>
    <dgm:pt modelId="{6FAB1111-FBFF-45D3-9618-EB809FF0A166}" type="sibTrans" cxnId="{AFC37D5A-B23B-4529-BCA7-077AA431F161}">
      <dgm:prSet/>
      <dgm:spPr/>
      <dgm:t>
        <a:bodyPr/>
        <a:lstStyle/>
        <a:p>
          <a:endParaRPr lang="en-US"/>
        </a:p>
      </dgm:t>
    </dgm:pt>
    <dgm:pt modelId="{825AC094-6561-4CC3-929C-A5F863978570}">
      <dgm:prSet/>
      <dgm:spPr/>
      <dgm:t>
        <a:bodyPr/>
        <a:lstStyle/>
        <a:p>
          <a:r>
            <a:rPr lang="en-IN" b="1"/>
            <a:t>Function Analysis Phase</a:t>
          </a:r>
          <a:r>
            <a:rPr lang="en-IN"/>
            <a:t>: Determine the primary and secondary functions.</a:t>
          </a:r>
          <a:endParaRPr lang="en-US"/>
        </a:p>
      </dgm:t>
    </dgm:pt>
    <dgm:pt modelId="{E320613D-32EB-4B60-B7A7-82691276481D}" type="parTrans" cxnId="{0F1F4659-BE8D-48F0-AA1F-BD2DD0A969A0}">
      <dgm:prSet/>
      <dgm:spPr/>
      <dgm:t>
        <a:bodyPr/>
        <a:lstStyle/>
        <a:p>
          <a:endParaRPr lang="en-US"/>
        </a:p>
      </dgm:t>
    </dgm:pt>
    <dgm:pt modelId="{B43AB85D-48B7-46A2-8033-1CB4626CE316}" type="sibTrans" cxnId="{0F1F4659-BE8D-48F0-AA1F-BD2DD0A969A0}">
      <dgm:prSet/>
      <dgm:spPr/>
      <dgm:t>
        <a:bodyPr/>
        <a:lstStyle/>
        <a:p>
          <a:endParaRPr lang="en-US"/>
        </a:p>
      </dgm:t>
    </dgm:pt>
    <dgm:pt modelId="{F0D2F44C-0D4A-4298-804C-98935AA2D64C}">
      <dgm:prSet/>
      <dgm:spPr/>
      <dgm:t>
        <a:bodyPr/>
        <a:lstStyle/>
        <a:p>
          <a:r>
            <a:rPr lang="en-IN" b="1"/>
            <a:t>Creative Phase</a:t>
          </a:r>
          <a:r>
            <a:rPr lang="en-IN"/>
            <a:t>: Brainstorm alternative ways to perform functions.</a:t>
          </a:r>
          <a:endParaRPr lang="en-US"/>
        </a:p>
      </dgm:t>
    </dgm:pt>
    <dgm:pt modelId="{25EB3942-DA08-40A3-A57E-B9F34EAA5846}" type="parTrans" cxnId="{E1AAA29A-969B-4687-B586-62823345864D}">
      <dgm:prSet/>
      <dgm:spPr/>
      <dgm:t>
        <a:bodyPr/>
        <a:lstStyle/>
        <a:p>
          <a:endParaRPr lang="en-US"/>
        </a:p>
      </dgm:t>
    </dgm:pt>
    <dgm:pt modelId="{3DCBAFA4-B5E7-43C7-9E70-3615D4B38646}" type="sibTrans" cxnId="{E1AAA29A-969B-4687-B586-62823345864D}">
      <dgm:prSet/>
      <dgm:spPr/>
      <dgm:t>
        <a:bodyPr/>
        <a:lstStyle/>
        <a:p>
          <a:endParaRPr lang="en-US"/>
        </a:p>
      </dgm:t>
    </dgm:pt>
    <dgm:pt modelId="{9A46BD65-B342-460F-B4EE-5190C95AD920}">
      <dgm:prSet/>
      <dgm:spPr/>
      <dgm:t>
        <a:bodyPr/>
        <a:lstStyle/>
        <a:p>
          <a:r>
            <a:rPr lang="en-IN" b="1"/>
            <a:t>Evaluation Phase</a:t>
          </a:r>
          <a:r>
            <a:rPr lang="en-IN"/>
            <a:t>: Assess the alternatives for feasibility and cost-effectiveness.</a:t>
          </a:r>
          <a:endParaRPr lang="en-US"/>
        </a:p>
      </dgm:t>
    </dgm:pt>
    <dgm:pt modelId="{AB70D1C3-F11B-4C3E-AD9F-D790F5E4675E}" type="parTrans" cxnId="{749DA5BC-E0DE-4347-9D45-A3D2B1136196}">
      <dgm:prSet/>
      <dgm:spPr/>
      <dgm:t>
        <a:bodyPr/>
        <a:lstStyle/>
        <a:p>
          <a:endParaRPr lang="en-US"/>
        </a:p>
      </dgm:t>
    </dgm:pt>
    <dgm:pt modelId="{0ECE2C09-D43A-4752-8C9D-5E000DBA6A89}" type="sibTrans" cxnId="{749DA5BC-E0DE-4347-9D45-A3D2B1136196}">
      <dgm:prSet/>
      <dgm:spPr/>
      <dgm:t>
        <a:bodyPr/>
        <a:lstStyle/>
        <a:p>
          <a:endParaRPr lang="en-US"/>
        </a:p>
      </dgm:t>
    </dgm:pt>
    <dgm:pt modelId="{F9EB1422-A582-413D-ABCC-7D43F47230BB}">
      <dgm:prSet/>
      <dgm:spPr/>
      <dgm:t>
        <a:bodyPr/>
        <a:lstStyle/>
        <a:p>
          <a:r>
            <a:rPr lang="en-IN" b="1"/>
            <a:t>Development Phase</a:t>
          </a:r>
          <a:r>
            <a:rPr lang="en-IN"/>
            <a:t>: Develop the best alternatives.</a:t>
          </a:r>
          <a:endParaRPr lang="en-US"/>
        </a:p>
      </dgm:t>
    </dgm:pt>
    <dgm:pt modelId="{B289F042-2BA2-45C6-9B2C-017B88BA8A60}" type="parTrans" cxnId="{E5224CC9-0BB0-4AAB-8A59-C9A27FDB4514}">
      <dgm:prSet/>
      <dgm:spPr/>
      <dgm:t>
        <a:bodyPr/>
        <a:lstStyle/>
        <a:p>
          <a:endParaRPr lang="en-US"/>
        </a:p>
      </dgm:t>
    </dgm:pt>
    <dgm:pt modelId="{F08B14C1-E0E4-4F22-A3FF-38B21C1B4E93}" type="sibTrans" cxnId="{E5224CC9-0BB0-4AAB-8A59-C9A27FDB4514}">
      <dgm:prSet/>
      <dgm:spPr/>
      <dgm:t>
        <a:bodyPr/>
        <a:lstStyle/>
        <a:p>
          <a:endParaRPr lang="en-US"/>
        </a:p>
      </dgm:t>
    </dgm:pt>
    <dgm:pt modelId="{57D5A6D1-00F5-487C-A37A-3487EB10A5FF}">
      <dgm:prSet/>
      <dgm:spPr/>
      <dgm:t>
        <a:bodyPr/>
        <a:lstStyle/>
        <a:p>
          <a:r>
            <a:rPr lang="en-IN" b="1"/>
            <a:t>Presentation Phase</a:t>
          </a:r>
          <a:r>
            <a:rPr lang="en-IN"/>
            <a:t>: Present the findings and recommendations.</a:t>
          </a:r>
          <a:endParaRPr lang="en-US"/>
        </a:p>
      </dgm:t>
    </dgm:pt>
    <dgm:pt modelId="{442317D3-7281-4FB9-8F5C-FDDF069D8955}" type="parTrans" cxnId="{7096D5CF-0567-44A9-8959-AB9972EA88BC}">
      <dgm:prSet/>
      <dgm:spPr/>
      <dgm:t>
        <a:bodyPr/>
        <a:lstStyle/>
        <a:p>
          <a:endParaRPr lang="en-US"/>
        </a:p>
      </dgm:t>
    </dgm:pt>
    <dgm:pt modelId="{A6A7F474-2246-4AAF-AE1E-579101178B6B}" type="sibTrans" cxnId="{7096D5CF-0567-44A9-8959-AB9972EA88BC}">
      <dgm:prSet/>
      <dgm:spPr/>
      <dgm:t>
        <a:bodyPr/>
        <a:lstStyle/>
        <a:p>
          <a:endParaRPr lang="en-US"/>
        </a:p>
      </dgm:t>
    </dgm:pt>
    <dgm:pt modelId="{1CD821D7-040F-4173-920B-18A927C359A6}" type="pres">
      <dgm:prSet presAssocID="{3A624817-2106-4FBA-87F8-CB77CE168B36}" presName="Name0" presStyleCnt="0">
        <dgm:presLayoutVars>
          <dgm:dir/>
          <dgm:resizeHandles val="exact"/>
        </dgm:presLayoutVars>
      </dgm:prSet>
      <dgm:spPr/>
    </dgm:pt>
    <dgm:pt modelId="{BECC96E9-3F37-471E-A547-B20EEC7B1383}" type="pres">
      <dgm:prSet presAssocID="{37D500BA-AD58-4EF7-B341-FF99694D53F9}" presName="node" presStyleLbl="node1" presStyleIdx="0" presStyleCnt="6">
        <dgm:presLayoutVars>
          <dgm:bulletEnabled val="1"/>
        </dgm:presLayoutVars>
      </dgm:prSet>
      <dgm:spPr/>
    </dgm:pt>
    <dgm:pt modelId="{DE8CFEFC-CC82-40C5-8004-5E1D56E96966}" type="pres">
      <dgm:prSet presAssocID="{6FAB1111-FBFF-45D3-9618-EB809FF0A166}" presName="sibTrans" presStyleLbl="sibTrans1D1" presStyleIdx="0" presStyleCnt="5"/>
      <dgm:spPr/>
    </dgm:pt>
    <dgm:pt modelId="{58DD1C1F-70EC-4DB0-BFDB-2D6C9CAA8EE0}" type="pres">
      <dgm:prSet presAssocID="{6FAB1111-FBFF-45D3-9618-EB809FF0A166}" presName="connectorText" presStyleLbl="sibTrans1D1" presStyleIdx="0" presStyleCnt="5"/>
      <dgm:spPr/>
    </dgm:pt>
    <dgm:pt modelId="{3A6F2DCC-1A16-4130-97C2-B25B9A17570D}" type="pres">
      <dgm:prSet presAssocID="{825AC094-6561-4CC3-929C-A5F863978570}" presName="node" presStyleLbl="node1" presStyleIdx="1" presStyleCnt="6">
        <dgm:presLayoutVars>
          <dgm:bulletEnabled val="1"/>
        </dgm:presLayoutVars>
      </dgm:prSet>
      <dgm:spPr/>
    </dgm:pt>
    <dgm:pt modelId="{E58D5CD0-8E51-47DC-9B59-B017BB74AEBB}" type="pres">
      <dgm:prSet presAssocID="{B43AB85D-48B7-46A2-8033-1CB4626CE316}" presName="sibTrans" presStyleLbl="sibTrans1D1" presStyleIdx="1" presStyleCnt="5"/>
      <dgm:spPr/>
    </dgm:pt>
    <dgm:pt modelId="{73282D1B-9044-47D4-BBF1-A5AD37CE357A}" type="pres">
      <dgm:prSet presAssocID="{B43AB85D-48B7-46A2-8033-1CB4626CE316}" presName="connectorText" presStyleLbl="sibTrans1D1" presStyleIdx="1" presStyleCnt="5"/>
      <dgm:spPr/>
    </dgm:pt>
    <dgm:pt modelId="{CE81BCA0-D2A3-468E-A475-F0F3E524E468}" type="pres">
      <dgm:prSet presAssocID="{F0D2F44C-0D4A-4298-804C-98935AA2D64C}" presName="node" presStyleLbl="node1" presStyleIdx="2" presStyleCnt="6">
        <dgm:presLayoutVars>
          <dgm:bulletEnabled val="1"/>
        </dgm:presLayoutVars>
      </dgm:prSet>
      <dgm:spPr/>
    </dgm:pt>
    <dgm:pt modelId="{4C533B95-33EC-4573-8590-4343F5A242EB}" type="pres">
      <dgm:prSet presAssocID="{3DCBAFA4-B5E7-43C7-9E70-3615D4B38646}" presName="sibTrans" presStyleLbl="sibTrans1D1" presStyleIdx="2" presStyleCnt="5"/>
      <dgm:spPr/>
    </dgm:pt>
    <dgm:pt modelId="{ACB421A4-03C7-47A1-AD67-F90F6C910339}" type="pres">
      <dgm:prSet presAssocID="{3DCBAFA4-B5E7-43C7-9E70-3615D4B38646}" presName="connectorText" presStyleLbl="sibTrans1D1" presStyleIdx="2" presStyleCnt="5"/>
      <dgm:spPr/>
    </dgm:pt>
    <dgm:pt modelId="{07767AD1-EA77-47F8-A941-0F2AF1BC3F75}" type="pres">
      <dgm:prSet presAssocID="{9A46BD65-B342-460F-B4EE-5190C95AD920}" presName="node" presStyleLbl="node1" presStyleIdx="3" presStyleCnt="6">
        <dgm:presLayoutVars>
          <dgm:bulletEnabled val="1"/>
        </dgm:presLayoutVars>
      </dgm:prSet>
      <dgm:spPr/>
    </dgm:pt>
    <dgm:pt modelId="{50EE0B2D-14BB-463F-B4B5-2F3C50D7CD10}" type="pres">
      <dgm:prSet presAssocID="{0ECE2C09-D43A-4752-8C9D-5E000DBA6A89}" presName="sibTrans" presStyleLbl="sibTrans1D1" presStyleIdx="3" presStyleCnt="5"/>
      <dgm:spPr/>
    </dgm:pt>
    <dgm:pt modelId="{3452B2FC-5605-4660-A8C5-92CC40415304}" type="pres">
      <dgm:prSet presAssocID="{0ECE2C09-D43A-4752-8C9D-5E000DBA6A89}" presName="connectorText" presStyleLbl="sibTrans1D1" presStyleIdx="3" presStyleCnt="5"/>
      <dgm:spPr/>
    </dgm:pt>
    <dgm:pt modelId="{B1DD8828-6E88-4E95-AC1B-EF2EDBFDBE78}" type="pres">
      <dgm:prSet presAssocID="{F9EB1422-A582-413D-ABCC-7D43F47230BB}" presName="node" presStyleLbl="node1" presStyleIdx="4" presStyleCnt="6">
        <dgm:presLayoutVars>
          <dgm:bulletEnabled val="1"/>
        </dgm:presLayoutVars>
      </dgm:prSet>
      <dgm:spPr/>
    </dgm:pt>
    <dgm:pt modelId="{E5AD7862-C2BB-475F-8866-15BA914600D6}" type="pres">
      <dgm:prSet presAssocID="{F08B14C1-E0E4-4F22-A3FF-38B21C1B4E93}" presName="sibTrans" presStyleLbl="sibTrans1D1" presStyleIdx="4" presStyleCnt="5"/>
      <dgm:spPr/>
    </dgm:pt>
    <dgm:pt modelId="{5A4297F6-5C96-4990-9EF7-063164868333}" type="pres">
      <dgm:prSet presAssocID="{F08B14C1-E0E4-4F22-A3FF-38B21C1B4E93}" presName="connectorText" presStyleLbl="sibTrans1D1" presStyleIdx="4" presStyleCnt="5"/>
      <dgm:spPr/>
    </dgm:pt>
    <dgm:pt modelId="{E4A3DAB9-B260-4F94-AD9B-83641A0CD237}" type="pres">
      <dgm:prSet presAssocID="{57D5A6D1-00F5-487C-A37A-3487EB10A5FF}" presName="node" presStyleLbl="node1" presStyleIdx="5" presStyleCnt="6">
        <dgm:presLayoutVars>
          <dgm:bulletEnabled val="1"/>
        </dgm:presLayoutVars>
      </dgm:prSet>
      <dgm:spPr/>
    </dgm:pt>
  </dgm:ptLst>
  <dgm:cxnLst>
    <dgm:cxn modelId="{9CE8FF0C-0676-4E89-91FA-52277617DB02}" type="presOf" srcId="{0ECE2C09-D43A-4752-8C9D-5E000DBA6A89}" destId="{3452B2FC-5605-4660-A8C5-92CC40415304}" srcOrd="1" destOrd="0" presId="urn:microsoft.com/office/officeart/2016/7/layout/RepeatingBendingProcessNew"/>
    <dgm:cxn modelId="{4ED00421-5072-4F93-8A0B-2A4D59936614}" type="presOf" srcId="{57D5A6D1-00F5-487C-A37A-3487EB10A5FF}" destId="{E4A3DAB9-B260-4F94-AD9B-83641A0CD237}" srcOrd="0" destOrd="0" presId="urn:microsoft.com/office/officeart/2016/7/layout/RepeatingBendingProcessNew"/>
    <dgm:cxn modelId="{16F7B326-C1D2-471B-BEB3-64913C3DB053}" type="presOf" srcId="{3DCBAFA4-B5E7-43C7-9E70-3615D4B38646}" destId="{ACB421A4-03C7-47A1-AD67-F90F6C910339}" srcOrd="1" destOrd="0" presId="urn:microsoft.com/office/officeart/2016/7/layout/RepeatingBendingProcessNew"/>
    <dgm:cxn modelId="{1A3F6F27-6C07-4431-A4DD-C4488B9EDC4E}" type="presOf" srcId="{F9EB1422-A582-413D-ABCC-7D43F47230BB}" destId="{B1DD8828-6E88-4E95-AC1B-EF2EDBFDBE78}" srcOrd="0" destOrd="0" presId="urn:microsoft.com/office/officeart/2016/7/layout/RepeatingBendingProcessNew"/>
    <dgm:cxn modelId="{46F6C433-7965-4584-8C09-0CFF4BFF9CAA}" type="presOf" srcId="{0ECE2C09-D43A-4752-8C9D-5E000DBA6A89}" destId="{50EE0B2D-14BB-463F-B4B5-2F3C50D7CD10}" srcOrd="0" destOrd="0" presId="urn:microsoft.com/office/officeart/2016/7/layout/RepeatingBendingProcessNew"/>
    <dgm:cxn modelId="{A02E4B38-02DC-476A-A12F-34122087E2A5}" type="presOf" srcId="{F08B14C1-E0E4-4F22-A3FF-38B21C1B4E93}" destId="{5A4297F6-5C96-4990-9EF7-063164868333}" srcOrd="1" destOrd="0" presId="urn:microsoft.com/office/officeart/2016/7/layout/RepeatingBendingProcessNew"/>
    <dgm:cxn modelId="{B3F6AD63-4DD0-4603-830A-8E8B291FA20D}" type="presOf" srcId="{37D500BA-AD58-4EF7-B341-FF99694D53F9}" destId="{BECC96E9-3F37-471E-A547-B20EEC7B1383}" srcOrd="0" destOrd="0" presId="urn:microsoft.com/office/officeart/2016/7/layout/RepeatingBendingProcessNew"/>
    <dgm:cxn modelId="{1076D748-048A-418F-AD5B-DA2CC637786B}" type="presOf" srcId="{825AC094-6561-4CC3-929C-A5F863978570}" destId="{3A6F2DCC-1A16-4130-97C2-B25B9A17570D}" srcOrd="0" destOrd="0" presId="urn:microsoft.com/office/officeart/2016/7/layout/RepeatingBendingProcessNew"/>
    <dgm:cxn modelId="{E3822571-23AE-439B-B541-99423BD2C456}" type="presOf" srcId="{F0D2F44C-0D4A-4298-804C-98935AA2D64C}" destId="{CE81BCA0-D2A3-468E-A475-F0F3E524E468}" srcOrd="0" destOrd="0" presId="urn:microsoft.com/office/officeart/2016/7/layout/RepeatingBendingProcessNew"/>
    <dgm:cxn modelId="{0F1F4659-BE8D-48F0-AA1F-BD2DD0A969A0}" srcId="{3A624817-2106-4FBA-87F8-CB77CE168B36}" destId="{825AC094-6561-4CC3-929C-A5F863978570}" srcOrd="1" destOrd="0" parTransId="{E320613D-32EB-4B60-B7A7-82691276481D}" sibTransId="{B43AB85D-48B7-46A2-8033-1CB4626CE316}"/>
    <dgm:cxn modelId="{AFC37D5A-B23B-4529-BCA7-077AA431F161}" srcId="{3A624817-2106-4FBA-87F8-CB77CE168B36}" destId="{37D500BA-AD58-4EF7-B341-FF99694D53F9}" srcOrd="0" destOrd="0" parTransId="{0FC9D083-3A56-400A-B973-898CE7C5EEAE}" sibTransId="{6FAB1111-FBFF-45D3-9618-EB809FF0A166}"/>
    <dgm:cxn modelId="{EDB3C87E-4513-484A-A058-D83303BA5749}" type="presOf" srcId="{F08B14C1-E0E4-4F22-A3FF-38B21C1B4E93}" destId="{E5AD7862-C2BB-475F-8866-15BA914600D6}" srcOrd="0" destOrd="0" presId="urn:microsoft.com/office/officeart/2016/7/layout/RepeatingBendingProcessNew"/>
    <dgm:cxn modelId="{43B14498-C643-458D-913B-0B710E42DE25}" type="presOf" srcId="{9A46BD65-B342-460F-B4EE-5190C95AD920}" destId="{07767AD1-EA77-47F8-A941-0F2AF1BC3F75}" srcOrd="0" destOrd="0" presId="urn:microsoft.com/office/officeart/2016/7/layout/RepeatingBendingProcessNew"/>
    <dgm:cxn modelId="{E1AAA29A-969B-4687-B586-62823345864D}" srcId="{3A624817-2106-4FBA-87F8-CB77CE168B36}" destId="{F0D2F44C-0D4A-4298-804C-98935AA2D64C}" srcOrd="2" destOrd="0" parTransId="{25EB3942-DA08-40A3-A57E-B9F34EAA5846}" sibTransId="{3DCBAFA4-B5E7-43C7-9E70-3615D4B38646}"/>
    <dgm:cxn modelId="{06F411BA-569B-46B6-B90D-825D1A15CC21}" type="presOf" srcId="{6FAB1111-FBFF-45D3-9618-EB809FF0A166}" destId="{58DD1C1F-70EC-4DB0-BFDB-2D6C9CAA8EE0}" srcOrd="1" destOrd="0" presId="urn:microsoft.com/office/officeart/2016/7/layout/RepeatingBendingProcessNew"/>
    <dgm:cxn modelId="{A53D1ABC-90CA-44FD-A0E8-F14CA5F26763}" type="presOf" srcId="{B43AB85D-48B7-46A2-8033-1CB4626CE316}" destId="{73282D1B-9044-47D4-BBF1-A5AD37CE357A}" srcOrd="1" destOrd="0" presId="urn:microsoft.com/office/officeart/2016/7/layout/RepeatingBendingProcessNew"/>
    <dgm:cxn modelId="{749DA5BC-E0DE-4347-9D45-A3D2B1136196}" srcId="{3A624817-2106-4FBA-87F8-CB77CE168B36}" destId="{9A46BD65-B342-460F-B4EE-5190C95AD920}" srcOrd="3" destOrd="0" parTransId="{AB70D1C3-F11B-4C3E-AD9F-D790F5E4675E}" sibTransId="{0ECE2C09-D43A-4752-8C9D-5E000DBA6A89}"/>
    <dgm:cxn modelId="{81AF28C0-53F1-4AEE-AE9D-3B8951D1ADEC}" type="presOf" srcId="{3DCBAFA4-B5E7-43C7-9E70-3615D4B38646}" destId="{4C533B95-33EC-4573-8590-4343F5A242EB}" srcOrd="0" destOrd="0" presId="urn:microsoft.com/office/officeart/2016/7/layout/RepeatingBendingProcessNew"/>
    <dgm:cxn modelId="{E5224CC9-0BB0-4AAB-8A59-C9A27FDB4514}" srcId="{3A624817-2106-4FBA-87F8-CB77CE168B36}" destId="{F9EB1422-A582-413D-ABCC-7D43F47230BB}" srcOrd="4" destOrd="0" parTransId="{B289F042-2BA2-45C6-9B2C-017B88BA8A60}" sibTransId="{F08B14C1-E0E4-4F22-A3FF-38B21C1B4E93}"/>
    <dgm:cxn modelId="{7096D5CF-0567-44A9-8959-AB9972EA88BC}" srcId="{3A624817-2106-4FBA-87F8-CB77CE168B36}" destId="{57D5A6D1-00F5-487C-A37A-3487EB10A5FF}" srcOrd="5" destOrd="0" parTransId="{442317D3-7281-4FB9-8F5C-FDDF069D8955}" sibTransId="{A6A7F474-2246-4AAF-AE1E-579101178B6B}"/>
    <dgm:cxn modelId="{466205D3-C007-4F5D-A573-F7EE5D518D5B}" type="presOf" srcId="{B43AB85D-48B7-46A2-8033-1CB4626CE316}" destId="{E58D5CD0-8E51-47DC-9B59-B017BB74AEBB}" srcOrd="0" destOrd="0" presId="urn:microsoft.com/office/officeart/2016/7/layout/RepeatingBendingProcessNew"/>
    <dgm:cxn modelId="{A0E716F5-22EC-4AB6-85D3-BECAFB1FF532}" type="presOf" srcId="{3A624817-2106-4FBA-87F8-CB77CE168B36}" destId="{1CD821D7-040F-4173-920B-18A927C359A6}" srcOrd="0" destOrd="0" presId="urn:microsoft.com/office/officeart/2016/7/layout/RepeatingBendingProcessNew"/>
    <dgm:cxn modelId="{1F0523FC-4679-4EF7-99FC-E470BC3368E7}" type="presOf" srcId="{6FAB1111-FBFF-45D3-9618-EB809FF0A166}" destId="{DE8CFEFC-CC82-40C5-8004-5E1D56E96966}" srcOrd="0" destOrd="0" presId="urn:microsoft.com/office/officeart/2016/7/layout/RepeatingBendingProcessNew"/>
    <dgm:cxn modelId="{4A2F103C-9435-42DF-A9AF-BAFD3D52D885}" type="presParOf" srcId="{1CD821D7-040F-4173-920B-18A927C359A6}" destId="{BECC96E9-3F37-471E-A547-B20EEC7B1383}" srcOrd="0" destOrd="0" presId="urn:microsoft.com/office/officeart/2016/7/layout/RepeatingBendingProcessNew"/>
    <dgm:cxn modelId="{2B78D69A-8E51-447C-AA11-6FCBCD600273}" type="presParOf" srcId="{1CD821D7-040F-4173-920B-18A927C359A6}" destId="{DE8CFEFC-CC82-40C5-8004-5E1D56E96966}" srcOrd="1" destOrd="0" presId="urn:microsoft.com/office/officeart/2016/7/layout/RepeatingBendingProcessNew"/>
    <dgm:cxn modelId="{DD7CA44F-BD01-4CAB-B2D2-DEFB0DBE8090}" type="presParOf" srcId="{DE8CFEFC-CC82-40C5-8004-5E1D56E96966}" destId="{58DD1C1F-70EC-4DB0-BFDB-2D6C9CAA8EE0}" srcOrd="0" destOrd="0" presId="urn:microsoft.com/office/officeart/2016/7/layout/RepeatingBendingProcessNew"/>
    <dgm:cxn modelId="{6E7B3B8F-6539-4BBA-8316-3DCC7FE173FD}" type="presParOf" srcId="{1CD821D7-040F-4173-920B-18A927C359A6}" destId="{3A6F2DCC-1A16-4130-97C2-B25B9A17570D}" srcOrd="2" destOrd="0" presId="urn:microsoft.com/office/officeart/2016/7/layout/RepeatingBendingProcessNew"/>
    <dgm:cxn modelId="{E3ECEEFB-3BEF-48E8-B717-A6D16D866261}" type="presParOf" srcId="{1CD821D7-040F-4173-920B-18A927C359A6}" destId="{E58D5CD0-8E51-47DC-9B59-B017BB74AEBB}" srcOrd="3" destOrd="0" presId="urn:microsoft.com/office/officeart/2016/7/layout/RepeatingBendingProcessNew"/>
    <dgm:cxn modelId="{4AC32491-B7BA-4A9B-81A8-11671935CCE2}" type="presParOf" srcId="{E58D5CD0-8E51-47DC-9B59-B017BB74AEBB}" destId="{73282D1B-9044-47D4-BBF1-A5AD37CE357A}" srcOrd="0" destOrd="0" presId="urn:microsoft.com/office/officeart/2016/7/layout/RepeatingBendingProcessNew"/>
    <dgm:cxn modelId="{79838CE2-22D9-4103-80B0-3AB533559620}" type="presParOf" srcId="{1CD821D7-040F-4173-920B-18A927C359A6}" destId="{CE81BCA0-D2A3-468E-A475-F0F3E524E468}" srcOrd="4" destOrd="0" presId="urn:microsoft.com/office/officeart/2016/7/layout/RepeatingBendingProcessNew"/>
    <dgm:cxn modelId="{6CC05BB2-E477-4CCC-B8B9-002FCCE61B89}" type="presParOf" srcId="{1CD821D7-040F-4173-920B-18A927C359A6}" destId="{4C533B95-33EC-4573-8590-4343F5A242EB}" srcOrd="5" destOrd="0" presId="urn:microsoft.com/office/officeart/2016/7/layout/RepeatingBendingProcessNew"/>
    <dgm:cxn modelId="{3D0EDCBD-0FA6-4B0A-A33D-256C2DD89523}" type="presParOf" srcId="{4C533B95-33EC-4573-8590-4343F5A242EB}" destId="{ACB421A4-03C7-47A1-AD67-F90F6C910339}" srcOrd="0" destOrd="0" presId="urn:microsoft.com/office/officeart/2016/7/layout/RepeatingBendingProcessNew"/>
    <dgm:cxn modelId="{864558D9-34E8-4348-80E3-B7B92B22A701}" type="presParOf" srcId="{1CD821D7-040F-4173-920B-18A927C359A6}" destId="{07767AD1-EA77-47F8-A941-0F2AF1BC3F75}" srcOrd="6" destOrd="0" presId="urn:microsoft.com/office/officeart/2016/7/layout/RepeatingBendingProcessNew"/>
    <dgm:cxn modelId="{A491C217-28E1-4600-AD71-077FBEF00003}" type="presParOf" srcId="{1CD821D7-040F-4173-920B-18A927C359A6}" destId="{50EE0B2D-14BB-463F-B4B5-2F3C50D7CD10}" srcOrd="7" destOrd="0" presId="urn:microsoft.com/office/officeart/2016/7/layout/RepeatingBendingProcessNew"/>
    <dgm:cxn modelId="{DFEA11D8-56D1-4058-8A31-F9AFAC74CEEC}" type="presParOf" srcId="{50EE0B2D-14BB-463F-B4B5-2F3C50D7CD10}" destId="{3452B2FC-5605-4660-A8C5-92CC40415304}" srcOrd="0" destOrd="0" presId="urn:microsoft.com/office/officeart/2016/7/layout/RepeatingBendingProcessNew"/>
    <dgm:cxn modelId="{381C28E3-760B-45D2-B67E-4587196AEDBE}" type="presParOf" srcId="{1CD821D7-040F-4173-920B-18A927C359A6}" destId="{B1DD8828-6E88-4E95-AC1B-EF2EDBFDBE78}" srcOrd="8" destOrd="0" presId="urn:microsoft.com/office/officeart/2016/7/layout/RepeatingBendingProcessNew"/>
    <dgm:cxn modelId="{7CB63F07-7EA3-4329-9944-76E39C54CE52}" type="presParOf" srcId="{1CD821D7-040F-4173-920B-18A927C359A6}" destId="{E5AD7862-C2BB-475F-8866-15BA914600D6}" srcOrd="9" destOrd="0" presId="urn:microsoft.com/office/officeart/2016/7/layout/RepeatingBendingProcessNew"/>
    <dgm:cxn modelId="{46510300-824C-42BA-AF99-B13BBAFAEB7A}" type="presParOf" srcId="{E5AD7862-C2BB-475F-8866-15BA914600D6}" destId="{5A4297F6-5C96-4990-9EF7-063164868333}" srcOrd="0" destOrd="0" presId="urn:microsoft.com/office/officeart/2016/7/layout/RepeatingBendingProcessNew"/>
    <dgm:cxn modelId="{25A09D89-D176-4D2E-A8A1-A81F42A8CAFB}" type="presParOf" srcId="{1CD821D7-040F-4173-920B-18A927C359A6}" destId="{E4A3DAB9-B260-4F94-AD9B-83641A0CD23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50B494-65A8-4BD5-89D2-2657FEDB05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E56CAD7-3494-4ED8-938B-363C0EF6078D}">
      <dgm:prSet/>
      <dgm:spPr/>
      <dgm:t>
        <a:bodyPr/>
        <a:lstStyle/>
        <a:p>
          <a:r>
            <a:rPr lang="en-IN"/>
            <a:t>Concept Analysis in Nursing: Clarifying the concept of "patient empowerment."</a:t>
          </a:r>
          <a:endParaRPr lang="en-US"/>
        </a:p>
      </dgm:t>
    </dgm:pt>
    <dgm:pt modelId="{74557163-7716-415C-83D9-D9F344088EB3}" type="parTrans" cxnId="{AA3A989B-2B05-4595-A7F6-8267C38B7C91}">
      <dgm:prSet/>
      <dgm:spPr/>
      <dgm:t>
        <a:bodyPr/>
        <a:lstStyle/>
        <a:p>
          <a:endParaRPr lang="en-US"/>
        </a:p>
      </dgm:t>
    </dgm:pt>
    <dgm:pt modelId="{D437BAD3-4FC7-42DC-8719-A3B76CEC07A3}" type="sibTrans" cxnId="{AA3A989B-2B05-4595-A7F6-8267C38B7C91}">
      <dgm:prSet/>
      <dgm:spPr/>
      <dgm:t>
        <a:bodyPr/>
        <a:lstStyle/>
        <a:p>
          <a:endParaRPr lang="en-US"/>
        </a:p>
      </dgm:t>
    </dgm:pt>
    <dgm:pt modelId="{4355DD15-6E34-4CD6-AF4B-6FACCD47A76A}">
      <dgm:prSet/>
      <dgm:spPr/>
      <dgm:t>
        <a:bodyPr/>
        <a:lstStyle/>
        <a:p>
          <a:r>
            <a:rPr lang="en-IN"/>
            <a:t>Value Analysis in Manufacturing: Reducing the cost of producing a household appliance without sacrificing quality.</a:t>
          </a:r>
          <a:endParaRPr lang="en-US"/>
        </a:p>
      </dgm:t>
    </dgm:pt>
    <dgm:pt modelId="{E37906D4-BD1A-494F-B5A6-80C762EA239E}" type="parTrans" cxnId="{835D3136-AE8D-4082-AA71-14F20C2DA9CB}">
      <dgm:prSet/>
      <dgm:spPr/>
      <dgm:t>
        <a:bodyPr/>
        <a:lstStyle/>
        <a:p>
          <a:endParaRPr lang="en-US"/>
        </a:p>
      </dgm:t>
    </dgm:pt>
    <dgm:pt modelId="{61BF0CF4-510E-45CD-85B7-704567858B88}" type="sibTrans" cxnId="{835D3136-AE8D-4082-AA71-14F20C2DA9CB}">
      <dgm:prSet/>
      <dgm:spPr/>
      <dgm:t>
        <a:bodyPr/>
        <a:lstStyle/>
        <a:p>
          <a:endParaRPr lang="en-US"/>
        </a:p>
      </dgm:t>
    </dgm:pt>
    <dgm:pt modelId="{85C3015F-628D-465F-82EB-C3C8384231AC}" type="pres">
      <dgm:prSet presAssocID="{FF50B494-65A8-4BD5-89D2-2657FEDB0593}" presName="linear" presStyleCnt="0">
        <dgm:presLayoutVars>
          <dgm:animLvl val="lvl"/>
          <dgm:resizeHandles val="exact"/>
        </dgm:presLayoutVars>
      </dgm:prSet>
      <dgm:spPr/>
    </dgm:pt>
    <dgm:pt modelId="{4A0F3C05-7F5A-49E1-B117-0640A8E9A439}" type="pres">
      <dgm:prSet presAssocID="{AE56CAD7-3494-4ED8-938B-363C0EF6078D}" presName="parentText" presStyleLbl="node1" presStyleIdx="0" presStyleCnt="2">
        <dgm:presLayoutVars>
          <dgm:chMax val="0"/>
          <dgm:bulletEnabled val="1"/>
        </dgm:presLayoutVars>
      </dgm:prSet>
      <dgm:spPr/>
    </dgm:pt>
    <dgm:pt modelId="{FADC5EF8-868A-4060-B0AD-FDE43B7BAAAD}" type="pres">
      <dgm:prSet presAssocID="{D437BAD3-4FC7-42DC-8719-A3B76CEC07A3}" presName="spacer" presStyleCnt="0"/>
      <dgm:spPr/>
    </dgm:pt>
    <dgm:pt modelId="{B09B65D5-261C-4708-A667-B002D7D8918A}" type="pres">
      <dgm:prSet presAssocID="{4355DD15-6E34-4CD6-AF4B-6FACCD47A76A}" presName="parentText" presStyleLbl="node1" presStyleIdx="1" presStyleCnt="2">
        <dgm:presLayoutVars>
          <dgm:chMax val="0"/>
          <dgm:bulletEnabled val="1"/>
        </dgm:presLayoutVars>
      </dgm:prSet>
      <dgm:spPr/>
    </dgm:pt>
  </dgm:ptLst>
  <dgm:cxnLst>
    <dgm:cxn modelId="{3B7CCD05-1976-4D9F-87E0-F3E5EF34E89D}" type="presOf" srcId="{4355DD15-6E34-4CD6-AF4B-6FACCD47A76A}" destId="{B09B65D5-261C-4708-A667-B002D7D8918A}" srcOrd="0" destOrd="0" presId="urn:microsoft.com/office/officeart/2005/8/layout/vList2"/>
    <dgm:cxn modelId="{A9828A17-378C-4C5C-AE0D-2169E51AB104}" type="presOf" srcId="{FF50B494-65A8-4BD5-89D2-2657FEDB0593}" destId="{85C3015F-628D-465F-82EB-C3C8384231AC}" srcOrd="0" destOrd="0" presId="urn:microsoft.com/office/officeart/2005/8/layout/vList2"/>
    <dgm:cxn modelId="{835D3136-AE8D-4082-AA71-14F20C2DA9CB}" srcId="{FF50B494-65A8-4BD5-89D2-2657FEDB0593}" destId="{4355DD15-6E34-4CD6-AF4B-6FACCD47A76A}" srcOrd="1" destOrd="0" parTransId="{E37906D4-BD1A-494F-B5A6-80C762EA239E}" sibTransId="{61BF0CF4-510E-45CD-85B7-704567858B88}"/>
    <dgm:cxn modelId="{AA3A989B-2B05-4595-A7F6-8267C38B7C91}" srcId="{FF50B494-65A8-4BD5-89D2-2657FEDB0593}" destId="{AE56CAD7-3494-4ED8-938B-363C0EF6078D}" srcOrd="0" destOrd="0" parTransId="{74557163-7716-415C-83D9-D9F344088EB3}" sibTransId="{D437BAD3-4FC7-42DC-8719-A3B76CEC07A3}"/>
    <dgm:cxn modelId="{E8B9C3FD-D176-41DD-9ABA-15F99EC4CFE7}" type="presOf" srcId="{AE56CAD7-3494-4ED8-938B-363C0EF6078D}" destId="{4A0F3C05-7F5A-49E1-B117-0640A8E9A439}" srcOrd="0" destOrd="0" presId="urn:microsoft.com/office/officeart/2005/8/layout/vList2"/>
    <dgm:cxn modelId="{81BF769D-9E86-4FA7-BCA3-CD8E8DA4A02A}" type="presParOf" srcId="{85C3015F-628D-465F-82EB-C3C8384231AC}" destId="{4A0F3C05-7F5A-49E1-B117-0640A8E9A439}" srcOrd="0" destOrd="0" presId="urn:microsoft.com/office/officeart/2005/8/layout/vList2"/>
    <dgm:cxn modelId="{55B87283-C5C5-492E-A0C2-F9D8F8A45263}" type="presParOf" srcId="{85C3015F-628D-465F-82EB-C3C8384231AC}" destId="{FADC5EF8-868A-4060-B0AD-FDE43B7BAAAD}" srcOrd="1" destOrd="0" presId="urn:microsoft.com/office/officeart/2005/8/layout/vList2"/>
    <dgm:cxn modelId="{18AE7639-D664-4DD7-BF8E-44B980E80A17}" type="presParOf" srcId="{85C3015F-628D-465F-82EB-C3C8384231AC}" destId="{B09B65D5-261C-4708-A667-B002D7D8918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1ACBC0-64F5-43C0-8CE8-2148752893AE}" type="doc">
      <dgm:prSet loTypeId="urn:microsoft.com/office/officeart/2005/8/layout/default" loCatId="list" qsTypeId="urn:microsoft.com/office/officeart/2005/8/quickstyle/simple5" qsCatId="simple" csTypeId="urn:microsoft.com/office/officeart/2005/8/colors/colorful5" csCatId="colorful"/>
      <dgm:spPr/>
      <dgm:t>
        <a:bodyPr/>
        <a:lstStyle/>
        <a:p>
          <a:endParaRPr lang="en-US"/>
        </a:p>
      </dgm:t>
    </dgm:pt>
    <dgm:pt modelId="{C627B541-1B29-45F7-816D-7FDA6ECE947E}">
      <dgm:prSet/>
      <dgm:spPr/>
      <dgm:t>
        <a:bodyPr/>
        <a:lstStyle/>
        <a:p>
          <a:r>
            <a:rPr lang="en-IN" b="1" u="sng"/>
            <a:t>Concept Analysis:</a:t>
          </a:r>
          <a:endParaRPr lang="en-US"/>
        </a:p>
      </dgm:t>
    </dgm:pt>
    <dgm:pt modelId="{63666D29-BFC2-4DBD-A20C-08DD8F788233}" type="parTrans" cxnId="{DAC64134-270B-4B01-A4B8-DB843F34B24D}">
      <dgm:prSet/>
      <dgm:spPr/>
      <dgm:t>
        <a:bodyPr/>
        <a:lstStyle/>
        <a:p>
          <a:endParaRPr lang="en-US"/>
        </a:p>
      </dgm:t>
    </dgm:pt>
    <dgm:pt modelId="{3D1BD96D-DBDA-44B8-8B84-AA14261185F9}" type="sibTrans" cxnId="{DAC64134-270B-4B01-A4B8-DB843F34B24D}">
      <dgm:prSet/>
      <dgm:spPr/>
      <dgm:t>
        <a:bodyPr/>
        <a:lstStyle/>
        <a:p>
          <a:endParaRPr lang="en-US"/>
        </a:p>
      </dgm:t>
    </dgm:pt>
    <dgm:pt modelId="{8AB2BB7B-56BC-4EB8-8195-89CF59BE4B09}">
      <dgm:prSet/>
      <dgm:spPr/>
      <dgm:t>
        <a:bodyPr/>
        <a:lstStyle/>
        <a:p>
          <a:r>
            <a:rPr lang="en-IN"/>
            <a:t>Complexity of concepts</a:t>
          </a:r>
          <a:endParaRPr lang="en-US"/>
        </a:p>
      </dgm:t>
    </dgm:pt>
    <dgm:pt modelId="{CA2DB7B0-F409-4D54-ACA3-4D7C7C1F7E97}" type="parTrans" cxnId="{0B8B0107-F570-4B35-9516-B9BE2394AB85}">
      <dgm:prSet/>
      <dgm:spPr/>
      <dgm:t>
        <a:bodyPr/>
        <a:lstStyle/>
        <a:p>
          <a:endParaRPr lang="en-US"/>
        </a:p>
      </dgm:t>
    </dgm:pt>
    <dgm:pt modelId="{220AE73F-8B32-4906-8C8D-484FAC03EBB1}" type="sibTrans" cxnId="{0B8B0107-F570-4B35-9516-B9BE2394AB85}">
      <dgm:prSet/>
      <dgm:spPr/>
      <dgm:t>
        <a:bodyPr/>
        <a:lstStyle/>
        <a:p>
          <a:endParaRPr lang="en-US"/>
        </a:p>
      </dgm:t>
    </dgm:pt>
    <dgm:pt modelId="{B1D85433-EB4C-47DF-BF7C-D398785EBD37}">
      <dgm:prSet/>
      <dgm:spPr/>
      <dgm:t>
        <a:bodyPr/>
        <a:lstStyle/>
        <a:p>
          <a:r>
            <a:rPr lang="en-IN"/>
            <a:t>Subjectivity in interpretation</a:t>
          </a:r>
          <a:endParaRPr lang="en-US"/>
        </a:p>
      </dgm:t>
    </dgm:pt>
    <dgm:pt modelId="{7A8B694E-9A03-4BB0-8D9E-92944C2D6BBD}" type="parTrans" cxnId="{5E7B5946-8CFB-4F1A-AA74-4796B8D4C47F}">
      <dgm:prSet/>
      <dgm:spPr/>
      <dgm:t>
        <a:bodyPr/>
        <a:lstStyle/>
        <a:p>
          <a:endParaRPr lang="en-US"/>
        </a:p>
      </dgm:t>
    </dgm:pt>
    <dgm:pt modelId="{4D47BDA5-9E3A-44A0-AEC3-4032BFF80B60}" type="sibTrans" cxnId="{5E7B5946-8CFB-4F1A-AA74-4796B8D4C47F}">
      <dgm:prSet/>
      <dgm:spPr/>
      <dgm:t>
        <a:bodyPr/>
        <a:lstStyle/>
        <a:p>
          <a:endParaRPr lang="en-US"/>
        </a:p>
      </dgm:t>
    </dgm:pt>
    <dgm:pt modelId="{A2BEC369-2072-4F62-AC22-3838683090F4}">
      <dgm:prSet/>
      <dgm:spPr/>
      <dgm:t>
        <a:bodyPr/>
        <a:lstStyle/>
        <a:p>
          <a:r>
            <a:rPr lang="en-IN" b="1" u="sng"/>
            <a:t>Value Analysis:</a:t>
          </a:r>
          <a:endParaRPr lang="en-US"/>
        </a:p>
      </dgm:t>
    </dgm:pt>
    <dgm:pt modelId="{434F1101-98F4-4401-A48F-68842AF1D255}" type="parTrans" cxnId="{B73C319F-3E2A-4C72-8098-F3ADB5300C6E}">
      <dgm:prSet/>
      <dgm:spPr/>
      <dgm:t>
        <a:bodyPr/>
        <a:lstStyle/>
        <a:p>
          <a:endParaRPr lang="en-US"/>
        </a:p>
      </dgm:t>
    </dgm:pt>
    <dgm:pt modelId="{29BB3608-8A2B-42B5-AB14-7E5EA564E49D}" type="sibTrans" cxnId="{B73C319F-3E2A-4C72-8098-F3ADB5300C6E}">
      <dgm:prSet/>
      <dgm:spPr/>
      <dgm:t>
        <a:bodyPr/>
        <a:lstStyle/>
        <a:p>
          <a:endParaRPr lang="en-US"/>
        </a:p>
      </dgm:t>
    </dgm:pt>
    <dgm:pt modelId="{94DAC0E4-9817-487B-A1EB-C6A3E5CE7F0D}">
      <dgm:prSet/>
      <dgm:spPr/>
      <dgm:t>
        <a:bodyPr/>
        <a:lstStyle/>
        <a:p>
          <a:r>
            <a:rPr lang="en-IN"/>
            <a:t>Resistance to change</a:t>
          </a:r>
          <a:endParaRPr lang="en-US"/>
        </a:p>
      </dgm:t>
    </dgm:pt>
    <dgm:pt modelId="{C2105A4A-2776-4AFD-B30A-81D795438A78}" type="parTrans" cxnId="{27B69156-B6BE-48F1-B9D2-B6E66BC47A49}">
      <dgm:prSet/>
      <dgm:spPr/>
      <dgm:t>
        <a:bodyPr/>
        <a:lstStyle/>
        <a:p>
          <a:endParaRPr lang="en-US"/>
        </a:p>
      </dgm:t>
    </dgm:pt>
    <dgm:pt modelId="{07263C29-16BE-4FB8-83FD-70EC010BB6E6}" type="sibTrans" cxnId="{27B69156-B6BE-48F1-B9D2-B6E66BC47A49}">
      <dgm:prSet/>
      <dgm:spPr/>
      <dgm:t>
        <a:bodyPr/>
        <a:lstStyle/>
        <a:p>
          <a:endParaRPr lang="en-US"/>
        </a:p>
      </dgm:t>
    </dgm:pt>
    <dgm:pt modelId="{70B8EBBD-1CA3-4B5D-A13E-D60E918A07B0}">
      <dgm:prSet/>
      <dgm:spPr/>
      <dgm:t>
        <a:bodyPr/>
        <a:lstStyle/>
        <a:p>
          <a:r>
            <a:rPr lang="en-IN"/>
            <a:t>Balancing cost and quality</a:t>
          </a:r>
          <a:endParaRPr lang="en-US"/>
        </a:p>
      </dgm:t>
    </dgm:pt>
    <dgm:pt modelId="{199B1A55-ED57-4855-8521-0D2046F0450F}" type="parTrans" cxnId="{24DC0C0D-7022-4892-81BB-0DECC22D7D7A}">
      <dgm:prSet/>
      <dgm:spPr/>
      <dgm:t>
        <a:bodyPr/>
        <a:lstStyle/>
        <a:p>
          <a:endParaRPr lang="en-US"/>
        </a:p>
      </dgm:t>
    </dgm:pt>
    <dgm:pt modelId="{3609ADF0-9E0D-4738-B042-7C6EC9CD448D}" type="sibTrans" cxnId="{24DC0C0D-7022-4892-81BB-0DECC22D7D7A}">
      <dgm:prSet/>
      <dgm:spPr/>
      <dgm:t>
        <a:bodyPr/>
        <a:lstStyle/>
        <a:p>
          <a:endParaRPr lang="en-US"/>
        </a:p>
      </dgm:t>
    </dgm:pt>
    <dgm:pt modelId="{3BB3620E-91D1-4304-BFFC-E6F5D1CB282F}" type="pres">
      <dgm:prSet presAssocID="{B71ACBC0-64F5-43C0-8CE8-2148752893AE}" presName="diagram" presStyleCnt="0">
        <dgm:presLayoutVars>
          <dgm:dir/>
          <dgm:resizeHandles val="exact"/>
        </dgm:presLayoutVars>
      </dgm:prSet>
      <dgm:spPr/>
    </dgm:pt>
    <dgm:pt modelId="{33E67886-1CF4-46A5-98B0-13F3518EB077}" type="pres">
      <dgm:prSet presAssocID="{C627B541-1B29-45F7-816D-7FDA6ECE947E}" presName="node" presStyleLbl="node1" presStyleIdx="0" presStyleCnt="6">
        <dgm:presLayoutVars>
          <dgm:bulletEnabled val="1"/>
        </dgm:presLayoutVars>
      </dgm:prSet>
      <dgm:spPr/>
    </dgm:pt>
    <dgm:pt modelId="{B952F36A-1464-4A92-9723-B7D860EA8D2B}" type="pres">
      <dgm:prSet presAssocID="{3D1BD96D-DBDA-44B8-8B84-AA14261185F9}" presName="sibTrans" presStyleCnt="0"/>
      <dgm:spPr/>
    </dgm:pt>
    <dgm:pt modelId="{ACDA52B2-EED6-4AAC-9BA0-E57370399501}" type="pres">
      <dgm:prSet presAssocID="{8AB2BB7B-56BC-4EB8-8195-89CF59BE4B09}" presName="node" presStyleLbl="node1" presStyleIdx="1" presStyleCnt="6">
        <dgm:presLayoutVars>
          <dgm:bulletEnabled val="1"/>
        </dgm:presLayoutVars>
      </dgm:prSet>
      <dgm:spPr/>
    </dgm:pt>
    <dgm:pt modelId="{51A45DB7-7E56-49B6-A047-431BF4BDBBC5}" type="pres">
      <dgm:prSet presAssocID="{220AE73F-8B32-4906-8C8D-484FAC03EBB1}" presName="sibTrans" presStyleCnt="0"/>
      <dgm:spPr/>
    </dgm:pt>
    <dgm:pt modelId="{9AC5A324-0DDA-4112-B542-754BB0193145}" type="pres">
      <dgm:prSet presAssocID="{B1D85433-EB4C-47DF-BF7C-D398785EBD37}" presName="node" presStyleLbl="node1" presStyleIdx="2" presStyleCnt="6">
        <dgm:presLayoutVars>
          <dgm:bulletEnabled val="1"/>
        </dgm:presLayoutVars>
      </dgm:prSet>
      <dgm:spPr/>
    </dgm:pt>
    <dgm:pt modelId="{1F2C4BB3-E5F8-4EE9-9BB5-C7E83E1CF3BC}" type="pres">
      <dgm:prSet presAssocID="{4D47BDA5-9E3A-44A0-AEC3-4032BFF80B60}" presName="sibTrans" presStyleCnt="0"/>
      <dgm:spPr/>
    </dgm:pt>
    <dgm:pt modelId="{3E337D30-30B1-4320-9AA7-795A6CE28F37}" type="pres">
      <dgm:prSet presAssocID="{A2BEC369-2072-4F62-AC22-3838683090F4}" presName="node" presStyleLbl="node1" presStyleIdx="3" presStyleCnt="6">
        <dgm:presLayoutVars>
          <dgm:bulletEnabled val="1"/>
        </dgm:presLayoutVars>
      </dgm:prSet>
      <dgm:spPr/>
    </dgm:pt>
    <dgm:pt modelId="{79509DD7-5BFC-4C82-A336-F93BAC2D5E64}" type="pres">
      <dgm:prSet presAssocID="{29BB3608-8A2B-42B5-AB14-7E5EA564E49D}" presName="sibTrans" presStyleCnt="0"/>
      <dgm:spPr/>
    </dgm:pt>
    <dgm:pt modelId="{D74FD153-C2DA-49E9-9641-8F94F07FCE81}" type="pres">
      <dgm:prSet presAssocID="{94DAC0E4-9817-487B-A1EB-C6A3E5CE7F0D}" presName="node" presStyleLbl="node1" presStyleIdx="4" presStyleCnt="6">
        <dgm:presLayoutVars>
          <dgm:bulletEnabled val="1"/>
        </dgm:presLayoutVars>
      </dgm:prSet>
      <dgm:spPr/>
    </dgm:pt>
    <dgm:pt modelId="{95B4EC4E-604F-4BC7-A795-B097C6A21D27}" type="pres">
      <dgm:prSet presAssocID="{07263C29-16BE-4FB8-83FD-70EC010BB6E6}" presName="sibTrans" presStyleCnt="0"/>
      <dgm:spPr/>
    </dgm:pt>
    <dgm:pt modelId="{EE913AE7-82BE-4D53-A5D1-556DE0AAF8B7}" type="pres">
      <dgm:prSet presAssocID="{70B8EBBD-1CA3-4B5D-A13E-D60E918A07B0}" presName="node" presStyleLbl="node1" presStyleIdx="5" presStyleCnt="6">
        <dgm:presLayoutVars>
          <dgm:bulletEnabled val="1"/>
        </dgm:presLayoutVars>
      </dgm:prSet>
      <dgm:spPr/>
    </dgm:pt>
  </dgm:ptLst>
  <dgm:cxnLst>
    <dgm:cxn modelId="{E4FA0201-26CE-451A-AB19-D0D725FB10E1}" type="presOf" srcId="{C627B541-1B29-45F7-816D-7FDA6ECE947E}" destId="{33E67886-1CF4-46A5-98B0-13F3518EB077}" srcOrd="0" destOrd="0" presId="urn:microsoft.com/office/officeart/2005/8/layout/default"/>
    <dgm:cxn modelId="{0B8B0107-F570-4B35-9516-B9BE2394AB85}" srcId="{B71ACBC0-64F5-43C0-8CE8-2148752893AE}" destId="{8AB2BB7B-56BC-4EB8-8195-89CF59BE4B09}" srcOrd="1" destOrd="0" parTransId="{CA2DB7B0-F409-4D54-ACA3-4D7C7C1F7E97}" sibTransId="{220AE73F-8B32-4906-8C8D-484FAC03EBB1}"/>
    <dgm:cxn modelId="{24DC0C0D-7022-4892-81BB-0DECC22D7D7A}" srcId="{B71ACBC0-64F5-43C0-8CE8-2148752893AE}" destId="{70B8EBBD-1CA3-4B5D-A13E-D60E918A07B0}" srcOrd="5" destOrd="0" parTransId="{199B1A55-ED57-4855-8521-0D2046F0450F}" sibTransId="{3609ADF0-9E0D-4738-B042-7C6EC9CD448D}"/>
    <dgm:cxn modelId="{96FB7117-97C8-43B3-A435-7D628F0A682B}" type="presOf" srcId="{70B8EBBD-1CA3-4B5D-A13E-D60E918A07B0}" destId="{EE913AE7-82BE-4D53-A5D1-556DE0AAF8B7}" srcOrd="0" destOrd="0" presId="urn:microsoft.com/office/officeart/2005/8/layout/default"/>
    <dgm:cxn modelId="{C3080118-D082-4720-9962-7F0859D65DD0}" type="presOf" srcId="{94DAC0E4-9817-487B-A1EB-C6A3E5CE7F0D}" destId="{D74FD153-C2DA-49E9-9641-8F94F07FCE81}" srcOrd="0" destOrd="0" presId="urn:microsoft.com/office/officeart/2005/8/layout/default"/>
    <dgm:cxn modelId="{DAC64134-270B-4B01-A4B8-DB843F34B24D}" srcId="{B71ACBC0-64F5-43C0-8CE8-2148752893AE}" destId="{C627B541-1B29-45F7-816D-7FDA6ECE947E}" srcOrd="0" destOrd="0" parTransId="{63666D29-BFC2-4DBD-A20C-08DD8F788233}" sibTransId="{3D1BD96D-DBDA-44B8-8B84-AA14261185F9}"/>
    <dgm:cxn modelId="{5E7B5946-8CFB-4F1A-AA74-4796B8D4C47F}" srcId="{B71ACBC0-64F5-43C0-8CE8-2148752893AE}" destId="{B1D85433-EB4C-47DF-BF7C-D398785EBD37}" srcOrd="2" destOrd="0" parTransId="{7A8B694E-9A03-4BB0-8D9E-92944C2D6BBD}" sibTransId="{4D47BDA5-9E3A-44A0-AEC3-4032BFF80B60}"/>
    <dgm:cxn modelId="{21CA8D6E-77B0-4BD4-8712-ECA6BE783602}" type="presOf" srcId="{B71ACBC0-64F5-43C0-8CE8-2148752893AE}" destId="{3BB3620E-91D1-4304-BFFC-E6F5D1CB282F}" srcOrd="0" destOrd="0" presId="urn:microsoft.com/office/officeart/2005/8/layout/default"/>
    <dgm:cxn modelId="{5733236F-43DC-4D4A-9FA3-E24C82BA7D37}" type="presOf" srcId="{8AB2BB7B-56BC-4EB8-8195-89CF59BE4B09}" destId="{ACDA52B2-EED6-4AAC-9BA0-E57370399501}" srcOrd="0" destOrd="0" presId="urn:microsoft.com/office/officeart/2005/8/layout/default"/>
    <dgm:cxn modelId="{27B69156-B6BE-48F1-B9D2-B6E66BC47A49}" srcId="{B71ACBC0-64F5-43C0-8CE8-2148752893AE}" destId="{94DAC0E4-9817-487B-A1EB-C6A3E5CE7F0D}" srcOrd="4" destOrd="0" parTransId="{C2105A4A-2776-4AFD-B30A-81D795438A78}" sibTransId="{07263C29-16BE-4FB8-83FD-70EC010BB6E6}"/>
    <dgm:cxn modelId="{B73C319F-3E2A-4C72-8098-F3ADB5300C6E}" srcId="{B71ACBC0-64F5-43C0-8CE8-2148752893AE}" destId="{A2BEC369-2072-4F62-AC22-3838683090F4}" srcOrd="3" destOrd="0" parTransId="{434F1101-98F4-4401-A48F-68842AF1D255}" sibTransId="{29BB3608-8A2B-42B5-AB14-7E5EA564E49D}"/>
    <dgm:cxn modelId="{F0740AE1-6CB8-4F00-8E4E-6973D6E89BA6}" type="presOf" srcId="{A2BEC369-2072-4F62-AC22-3838683090F4}" destId="{3E337D30-30B1-4320-9AA7-795A6CE28F37}" srcOrd="0" destOrd="0" presId="urn:microsoft.com/office/officeart/2005/8/layout/default"/>
    <dgm:cxn modelId="{0DD3CCE7-79C1-45EA-AACF-739A0545A784}" type="presOf" srcId="{B1D85433-EB4C-47DF-BF7C-D398785EBD37}" destId="{9AC5A324-0DDA-4112-B542-754BB0193145}" srcOrd="0" destOrd="0" presId="urn:microsoft.com/office/officeart/2005/8/layout/default"/>
    <dgm:cxn modelId="{461A6A3B-E46F-4675-AA92-E64022207BA4}" type="presParOf" srcId="{3BB3620E-91D1-4304-BFFC-E6F5D1CB282F}" destId="{33E67886-1CF4-46A5-98B0-13F3518EB077}" srcOrd="0" destOrd="0" presId="urn:microsoft.com/office/officeart/2005/8/layout/default"/>
    <dgm:cxn modelId="{D99092D3-077C-4F87-85BB-A299E71825A9}" type="presParOf" srcId="{3BB3620E-91D1-4304-BFFC-E6F5D1CB282F}" destId="{B952F36A-1464-4A92-9723-B7D860EA8D2B}" srcOrd="1" destOrd="0" presId="urn:microsoft.com/office/officeart/2005/8/layout/default"/>
    <dgm:cxn modelId="{81DC9DDB-5DFC-401A-963F-695F12B6146A}" type="presParOf" srcId="{3BB3620E-91D1-4304-BFFC-E6F5D1CB282F}" destId="{ACDA52B2-EED6-4AAC-9BA0-E57370399501}" srcOrd="2" destOrd="0" presId="urn:microsoft.com/office/officeart/2005/8/layout/default"/>
    <dgm:cxn modelId="{C6F582BB-4071-4358-9D9C-7E7BF91BA9C5}" type="presParOf" srcId="{3BB3620E-91D1-4304-BFFC-E6F5D1CB282F}" destId="{51A45DB7-7E56-49B6-A047-431BF4BDBBC5}" srcOrd="3" destOrd="0" presId="urn:microsoft.com/office/officeart/2005/8/layout/default"/>
    <dgm:cxn modelId="{9865341D-069E-47B9-8F3B-6EEF8804DAEA}" type="presParOf" srcId="{3BB3620E-91D1-4304-BFFC-E6F5D1CB282F}" destId="{9AC5A324-0DDA-4112-B542-754BB0193145}" srcOrd="4" destOrd="0" presId="urn:microsoft.com/office/officeart/2005/8/layout/default"/>
    <dgm:cxn modelId="{0C67EA0A-FD35-4C4D-812D-A5B5FC533AF4}" type="presParOf" srcId="{3BB3620E-91D1-4304-BFFC-E6F5D1CB282F}" destId="{1F2C4BB3-E5F8-4EE9-9BB5-C7E83E1CF3BC}" srcOrd="5" destOrd="0" presId="urn:microsoft.com/office/officeart/2005/8/layout/default"/>
    <dgm:cxn modelId="{7E28C9F8-05EE-4CBC-8117-5E1627348E61}" type="presParOf" srcId="{3BB3620E-91D1-4304-BFFC-E6F5D1CB282F}" destId="{3E337D30-30B1-4320-9AA7-795A6CE28F37}" srcOrd="6" destOrd="0" presId="urn:microsoft.com/office/officeart/2005/8/layout/default"/>
    <dgm:cxn modelId="{7B24666D-35FB-44A5-B637-3C78153BBAFB}" type="presParOf" srcId="{3BB3620E-91D1-4304-BFFC-E6F5D1CB282F}" destId="{79509DD7-5BFC-4C82-A336-F93BAC2D5E64}" srcOrd="7" destOrd="0" presId="urn:microsoft.com/office/officeart/2005/8/layout/default"/>
    <dgm:cxn modelId="{F9AF0F21-5B3C-4A9B-BBE2-ED6A41DF7CAE}" type="presParOf" srcId="{3BB3620E-91D1-4304-BFFC-E6F5D1CB282F}" destId="{D74FD153-C2DA-49E9-9641-8F94F07FCE81}" srcOrd="8" destOrd="0" presId="urn:microsoft.com/office/officeart/2005/8/layout/default"/>
    <dgm:cxn modelId="{5FEE80E5-A41A-4EC6-B89A-351656B41618}" type="presParOf" srcId="{3BB3620E-91D1-4304-BFFC-E6F5D1CB282F}" destId="{95B4EC4E-604F-4BC7-A795-B097C6A21D27}" srcOrd="9" destOrd="0" presId="urn:microsoft.com/office/officeart/2005/8/layout/default"/>
    <dgm:cxn modelId="{D601EC7D-2C40-48A9-9EA3-CA1108F3DA0E}" type="presParOf" srcId="{3BB3620E-91D1-4304-BFFC-E6F5D1CB282F}" destId="{EE913AE7-82BE-4D53-A5D1-556DE0AAF8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3672BCF-097B-4630-98AA-5AF4C14C651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0A0BC3E-6FD2-4C4C-9E6F-A832330B8472}">
      <dgm:prSet/>
      <dgm:spPr/>
      <dgm:t>
        <a:bodyPr/>
        <a:lstStyle/>
        <a:p>
          <a:r>
            <a:rPr lang="en-IN"/>
            <a:t>Concept and value analysis are critical tools in various fields.</a:t>
          </a:r>
          <a:endParaRPr lang="en-US"/>
        </a:p>
      </dgm:t>
    </dgm:pt>
    <dgm:pt modelId="{07E8E716-E059-451E-9A81-A5AF6436723A}" type="parTrans" cxnId="{13694862-E7F5-4108-8A67-423203061430}">
      <dgm:prSet/>
      <dgm:spPr/>
      <dgm:t>
        <a:bodyPr/>
        <a:lstStyle/>
        <a:p>
          <a:endParaRPr lang="en-US"/>
        </a:p>
      </dgm:t>
    </dgm:pt>
    <dgm:pt modelId="{96CC0F8D-64A8-4FD4-BC46-5FE84FC0E032}" type="sibTrans" cxnId="{13694862-E7F5-4108-8A67-423203061430}">
      <dgm:prSet/>
      <dgm:spPr/>
      <dgm:t>
        <a:bodyPr/>
        <a:lstStyle/>
        <a:p>
          <a:endParaRPr lang="en-US"/>
        </a:p>
      </dgm:t>
    </dgm:pt>
    <dgm:pt modelId="{61A0EF4E-B7BB-4E9A-BE97-C7A6D498AB12}">
      <dgm:prSet/>
      <dgm:spPr/>
      <dgm:t>
        <a:bodyPr/>
        <a:lstStyle/>
        <a:p>
          <a:r>
            <a:rPr lang="en-IN"/>
            <a:t>They provide clarity and efficiency, enhancing both theoretical understanding and practical applications.</a:t>
          </a:r>
          <a:endParaRPr lang="en-US"/>
        </a:p>
      </dgm:t>
    </dgm:pt>
    <dgm:pt modelId="{55DBD869-141A-470D-96CB-75EF2D0AEFAE}" type="parTrans" cxnId="{02E429DB-E079-454E-95AB-1A16490C1569}">
      <dgm:prSet/>
      <dgm:spPr/>
      <dgm:t>
        <a:bodyPr/>
        <a:lstStyle/>
        <a:p>
          <a:endParaRPr lang="en-US"/>
        </a:p>
      </dgm:t>
    </dgm:pt>
    <dgm:pt modelId="{669733B9-B54E-4C53-BF2C-AB6DE3F81299}" type="sibTrans" cxnId="{02E429DB-E079-454E-95AB-1A16490C1569}">
      <dgm:prSet/>
      <dgm:spPr/>
      <dgm:t>
        <a:bodyPr/>
        <a:lstStyle/>
        <a:p>
          <a:endParaRPr lang="en-US"/>
        </a:p>
      </dgm:t>
    </dgm:pt>
    <dgm:pt modelId="{6D09C592-4391-44A9-B904-F4E8E08A5D31}">
      <dgm:prSet/>
      <dgm:spPr/>
      <dgm:t>
        <a:bodyPr/>
        <a:lstStyle/>
        <a:p>
          <a:r>
            <a:rPr lang="en-IN"/>
            <a:t>Continuous practice and refinement of these analyses can lead to significant improvements in various domains.</a:t>
          </a:r>
          <a:endParaRPr lang="en-US"/>
        </a:p>
      </dgm:t>
    </dgm:pt>
    <dgm:pt modelId="{902A6A8F-754B-4D46-A62D-507B568403C5}" type="parTrans" cxnId="{1DA3B354-6CD1-4650-BD40-6D9B94B11D02}">
      <dgm:prSet/>
      <dgm:spPr/>
      <dgm:t>
        <a:bodyPr/>
        <a:lstStyle/>
        <a:p>
          <a:endParaRPr lang="en-US"/>
        </a:p>
      </dgm:t>
    </dgm:pt>
    <dgm:pt modelId="{FDB7119F-C2DC-4443-A844-6DB9E552CAA9}" type="sibTrans" cxnId="{1DA3B354-6CD1-4650-BD40-6D9B94B11D02}">
      <dgm:prSet/>
      <dgm:spPr/>
      <dgm:t>
        <a:bodyPr/>
        <a:lstStyle/>
        <a:p>
          <a:endParaRPr lang="en-US"/>
        </a:p>
      </dgm:t>
    </dgm:pt>
    <dgm:pt modelId="{0311831F-F0BC-4044-8345-C2E30AC2B191}" type="pres">
      <dgm:prSet presAssocID="{D3672BCF-097B-4630-98AA-5AF4C14C6512}" presName="linear" presStyleCnt="0">
        <dgm:presLayoutVars>
          <dgm:animLvl val="lvl"/>
          <dgm:resizeHandles val="exact"/>
        </dgm:presLayoutVars>
      </dgm:prSet>
      <dgm:spPr/>
    </dgm:pt>
    <dgm:pt modelId="{740F06E9-370A-42AB-8AF3-39C085FD0E62}" type="pres">
      <dgm:prSet presAssocID="{10A0BC3E-6FD2-4C4C-9E6F-A832330B8472}" presName="parentText" presStyleLbl="node1" presStyleIdx="0" presStyleCnt="3">
        <dgm:presLayoutVars>
          <dgm:chMax val="0"/>
          <dgm:bulletEnabled val="1"/>
        </dgm:presLayoutVars>
      </dgm:prSet>
      <dgm:spPr/>
    </dgm:pt>
    <dgm:pt modelId="{9FAD11D6-0081-4350-8CD1-8F548380BCCB}" type="pres">
      <dgm:prSet presAssocID="{96CC0F8D-64A8-4FD4-BC46-5FE84FC0E032}" presName="spacer" presStyleCnt="0"/>
      <dgm:spPr/>
    </dgm:pt>
    <dgm:pt modelId="{98A9A0DE-C6D3-4EC1-9E48-BFC3796AD4A6}" type="pres">
      <dgm:prSet presAssocID="{61A0EF4E-B7BB-4E9A-BE97-C7A6D498AB12}" presName="parentText" presStyleLbl="node1" presStyleIdx="1" presStyleCnt="3">
        <dgm:presLayoutVars>
          <dgm:chMax val="0"/>
          <dgm:bulletEnabled val="1"/>
        </dgm:presLayoutVars>
      </dgm:prSet>
      <dgm:spPr/>
    </dgm:pt>
    <dgm:pt modelId="{639EFF6E-7A1D-4F5F-B8C8-394326C582B8}" type="pres">
      <dgm:prSet presAssocID="{669733B9-B54E-4C53-BF2C-AB6DE3F81299}" presName="spacer" presStyleCnt="0"/>
      <dgm:spPr/>
    </dgm:pt>
    <dgm:pt modelId="{B0A4454F-619E-40BF-987C-05BA0ED2C547}" type="pres">
      <dgm:prSet presAssocID="{6D09C592-4391-44A9-B904-F4E8E08A5D31}" presName="parentText" presStyleLbl="node1" presStyleIdx="2" presStyleCnt="3">
        <dgm:presLayoutVars>
          <dgm:chMax val="0"/>
          <dgm:bulletEnabled val="1"/>
        </dgm:presLayoutVars>
      </dgm:prSet>
      <dgm:spPr/>
    </dgm:pt>
  </dgm:ptLst>
  <dgm:cxnLst>
    <dgm:cxn modelId="{664D6814-3261-4F9D-B8F3-A45E2531008C}" type="presOf" srcId="{10A0BC3E-6FD2-4C4C-9E6F-A832330B8472}" destId="{740F06E9-370A-42AB-8AF3-39C085FD0E62}" srcOrd="0" destOrd="0" presId="urn:microsoft.com/office/officeart/2005/8/layout/vList2"/>
    <dgm:cxn modelId="{B1915537-9B3F-4BA6-A525-6C426B3590E6}" type="presOf" srcId="{6D09C592-4391-44A9-B904-F4E8E08A5D31}" destId="{B0A4454F-619E-40BF-987C-05BA0ED2C547}" srcOrd="0" destOrd="0" presId="urn:microsoft.com/office/officeart/2005/8/layout/vList2"/>
    <dgm:cxn modelId="{13694862-E7F5-4108-8A67-423203061430}" srcId="{D3672BCF-097B-4630-98AA-5AF4C14C6512}" destId="{10A0BC3E-6FD2-4C4C-9E6F-A832330B8472}" srcOrd="0" destOrd="0" parTransId="{07E8E716-E059-451E-9A81-A5AF6436723A}" sibTransId="{96CC0F8D-64A8-4FD4-BC46-5FE84FC0E032}"/>
    <dgm:cxn modelId="{D8A38351-560F-4A57-A59E-1538D5083908}" type="presOf" srcId="{D3672BCF-097B-4630-98AA-5AF4C14C6512}" destId="{0311831F-F0BC-4044-8345-C2E30AC2B191}" srcOrd="0" destOrd="0" presId="urn:microsoft.com/office/officeart/2005/8/layout/vList2"/>
    <dgm:cxn modelId="{1DA3B354-6CD1-4650-BD40-6D9B94B11D02}" srcId="{D3672BCF-097B-4630-98AA-5AF4C14C6512}" destId="{6D09C592-4391-44A9-B904-F4E8E08A5D31}" srcOrd="2" destOrd="0" parTransId="{902A6A8F-754B-4D46-A62D-507B568403C5}" sibTransId="{FDB7119F-C2DC-4443-A844-6DB9E552CAA9}"/>
    <dgm:cxn modelId="{F07F845A-A19A-4B56-9A5E-AE96BF2F3A5B}" type="presOf" srcId="{61A0EF4E-B7BB-4E9A-BE97-C7A6D498AB12}" destId="{98A9A0DE-C6D3-4EC1-9E48-BFC3796AD4A6}" srcOrd="0" destOrd="0" presId="urn:microsoft.com/office/officeart/2005/8/layout/vList2"/>
    <dgm:cxn modelId="{02E429DB-E079-454E-95AB-1A16490C1569}" srcId="{D3672BCF-097B-4630-98AA-5AF4C14C6512}" destId="{61A0EF4E-B7BB-4E9A-BE97-C7A6D498AB12}" srcOrd="1" destOrd="0" parTransId="{55DBD869-141A-470D-96CB-75EF2D0AEFAE}" sibTransId="{669733B9-B54E-4C53-BF2C-AB6DE3F81299}"/>
    <dgm:cxn modelId="{56E7F56D-DE64-4515-BBEC-29EE30401B25}" type="presParOf" srcId="{0311831F-F0BC-4044-8345-C2E30AC2B191}" destId="{740F06E9-370A-42AB-8AF3-39C085FD0E62}" srcOrd="0" destOrd="0" presId="urn:microsoft.com/office/officeart/2005/8/layout/vList2"/>
    <dgm:cxn modelId="{8D4D350E-8057-4BFC-8503-436140C229F9}" type="presParOf" srcId="{0311831F-F0BC-4044-8345-C2E30AC2B191}" destId="{9FAD11D6-0081-4350-8CD1-8F548380BCCB}" srcOrd="1" destOrd="0" presId="urn:microsoft.com/office/officeart/2005/8/layout/vList2"/>
    <dgm:cxn modelId="{E42F4A42-9406-459D-844E-E15A499390A2}" type="presParOf" srcId="{0311831F-F0BC-4044-8345-C2E30AC2B191}" destId="{98A9A0DE-C6D3-4EC1-9E48-BFC3796AD4A6}" srcOrd="2" destOrd="0" presId="urn:microsoft.com/office/officeart/2005/8/layout/vList2"/>
    <dgm:cxn modelId="{1FA0306C-B96C-4134-93B6-FF1330D73874}" type="presParOf" srcId="{0311831F-F0BC-4044-8345-C2E30AC2B191}" destId="{639EFF6E-7A1D-4F5F-B8C8-394326C582B8}" srcOrd="3" destOrd="0" presId="urn:microsoft.com/office/officeart/2005/8/layout/vList2"/>
    <dgm:cxn modelId="{499D50BF-240A-4A16-9AFC-0D26F4A11E5F}" type="presParOf" srcId="{0311831F-F0BC-4044-8345-C2E30AC2B191}" destId="{B0A4454F-619E-40BF-987C-05BA0ED2C54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670E7-6A67-49F6-AE12-620C4689F8D9}">
      <dsp:nvSpPr>
        <dsp:cNvPr id="0" name=""/>
        <dsp:cNvSpPr/>
      </dsp:nvSpPr>
      <dsp:spPr>
        <a:xfrm>
          <a:off x="0" y="37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8E7CA-CA67-416E-B0DF-95DF9BEFEFDA}">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AC2A8-EDA6-4E4F-990C-C35949F2337B}">
      <dsp:nvSpPr>
        <dsp:cNvPr id="0" name=""/>
        <dsp:cNvSpPr/>
      </dsp:nvSpPr>
      <dsp:spPr>
        <a:xfrm>
          <a:off x="591168" y="37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Select a Concept: Choose the concept to be analyzed.</a:t>
          </a:r>
          <a:endParaRPr lang="en-US" sz="1600" kern="1200"/>
        </a:p>
      </dsp:txBody>
      <dsp:txXfrm>
        <a:off x="591168" y="371"/>
        <a:ext cx="9924431" cy="511834"/>
      </dsp:txXfrm>
    </dsp:sp>
    <dsp:sp modelId="{CA3EE150-94B5-48BD-BF1A-8F2BF7DDB893}">
      <dsp:nvSpPr>
        <dsp:cNvPr id="0" name=""/>
        <dsp:cNvSpPr/>
      </dsp:nvSpPr>
      <dsp:spPr>
        <a:xfrm>
          <a:off x="0" y="640165"/>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1A172-2883-4D0B-A92F-B690039B59FA}">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06C41B-B94B-4C6E-8EE1-A2E5CB47D9E0}">
      <dsp:nvSpPr>
        <dsp:cNvPr id="0" name=""/>
        <dsp:cNvSpPr/>
      </dsp:nvSpPr>
      <dsp:spPr>
        <a:xfrm>
          <a:off x="591168" y="640165"/>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Determine the Aim: Understand the purpose of the analysis.</a:t>
          </a:r>
          <a:endParaRPr lang="en-US" sz="1600" kern="1200"/>
        </a:p>
      </dsp:txBody>
      <dsp:txXfrm>
        <a:off x="591168" y="640165"/>
        <a:ext cx="9924431" cy="511834"/>
      </dsp:txXfrm>
    </dsp:sp>
    <dsp:sp modelId="{75AD7DF4-F0DC-48BE-9C72-6A17BDFF4C25}">
      <dsp:nvSpPr>
        <dsp:cNvPr id="0" name=""/>
        <dsp:cNvSpPr/>
      </dsp:nvSpPr>
      <dsp:spPr>
        <a:xfrm>
          <a:off x="0" y="127995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6B73C2-1D73-4030-88C9-86A02C5E6DDF}">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B53133-E703-4DE7-87E3-87F07B4078E8}">
      <dsp:nvSpPr>
        <dsp:cNvPr id="0" name=""/>
        <dsp:cNvSpPr/>
      </dsp:nvSpPr>
      <dsp:spPr>
        <a:xfrm>
          <a:off x="591168" y="127995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Identify Uses of the Concept: Explore how the concept is used in literature and practice.</a:t>
          </a:r>
          <a:endParaRPr lang="en-US" sz="1600" kern="1200"/>
        </a:p>
      </dsp:txBody>
      <dsp:txXfrm>
        <a:off x="591168" y="1279958"/>
        <a:ext cx="9924431" cy="511834"/>
      </dsp:txXfrm>
    </dsp:sp>
    <dsp:sp modelId="{78979A4C-7E7B-4487-9DF2-7762A90AAD6C}">
      <dsp:nvSpPr>
        <dsp:cNvPr id="0" name=""/>
        <dsp:cNvSpPr/>
      </dsp:nvSpPr>
      <dsp:spPr>
        <a:xfrm>
          <a:off x="0" y="191975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1A85F-B82E-4233-AF59-879FEB8681F2}">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C91057-AF07-4730-AC04-7DD519668439}">
      <dsp:nvSpPr>
        <dsp:cNvPr id="0" name=""/>
        <dsp:cNvSpPr/>
      </dsp:nvSpPr>
      <dsp:spPr>
        <a:xfrm>
          <a:off x="591168" y="191975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Determine Defining Attributes: Identify characteristics that are essential to the concept.</a:t>
          </a:r>
          <a:endParaRPr lang="en-US" sz="1600" kern="1200"/>
        </a:p>
      </dsp:txBody>
      <dsp:txXfrm>
        <a:off x="591168" y="1919751"/>
        <a:ext cx="9924431" cy="511834"/>
      </dsp:txXfrm>
    </dsp:sp>
    <dsp:sp modelId="{F03F97F8-6D5F-438C-BADF-C322C7F305CF}">
      <dsp:nvSpPr>
        <dsp:cNvPr id="0" name=""/>
        <dsp:cNvSpPr/>
      </dsp:nvSpPr>
      <dsp:spPr>
        <a:xfrm>
          <a:off x="0" y="2559544"/>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1FF2EB-5EDF-40FF-B0F5-A6B38E0E20E6}">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90A1B2-5B67-434D-BB89-AB2003A85567}">
      <dsp:nvSpPr>
        <dsp:cNvPr id="0" name=""/>
        <dsp:cNvSpPr/>
      </dsp:nvSpPr>
      <dsp:spPr>
        <a:xfrm>
          <a:off x="591168" y="2559544"/>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Construct a Model Case: Create a real-world example that illustrates the concept.</a:t>
          </a:r>
          <a:endParaRPr lang="en-US" sz="1600" kern="1200"/>
        </a:p>
      </dsp:txBody>
      <dsp:txXfrm>
        <a:off x="591168" y="2559544"/>
        <a:ext cx="9924431" cy="511834"/>
      </dsp:txXfrm>
    </dsp:sp>
    <dsp:sp modelId="{190749CB-AE2F-4D84-A814-06752276CF49}">
      <dsp:nvSpPr>
        <dsp:cNvPr id="0" name=""/>
        <dsp:cNvSpPr/>
      </dsp:nvSpPr>
      <dsp:spPr>
        <a:xfrm>
          <a:off x="0" y="3199338"/>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25788-44A7-40F2-8B20-8A64FE2F2C1B}">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217973-0084-4804-A950-4064B6C19457}">
      <dsp:nvSpPr>
        <dsp:cNvPr id="0" name=""/>
        <dsp:cNvSpPr/>
      </dsp:nvSpPr>
      <dsp:spPr>
        <a:xfrm>
          <a:off x="591168" y="3199338"/>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Identify Additional Cases: Include borderline, related, contrary, and invented cases.</a:t>
          </a:r>
          <a:endParaRPr lang="en-US" sz="1600" kern="1200"/>
        </a:p>
      </dsp:txBody>
      <dsp:txXfrm>
        <a:off x="591168" y="3199338"/>
        <a:ext cx="9924431" cy="511834"/>
      </dsp:txXfrm>
    </dsp:sp>
    <dsp:sp modelId="{128DE757-56F3-438F-A170-2A4C9A2C297F}">
      <dsp:nvSpPr>
        <dsp:cNvPr id="0" name=""/>
        <dsp:cNvSpPr/>
      </dsp:nvSpPr>
      <dsp:spPr>
        <a:xfrm>
          <a:off x="0" y="3839131"/>
          <a:ext cx="10515600" cy="51183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9E10B-29F1-46DE-9F75-934A80583A5F}">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7BEFA-5F62-4150-AD3A-C860FAA00643}">
      <dsp:nvSpPr>
        <dsp:cNvPr id="0" name=""/>
        <dsp:cNvSpPr/>
      </dsp:nvSpPr>
      <dsp:spPr>
        <a:xfrm>
          <a:off x="591168" y="3839131"/>
          <a:ext cx="9924431"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IN" sz="1600" kern="1200"/>
            <a:t>Define Empirical Referents: Identify ways to measure or observe the concept.</a:t>
          </a:r>
          <a:endParaRPr lang="en-US" sz="1600" kern="1200"/>
        </a:p>
      </dsp:txBody>
      <dsp:txXfrm>
        <a:off x="591168" y="3839131"/>
        <a:ext cx="9924431" cy="511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F52C6-2150-403D-8187-244E73021D35}">
      <dsp:nvSpPr>
        <dsp:cNvPr id="0" name=""/>
        <dsp:cNvSpPr/>
      </dsp:nvSpPr>
      <dsp:spPr>
        <a:xfrm>
          <a:off x="0" y="0"/>
          <a:ext cx="9197340" cy="112013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Concept: Resilience</a:t>
          </a:r>
          <a:endParaRPr lang="en-US" sz="2900" kern="1200"/>
        </a:p>
      </dsp:txBody>
      <dsp:txXfrm>
        <a:off x="32808" y="32808"/>
        <a:ext cx="7988621" cy="1054523"/>
      </dsp:txXfrm>
    </dsp:sp>
    <dsp:sp modelId="{A3947FE1-A720-4AFF-9E56-962632CEDF45}">
      <dsp:nvSpPr>
        <dsp:cNvPr id="0" name=""/>
        <dsp:cNvSpPr/>
      </dsp:nvSpPr>
      <dsp:spPr>
        <a:xfrm>
          <a:off x="811529" y="1306829"/>
          <a:ext cx="9197340" cy="1120139"/>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Defining Attributes: Adaptability, persistence, and recovery.</a:t>
          </a:r>
          <a:endParaRPr lang="en-US" sz="2900" kern="1200"/>
        </a:p>
      </dsp:txBody>
      <dsp:txXfrm>
        <a:off x="844337" y="1339637"/>
        <a:ext cx="7592103" cy="1054523"/>
      </dsp:txXfrm>
    </dsp:sp>
    <dsp:sp modelId="{11615FAF-0936-4D3A-B83A-71AF1E9143A3}">
      <dsp:nvSpPr>
        <dsp:cNvPr id="0" name=""/>
        <dsp:cNvSpPr/>
      </dsp:nvSpPr>
      <dsp:spPr>
        <a:xfrm>
          <a:off x="1623059" y="2613659"/>
          <a:ext cx="9197340" cy="112013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Model Case: A community recovering and rebuilding after a natural disaster.</a:t>
          </a:r>
          <a:endParaRPr lang="en-US" sz="2900" kern="1200"/>
        </a:p>
      </dsp:txBody>
      <dsp:txXfrm>
        <a:off x="1655867" y="2646467"/>
        <a:ext cx="7592103" cy="1054523"/>
      </dsp:txXfrm>
    </dsp:sp>
    <dsp:sp modelId="{1D0984B0-2D12-4F76-9346-629C43D7ADF0}">
      <dsp:nvSpPr>
        <dsp:cNvPr id="0" name=""/>
        <dsp:cNvSpPr/>
      </dsp:nvSpPr>
      <dsp:spPr>
        <a:xfrm>
          <a:off x="8469249" y="849439"/>
          <a:ext cx="728090" cy="72809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33069" y="849439"/>
        <a:ext cx="400450" cy="547888"/>
      </dsp:txXfrm>
    </dsp:sp>
    <dsp:sp modelId="{D8D38493-7BF2-40CF-8FC9-98626194C965}">
      <dsp:nvSpPr>
        <dsp:cNvPr id="0" name=""/>
        <dsp:cNvSpPr/>
      </dsp:nvSpPr>
      <dsp:spPr>
        <a:xfrm>
          <a:off x="9280779" y="2148801"/>
          <a:ext cx="728090" cy="728090"/>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444599" y="2148801"/>
        <a:ext cx="400450" cy="5478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8B727A-AA9E-41F6-A7B9-71A450013FD2}">
      <dsp:nvSpPr>
        <dsp:cNvPr id="0" name=""/>
        <dsp:cNvSpPr/>
      </dsp:nvSpPr>
      <dsp:spPr>
        <a:xfrm>
          <a:off x="0" y="19695"/>
          <a:ext cx="6900512" cy="17842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Definition</a:t>
          </a:r>
          <a:r>
            <a:rPr lang="en-IN" sz="2500" kern="1200"/>
            <a:t>: Value analysis is a method to improve the value of a product or process by understanding its function and reducing its cost without compromising quality.</a:t>
          </a:r>
          <a:endParaRPr lang="en-US" sz="2500" kern="1200"/>
        </a:p>
      </dsp:txBody>
      <dsp:txXfrm>
        <a:off x="87100" y="106795"/>
        <a:ext cx="6726312" cy="1610050"/>
      </dsp:txXfrm>
    </dsp:sp>
    <dsp:sp modelId="{00C09510-59F3-447A-AA36-85E7FE430818}">
      <dsp:nvSpPr>
        <dsp:cNvPr id="0" name=""/>
        <dsp:cNvSpPr/>
      </dsp:nvSpPr>
      <dsp:spPr>
        <a:xfrm>
          <a:off x="0" y="1875945"/>
          <a:ext cx="6900512" cy="178425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Purpose</a:t>
          </a:r>
          <a:r>
            <a:rPr lang="en-IN" sz="2500" kern="1200"/>
            <a:t>: To maximize the function of a product or service at the lowest possible cost.</a:t>
          </a:r>
          <a:endParaRPr lang="en-US" sz="2500" kern="1200"/>
        </a:p>
      </dsp:txBody>
      <dsp:txXfrm>
        <a:off x="87100" y="1963045"/>
        <a:ext cx="6726312" cy="1610050"/>
      </dsp:txXfrm>
    </dsp:sp>
    <dsp:sp modelId="{385C694B-48A5-4A5A-BAC9-C440DFD1F13A}">
      <dsp:nvSpPr>
        <dsp:cNvPr id="0" name=""/>
        <dsp:cNvSpPr/>
      </dsp:nvSpPr>
      <dsp:spPr>
        <a:xfrm>
          <a:off x="0" y="3732195"/>
          <a:ext cx="6900512" cy="17842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Importance</a:t>
          </a:r>
          <a:r>
            <a:rPr lang="en-IN" sz="2500" kern="1200"/>
            <a:t>: Enhances efficiency, reduces waste, and increases profitability.</a:t>
          </a:r>
          <a:endParaRPr lang="en-US" sz="2500" kern="1200"/>
        </a:p>
      </dsp:txBody>
      <dsp:txXfrm>
        <a:off x="87100" y="3819295"/>
        <a:ext cx="6726312" cy="1610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8CFEFC-CC82-40C5-8004-5E1D56E96966}">
      <dsp:nvSpPr>
        <dsp:cNvPr id="0" name=""/>
        <dsp:cNvSpPr/>
      </dsp:nvSpPr>
      <dsp:spPr>
        <a:xfrm>
          <a:off x="3166758" y="689226"/>
          <a:ext cx="532795" cy="91440"/>
        </a:xfrm>
        <a:custGeom>
          <a:avLst/>
          <a:gdLst/>
          <a:ahLst/>
          <a:cxnLst/>
          <a:rect l="0" t="0" r="0" b="0"/>
          <a:pathLst>
            <a:path>
              <a:moveTo>
                <a:pt x="0" y="45720"/>
              </a:moveTo>
              <a:lnTo>
                <a:pt x="53279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732129"/>
        <a:ext cx="28169" cy="5633"/>
      </dsp:txXfrm>
    </dsp:sp>
    <dsp:sp modelId="{BECC96E9-3F37-471E-A547-B20EEC7B1383}">
      <dsp:nvSpPr>
        <dsp:cNvPr id="0" name=""/>
        <dsp:cNvSpPr/>
      </dsp:nvSpPr>
      <dsp:spPr>
        <a:xfrm>
          <a:off x="719011" y="82"/>
          <a:ext cx="2449546" cy="146972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Information Phase</a:t>
          </a:r>
          <a:r>
            <a:rPr lang="en-IN" sz="1700" kern="1200"/>
            <a:t>: Gather all relevant data about the product or process.</a:t>
          </a:r>
          <a:endParaRPr lang="en-US" sz="1700" kern="1200"/>
        </a:p>
      </dsp:txBody>
      <dsp:txXfrm>
        <a:off x="719011" y="82"/>
        <a:ext cx="2449546" cy="1469728"/>
      </dsp:txXfrm>
    </dsp:sp>
    <dsp:sp modelId="{E58D5CD0-8E51-47DC-9B59-B017BB74AEBB}">
      <dsp:nvSpPr>
        <dsp:cNvPr id="0" name=""/>
        <dsp:cNvSpPr/>
      </dsp:nvSpPr>
      <dsp:spPr>
        <a:xfrm>
          <a:off x="1943784" y="1468010"/>
          <a:ext cx="3012942" cy="532795"/>
        </a:xfrm>
        <a:custGeom>
          <a:avLst/>
          <a:gdLst/>
          <a:ahLst/>
          <a:cxnLst/>
          <a:rect l="0" t="0" r="0" b="0"/>
          <a:pathLst>
            <a:path>
              <a:moveTo>
                <a:pt x="3012942" y="0"/>
              </a:moveTo>
              <a:lnTo>
                <a:pt x="3012942" y="283497"/>
              </a:lnTo>
              <a:lnTo>
                <a:pt x="0" y="283497"/>
              </a:lnTo>
              <a:lnTo>
                <a:pt x="0" y="532795"/>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1731591"/>
        <a:ext cx="153258" cy="5633"/>
      </dsp:txXfrm>
    </dsp:sp>
    <dsp:sp modelId="{3A6F2DCC-1A16-4130-97C2-B25B9A17570D}">
      <dsp:nvSpPr>
        <dsp:cNvPr id="0" name=""/>
        <dsp:cNvSpPr/>
      </dsp:nvSpPr>
      <dsp:spPr>
        <a:xfrm>
          <a:off x="3731953" y="82"/>
          <a:ext cx="2449546" cy="1469728"/>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Function Analysis Phase</a:t>
          </a:r>
          <a:r>
            <a:rPr lang="en-IN" sz="1700" kern="1200"/>
            <a:t>: Determine the primary and secondary functions.</a:t>
          </a:r>
          <a:endParaRPr lang="en-US" sz="1700" kern="1200"/>
        </a:p>
      </dsp:txBody>
      <dsp:txXfrm>
        <a:off x="3731953" y="82"/>
        <a:ext cx="2449546" cy="1469728"/>
      </dsp:txXfrm>
    </dsp:sp>
    <dsp:sp modelId="{4C533B95-33EC-4573-8590-4343F5A242EB}">
      <dsp:nvSpPr>
        <dsp:cNvPr id="0" name=""/>
        <dsp:cNvSpPr/>
      </dsp:nvSpPr>
      <dsp:spPr>
        <a:xfrm>
          <a:off x="3166758" y="2722350"/>
          <a:ext cx="532795" cy="91440"/>
        </a:xfrm>
        <a:custGeom>
          <a:avLst/>
          <a:gdLst/>
          <a:ahLst/>
          <a:cxnLst/>
          <a:rect l="0" t="0" r="0" b="0"/>
          <a:pathLst>
            <a:path>
              <a:moveTo>
                <a:pt x="0" y="45720"/>
              </a:moveTo>
              <a:lnTo>
                <a:pt x="532795" y="45720"/>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2765253"/>
        <a:ext cx="28169" cy="5633"/>
      </dsp:txXfrm>
    </dsp:sp>
    <dsp:sp modelId="{CE81BCA0-D2A3-468E-A475-F0F3E524E468}">
      <dsp:nvSpPr>
        <dsp:cNvPr id="0" name=""/>
        <dsp:cNvSpPr/>
      </dsp:nvSpPr>
      <dsp:spPr>
        <a:xfrm>
          <a:off x="719011" y="2033206"/>
          <a:ext cx="2449546" cy="146972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Creative Phase</a:t>
          </a:r>
          <a:r>
            <a:rPr lang="en-IN" sz="1700" kern="1200"/>
            <a:t>: Brainstorm alternative ways to perform functions.</a:t>
          </a:r>
          <a:endParaRPr lang="en-US" sz="1700" kern="1200"/>
        </a:p>
      </dsp:txBody>
      <dsp:txXfrm>
        <a:off x="719011" y="2033206"/>
        <a:ext cx="2449546" cy="1469728"/>
      </dsp:txXfrm>
    </dsp:sp>
    <dsp:sp modelId="{50EE0B2D-14BB-463F-B4B5-2F3C50D7CD10}">
      <dsp:nvSpPr>
        <dsp:cNvPr id="0" name=""/>
        <dsp:cNvSpPr/>
      </dsp:nvSpPr>
      <dsp:spPr>
        <a:xfrm>
          <a:off x="1943784" y="3501134"/>
          <a:ext cx="3012942" cy="532795"/>
        </a:xfrm>
        <a:custGeom>
          <a:avLst/>
          <a:gdLst/>
          <a:ahLst/>
          <a:cxnLst/>
          <a:rect l="0" t="0" r="0" b="0"/>
          <a:pathLst>
            <a:path>
              <a:moveTo>
                <a:pt x="3012942" y="0"/>
              </a:moveTo>
              <a:lnTo>
                <a:pt x="3012942" y="283497"/>
              </a:lnTo>
              <a:lnTo>
                <a:pt x="0" y="283497"/>
              </a:lnTo>
              <a:lnTo>
                <a:pt x="0" y="532795"/>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73626" y="3764715"/>
        <a:ext cx="153258" cy="5633"/>
      </dsp:txXfrm>
    </dsp:sp>
    <dsp:sp modelId="{07767AD1-EA77-47F8-A941-0F2AF1BC3F75}">
      <dsp:nvSpPr>
        <dsp:cNvPr id="0" name=""/>
        <dsp:cNvSpPr/>
      </dsp:nvSpPr>
      <dsp:spPr>
        <a:xfrm>
          <a:off x="3731953" y="2033206"/>
          <a:ext cx="2449546" cy="1469728"/>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Evaluation Phase</a:t>
          </a:r>
          <a:r>
            <a:rPr lang="en-IN" sz="1700" kern="1200"/>
            <a:t>: Assess the alternatives for feasibility and cost-effectiveness.</a:t>
          </a:r>
          <a:endParaRPr lang="en-US" sz="1700" kern="1200"/>
        </a:p>
      </dsp:txBody>
      <dsp:txXfrm>
        <a:off x="3731953" y="2033206"/>
        <a:ext cx="2449546" cy="1469728"/>
      </dsp:txXfrm>
    </dsp:sp>
    <dsp:sp modelId="{E5AD7862-C2BB-475F-8866-15BA914600D6}">
      <dsp:nvSpPr>
        <dsp:cNvPr id="0" name=""/>
        <dsp:cNvSpPr/>
      </dsp:nvSpPr>
      <dsp:spPr>
        <a:xfrm>
          <a:off x="3166758" y="4755474"/>
          <a:ext cx="532795" cy="91440"/>
        </a:xfrm>
        <a:custGeom>
          <a:avLst/>
          <a:gdLst/>
          <a:ahLst/>
          <a:cxnLst/>
          <a:rect l="0" t="0" r="0" b="0"/>
          <a:pathLst>
            <a:path>
              <a:moveTo>
                <a:pt x="0" y="45720"/>
              </a:moveTo>
              <a:lnTo>
                <a:pt x="53279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9071" y="4798377"/>
        <a:ext cx="28169" cy="5633"/>
      </dsp:txXfrm>
    </dsp:sp>
    <dsp:sp modelId="{B1DD8828-6E88-4E95-AC1B-EF2EDBFDBE78}">
      <dsp:nvSpPr>
        <dsp:cNvPr id="0" name=""/>
        <dsp:cNvSpPr/>
      </dsp:nvSpPr>
      <dsp:spPr>
        <a:xfrm>
          <a:off x="719011" y="4066330"/>
          <a:ext cx="2449546" cy="1469728"/>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Development Phase</a:t>
          </a:r>
          <a:r>
            <a:rPr lang="en-IN" sz="1700" kern="1200"/>
            <a:t>: Develop the best alternatives.</a:t>
          </a:r>
          <a:endParaRPr lang="en-US" sz="1700" kern="1200"/>
        </a:p>
      </dsp:txBody>
      <dsp:txXfrm>
        <a:off x="719011" y="4066330"/>
        <a:ext cx="2449546" cy="1469728"/>
      </dsp:txXfrm>
    </dsp:sp>
    <dsp:sp modelId="{E4A3DAB9-B260-4F94-AD9B-83641A0CD237}">
      <dsp:nvSpPr>
        <dsp:cNvPr id="0" name=""/>
        <dsp:cNvSpPr/>
      </dsp:nvSpPr>
      <dsp:spPr>
        <a:xfrm>
          <a:off x="3731953" y="4066330"/>
          <a:ext cx="2449546" cy="1469728"/>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030" tIns="125992" rIns="120030" bIns="125992" numCol="1" spcCol="1270" anchor="ctr" anchorCtr="0">
          <a:noAutofit/>
        </a:bodyPr>
        <a:lstStyle/>
        <a:p>
          <a:pPr marL="0" lvl="0" indent="0" algn="ctr" defTabSz="755650">
            <a:lnSpc>
              <a:spcPct val="90000"/>
            </a:lnSpc>
            <a:spcBef>
              <a:spcPct val="0"/>
            </a:spcBef>
            <a:spcAft>
              <a:spcPct val="35000"/>
            </a:spcAft>
            <a:buNone/>
          </a:pPr>
          <a:r>
            <a:rPr lang="en-IN" sz="1700" b="1" kern="1200"/>
            <a:t>Presentation Phase</a:t>
          </a:r>
          <a:r>
            <a:rPr lang="en-IN" sz="1700" kern="1200"/>
            <a:t>: Present the findings and recommendations.</a:t>
          </a:r>
          <a:endParaRPr lang="en-US" sz="1700" kern="1200"/>
        </a:p>
      </dsp:txBody>
      <dsp:txXfrm>
        <a:off x="3731953" y="4066330"/>
        <a:ext cx="2449546" cy="1469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F3C05-7F5A-49E1-B117-0640A8E9A439}">
      <dsp:nvSpPr>
        <dsp:cNvPr id="0" name=""/>
        <dsp:cNvSpPr/>
      </dsp:nvSpPr>
      <dsp:spPr>
        <a:xfrm>
          <a:off x="0" y="303331"/>
          <a:ext cx="6798539" cy="151039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Concept Analysis in Nursing: Clarifying the concept of "patient empowerment."</a:t>
          </a:r>
          <a:endParaRPr lang="en-US" sz="2700" kern="1200"/>
        </a:p>
      </dsp:txBody>
      <dsp:txXfrm>
        <a:off x="73731" y="377062"/>
        <a:ext cx="6651077" cy="1362934"/>
      </dsp:txXfrm>
    </dsp:sp>
    <dsp:sp modelId="{B09B65D5-261C-4708-A667-B002D7D8918A}">
      <dsp:nvSpPr>
        <dsp:cNvPr id="0" name=""/>
        <dsp:cNvSpPr/>
      </dsp:nvSpPr>
      <dsp:spPr>
        <a:xfrm>
          <a:off x="0" y="1891488"/>
          <a:ext cx="6798539" cy="151039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a:t>Value Analysis in Manufacturing: Reducing the cost of producing a household appliance without sacrificing quality.</a:t>
          </a:r>
          <a:endParaRPr lang="en-US" sz="2700" kern="1200"/>
        </a:p>
      </dsp:txBody>
      <dsp:txXfrm>
        <a:off x="73731" y="1965219"/>
        <a:ext cx="6651077" cy="13629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67886-1CF4-46A5-98B0-13F3518EB077}">
      <dsp:nvSpPr>
        <dsp:cNvPr id="0" name=""/>
        <dsp:cNvSpPr/>
      </dsp:nvSpPr>
      <dsp:spPr>
        <a:xfrm>
          <a:off x="0" y="39687"/>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u="sng" kern="1200"/>
            <a:t>Concept Analysis:</a:t>
          </a:r>
          <a:endParaRPr lang="en-US" sz="3900" kern="1200"/>
        </a:p>
      </dsp:txBody>
      <dsp:txXfrm>
        <a:off x="0" y="39687"/>
        <a:ext cx="3286125" cy="1971675"/>
      </dsp:txXfrm>
    </dsp:sp>
    <dsp:sp modelId="{ACDA52B2-EED6-4AAC-9BA0-E57370399501}">
      <dsp:nvSpPr>
        <dsp:cNvPr id="0" name=""/>
        <dsp:cNvSpPr/>
      </dsp:nvSpPr>
      <dsp:spPr>
        <a:xfrm>
          <a:off x="3614737" y="39687"/>
          <a:ext cx="3286125" cy="1971675"/>
        </a:xfrm>
        <a:prstGeom prst="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Complexity of concepts</a:t>
          </a:r>
          <a:endParaRPr lang="en-US" sz="3900" kern="1200"/>
        </a:p>
      </dsp:txBody>
      <dsp:txXfrm>
        <a:off x="3614737" y="39687"/>
        <a:ext cx="3286125" cy="1971675"/>
      </dsp:txXfrm>
    </dsp:sp>
    <dsp:sp modelId="{9AC5A324-0DDA-4112-B542-754BB0193145}">
      <dsp:nvSpPr>
        <dsp:cNvPr id="0" name=""/>
        <dsp:cNvSpPr/>
      </dsp:nvSpPr>
      <dsp:spPr>
        <a:xfrm>
          <a:off x="7229475" y="39687"/>
          <a:ext cx="3286125" cy="1971675"/>
        </a:xfrm>
        <a:prstGeom prst="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Subjectivity in interpretation</a:t>
          </a:r>
          <a:endParaRPr lang="en-US" sz="3900" kern="1200"/>
        </a:p>
      </dsp:txBody>
      <dsp:txXfrm>
        <a:off x="7229475" y="39687"/>
        <a:ext cx="3286125" cy="1971675"/>
      </dsp:txXfrm>
    </dsp:sp>
    <dsp:sp modelId="{3E337D30-30B1-4320-9AA7-795A6CE28F37}">
      <dsp:nvSpPr>
        <dsp:cNvPr id="0" name=""/>
        <dsp:cNvSpPr/>
      </dsp:nvSpPr>
      <dsp:spPr>
        <a:xfrm>
          <a:off x="0" y="2339975"/>
          <a:ext cx="3286125" cy="1971675"/>
        </a:xfrm>
        <a:prstGeom prst="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b="1" u="sng" kern="1200"/>
            <a:t>Value Analysis:</a:t>
          </a:r>
          <a:endParaRPr lang="en-US" sz="3900" kern="1200"/>
        </a:p>
      </dsp:txBody>
      <dsp:txXfrm>
        <a:off x="0" y="2339975"/>
        <a:ext cx="3286125" cy="1971675"/>
      </dsp:txXfrm>
    </dsp:sp>
    <dsp:sp modelId="{D74FD153-C2DA-49E9-9641-8F94F07FCE81}">
      <dsp:nvSpPr>
        <dsp:cNvPr id="0" name=""/>
        <dsp:cNvSpPr/>
      </dsp:nvSpPr>
      <dsp:spPr>
        <a:xfrm>
          <a:off x="3614737" y="2339975"/>
          <a:ext cx="3286125" cy="1971675"/>
        </a:xfrm>
        <a:prstGeom prst="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Resistance to change</a:t>
          </a:r>
          <a:endParaRPr lang="en-US" sz="3900" kern="1200"/>
        </a:p>
      </dsp:txBody>
      <dsp:txXfrm>
        <a:off x="3614737" y="2339975"/>
        <a:ext cx="3286125" cy="1971675"/>
      </dsp:txXfrm>
    </dsp:sp>
    <dsp:sp modelId="{EE913AE7-82BE-4D53-A5D1-556DE0AAF8B7}">
      <dsp:nvSpPr>
        <dsp:cNvPr id="0" name=""/>
        <dsp:cNvSpPr/>
      </dsp:nvSpPr>
      <dsp:spPr>
        <a:xfrm>
          <a:off x="7229475" y="2339975"/>
          <a:ext cx="3286125" cy="1971675"/>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IN" sz="3900" kern="1200"/>
            <a:t>Balancing cost and quality</a:t>
          </a:r>
          <a:endParaRPr lang="en-US" sz="3900" kern="1200"/>
        </a:p>
      </dsp:txBody>
      <dsp:txXfrm>
        <a:off x="7229475" y="2339975"/>
        <a:ext cx="3286125" cy="19716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06E9-370A-42AB-8AF3-39C085FD0E62}">
      <dsp:nvSpPr>
        <dsp:cNvPr id="0" name=""/>
        <dsp:cNvSpPr/>
      </dsp:nvSpPr>
      <dsp:spPr>
        <a:xfrm>
          <a:off x="0" y="174069"/>
          <a:ext cx="10515600" cy="1272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Concept and value analysis are critical tools in various fields.</a:t>
          </a:r>
          <a:endParaRPr lang="en-US" sz="3200" kern="1200"/>
        </a:p>
      </dsp:txBody>
      <dsp:txXfrm>
        <a:off x="62141" y="236210"/>
        <a:ext cx="10391318" cy="1148678"/>
      </dsp:txXfrm>
    </dsp:sp>
    <dsp:sp modelId="{98A9A0DE-C6D3-4EC1-9E48-BFC3796AD4A6}">
      <dsp:nvSpPr>
        <dsp:cNvPr id="0" name=""/>
        <dsp:cNvSpPr/>
      </dsp:nvSpPr>
      <dsp:spPr>
        <a:xfrm>
          <a:off x="0" y="1539189"/>
          <a:ext cx="10515600" cy="12729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They provide clarity and efficiency, enhancing both theoretical understanding and practical applications.</a:t>
          </a:r>
          <a:endParaRPr lang="en-US" sz="3200" kern="1200"/>
        </a:p>
      </dsp:txBody>
      <dsp:txXfrm>
        <a:off x="62141" y="1601330"/>
        <a:ext cx="10391318" cy="1148678"/>
      </dsp:txXfrm>
    </dsp:sp>
    <dsp:sp modelId="{B0A4454F-619E-40BF-987C-05BA0ED2C547}">
      <dsp:nvSpPr>
        <dsp:cNvPr id="0" name=""/>
        <dsp:cNvSpPr/>
      </dsp:nvSpPr>
      <dsp:spPr>
        <a:xfrm>
          <a:off x="0" y="2904309"/>
          <a:ext cx="10515600" cy="12729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Continuous practice and refinement of these analyses can lead to significant improvements in various domains.</a:t>
          </a:r>
          <a:endParaRPr lang="en-US" sz="3200" kern="1200"/>
        </a:p>
      </dsp:txBody>
      <dsp:txXfrm>
        <a:off x="62141" y="2966450"/>
        <a:ext cx="10391318" cy="114867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8BFD-AB0D-97BB-8B35-21E0F2BE2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DF2D49D-2BC9-1AFD-FD8A-B545B16B4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5830BE-5B8B-7F72-6E66-A172205E9A2D}"/>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2A3DC586-27A3-C222-DE61-45DA3E3CFD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1A073-2BCE-2678-A2A9-66D183622C26}"/>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358159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F60C-5E52-CDDD-FAA6-F0A02CFF3B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FCA14-CB4C-3035-2D48-B98C6AC9F0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75C83-6ACE-6C81-CEED-2DF82F46435E}"/>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BFA77756-0C1A-4352-9977-37A0BEDA2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456057-BC08-3018-C658-D8754F6A4C87}"/>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320644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EC5CF-BF9D-5FAB-A9AE-D73C493DE2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5357C-E2C8-D8E4-F66D-AD3A31BFA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35E4FF-628F-F437-999A-6B69E009E45F}"/>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CB668765-AD49-53E0-F0A0-7574245F6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D5035-1B98-D86F-53F2-8D58AD763CDD}"/>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367278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02EE-2568-EC37-6051-FA4D0FF226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870E5-7BF5-53D3-77E2-C3F8F3AAAD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9B449-7E13-1297-2D10-8E1CBECF9737}"/>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0D8583AE-03CF-9037-AA07-6442989CC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DE8C0-8BA6-F1C0-50D0-57AE37A3D6CE}"/>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188269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2999-B569-C3CB-A79E-350CA812A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A93849-7748-A513-EC56-2C3C5A5438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B8AF8-7187-7325-6C22-5079FB028DC0}"/>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F9975103-FF65-5CED-0DA5-8F5979B2A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563B6-19E0-0280-BE15-D331DD669FB2}"/>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1383258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3EDF-E357-D0B8-F085-2CF5528F6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69488-3EDF-F205-012D-1F832E803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05B97C-EAC6-899A-E255-9D6C2D79E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BD39EE-FB05-7BB3-30F7-37DDBE9BB7DF}"/>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6" name="Footer Placeholder 5">
            <a:extLst>
              <a:ext uri="{FF2B5EF4-FFF2-40B4-BE49-F238E27FC236}">
                <a16:creationId xmlns:a16="http://schemas.microsoft.com/office/drawing/2014/main" id="{39E70F80-FFDB-922B-FA2A-7CEE822528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A1314F-B766-A2AF-9274-D2E38ACF3129}"/>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1209648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8137-BD76-B796-1532-2535F6AF68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5FF9D2-8716-C27F-4786-75BC3ADD9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8389D-ACF2-C064-872D-0BD20B5EBB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80EF90-B5D5-A693-65DF-0107DC2C3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A4A91-C029-CD00-6825-0FE4E4F8A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62E379-7581-44C4-154A-11930A8D446C}"/>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8" name="Footer Placeholder 7">
            <a:extLst>
              <a:ext uri="{FF2B5EF4-FFF2-40B4-BE49-F238E27FC236}">
                <a16:creationId xmlns:a16="http://schemas.microsoft.com/office/drawing/2014/main" id="{A4A92026-6B97-FA19-F779-2B742ACCDB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4E2123-A7B1-236E-0B1D-84B486701912}"/>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3714429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824B-D69B-A957-42AE-A9819DD7F1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D54878-4C29-2B54-2656-6B7600C40AC2}"/>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4" name="Footer Placeholder 3">
            <a:extLst>
              <a:ext uri="{FF2B5EF4-FFF2-40B4-BE49-F238E27FC236}">
                <a16:creationId xmlns:a16="http://schemas.microsoft.com/office/drawing/2014/main" id="{627580C5-F0ED-8600-8B4B-3F4A8B48F1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68EC37-3434-0ABE-4A70-F2B33671898A}"/>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109250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2F971-38B0-1476-C38A-6F0ACFEC7D66}"/>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3" name="Footer Placeholder 2">
            <a:extLst>
              <a:ext uri="{FF2B5EF4-FFF2-40B4-BE49-F238E27FC236}">
                <a16:creationId xmlns:a16="http://schemas.microsoft.com/office/drawing/2014/main" id="{3771ABC9-0B84-1185-E311-186365B373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32011E-AB30-A954-9F8C-ED697AE619DE}"/>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1253837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D28D-FE56-9221-E7C1-CFD93544D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E5B6D9-F813-C366-5F4F-3FEC33488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737EA6-283A-2551-2014-6A39C5E2F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35BE36-1957-A326-1D99-9D3D6D337485}"/>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6" name="Footer Placeholder 5">
            <a:extLst>
              <a:ext uri="{FF2B5EF4-FFF2-40B4-BE49-F238E27FC236}">
                <a16:creationId xmlns:a16="http://schemas.microsoft.com/office/drawing/2014/main" id="{869CF123-6164-F057-8A5C-30201E4CCB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1F0325-56D2-B9D6-6672-887FA79B282A}"/>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2560012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2001-712E-1ACC-3117-81449D411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A7D4BB-2409-2C3B-F35B-BB9644C53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1A164B-7FD3-22B1-886C-F06ABC3EB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2C37A-C439-7366-F630-57D8A0195495}"/>
              </a:ext>
            </a:extLst>
          </p:cNvPr>
          <p:cNvSpPr>
            <a:spLocks noGrp="1"/>
          </p:cNvSpPr>
          <p:nvPr>
            <p:ph type="dt" sz="half" idx="10"/>
          </p:nvPr>
        </p:nvSpPr>
        <p:spPr/>
        <p:txBody>
          <a:bodyPr/>
          <a:lstStyle/>
          <a:p>
            <a:fld id="{A11552D8-652A-460B-9A9C-DBF34B7928A7}" type="datetimeFigureOut">
              <a:rPr lang="en-IN" smtClean="0"/>
              <a:t>09-08-2024</a:t>
            </a:fld>
            <a:endParaRPr lang="en-IN"/>
          </a:p>
        </p:txBody>
      </p:sp>
      <p:sp>
        <p:nvSpPr>
          <p:cNvPr id="6" name="Footer Placeholder 5">
            <a:extLst>
              <a:ext uri="{FF2B5EF4-FFF2-40B4-BE49-F238E27FC236}">
                <a16:creationId xmlns:a16="http://schemas.microsoft.com/office/drawing/2014/main" id="{0859EDBE-B705-EAFD-4395-6E2F7E0235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D71A6-828F-06D8-6440-FA5C309921F4}"/>
              </a:ext>
            </a:extLst>
          </p:cNvPr>
          <p:cNvSpPr>
            <a:spLocks noGrp="1"/>
          </p:cNvSpPr>
          <p:nvPr>
            <p:ph type="sldNum" sz="quarter" idx="12"/>
          </p:nvPr>
        </p:nvSpPr>
        <p:spPr/>
        <p:txBody>
          <a:bodyPr/>
          <a:lstStyle/>
          <a:p>
            <a:fld id="{97070C93-6C8F-4016-90C0-FD68895904E5}" type="slidenum">
              <a:rPr lang="en-IN" smtClean="0"/>
              <a:t>‹#›</a:t>
            </a:fld>
            <a:endParaRPr lang="en-IN"/>
          </a:p>
        </p:txBody>
      </p:sp>
    </p:spTree>
    <p:extLst>
      <p:ext uri="{BB962C8B-B14F-4D97-AF65-F5344CB8AC3E}">
        <p14:creationId xmlns:p14="http://schemas.microsoft.com/office/powerpoint/2010/main" val="402748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3138B-714F-85AC-089D-092099ADB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71B8D-EB76-4317-2A04-4D666B7D2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6EC81-A070-CB6B-DB28-0AE091CB8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1552D8-652A-460B-9A9C-DBF34B7928A7}" type="datetimeFigureOut">
              <a:rPr lang="en-IN" smtClean="0"/>
              <a:t>09-08-2024</a:t>
            </a:fld>
            <a:endParaRPr lang="en-IN"/>
          </a:p>
        </p:txBody>
      </p:sp>
      <p:sp>
        <p:nvSpPr>
          <p:cNvPr id="5" name="Footer Placeholder 4">
            <a:extLst>
              <a:ext uri="{FF2B5EF4-FFF2-40B4-BE49-F238E27FC236}">
                <a16:creationId xmlns:a16="http://schemas.microsoft.com/office/drawing/2014/main" id="{2009F1E7-B367-3710-9466-DDC8C8C59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F8B8C81-D6F0-38DA-F025-76CC667DE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070C93-6C8F-4016-90C0-FD68895904E5}" type="slidenum">
              <a:rPr lang="en-IN" smtClean="0"/>
              <a:t>‹#›</a:t>
            </a:fld>
            <a:endParaRPr lang="en-IN"/>
          </a:p>
        </p:txBody>
      </p:sp>
    </p:spTree>
    <p:extLst>
      <p:ext uri="{BB962C8B-B14F-4D97-AF65-F5344CB8AC3E}">
        <p14:creationId xmlns:p14="http://schemas.microsoft.com/office/powerpoint/2010/main" val="148591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7DE5-FE37-F902-A25D-BC19C6F15EEE}"/>
              </a:ext>
            </a:extLst>
          </p:cNvPr>
          <p:cNvSpPr>
            <a:spLocks noGrp="1"/>
          </p:cNvSpPr>
          <p:nvPr>
            <p:ph type="ctrTitle"/>
          </p:nvPr>
        </p:nvSpPr>
        <p:spPr>
          <a:xfrm>
            <a:off x="5297762" y="640080"/>
            <a:ext cx="6251110" cy="3566160"/>
          </a:xfrm>
        </p:spPr>
        <p:txBody>
          <a:bodyPr anchor="b">
            <a:normAutofit/>
          </a:bodyPr>
          <a:lstStyle/>
          <a:p>
            <a:pPr algn="l"/>
            <a:r>
              <a:rPr lang="en-IN" sz="5400"/>
              <a:t>Lecture: Introduction to Concept and Value Analysis</a:t>
            </a:r>
          </a:p>
        </p:txBody>
      </p:sp>
      <p:pic>
        <p:nvPicPr>
          <p:cNvPr id="4" name="Picture 3" descr="Complex maths formulae on a blackboard">
            <a:extLst>
              <a:ext uri="{FF2B5EF4-FFF2-40B4-BE49-F238E27FC236}">
                <a16:creationId xmlns:a16="http://schemas.microsoft.com/office/drawing/2014/main" id="{92BD52E2-8410-E792-A97C-90975F642C1B}"/>
              </a:ext>
            </a:extLst>
          </p:cNvPr>
          <p:cNvPicPr>
            <a:picLocks noChangeAspect="1"/>
          </p:cNvPicPr>
          <p:nvPr/>
        </p:nvPicPr>
        <p:blipFill>
          <a:blip r:embed="rId2"/>
          <a:srcRect l="32174" r="1825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7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5321-CA66-5449-F857-68C1DF42F769}"/>
              </a:ext>
            </a:extLst>
          </p:cNvPr>
          <p:cNvSpPr>
            <a:spLocks noGrp="1"/>
          </p:cNvSpPr>
          <p:nvPr>
            <p:ph type="title"/>
          </p:nvPr>
        </p:nvSpPr>
        <p:spPr>
          <a:xfrm>
            <a:off x="838199" y="-189352"/>
            <a:ext cx="10515600" cy="1325563"/>
          </a:xfrm>
        </p:spPr>
        <p:txBody>
          <a:bodyPr/>
          <a:lstStyle/>
          <a:p>
            <a:r>
              <a:rPr lang="en-IN" dirty="0"/>
              <a:t>Contd..</a:t>
            </a:r>
          </a:p>
        </p:txBody>
      </p:sp>
      <p:sp>
        <p:nvSpPr>
          <p:cNvPr id="3" name="Content Placeholder 2">
            <a:extLst>
              <a:ext uri="{FF2B5EF4-FFF2-40B4-BE49-F238E27FC236}">
                <a16:creationId xmlns:a16="http://schemas.microsoft.com/office/drawing/2014/main" id="{8C2C8743-84EB-47F8-4648-63A0DCCA566D}"/>
              </a:ext>
            </a:extLst>
          </p:cNvPr>
          <p:cNvSpPr>
            <a:spLocks noGrp="1"/>
          </p:cNvSpPr>
          <p:nvPr>
            <p:ph idx="1"/>
          </p:nvPr>
        </p:nvSpPr>
        <p:spPr>
          <a:xfrm>
            <a:off x="838199" y="1206230"/>
            <a:ext cx="11136549" cy="5651770"/>
          </a:xfrm>
        </p:spPr>
        <p:txBody>
          <a:bodyPr>
            <a:normAutofit fontScale="47500" lnSpcReduction="20000"/>
          </a:bodyPr>
          <a:lstStyle/>
          <a:p>
            <a:pPr>
              <a:lnSpc>
                <a:spcPct val="115000"/>
              </a:lnSpc>
              <a:spcAft>
                <a:spcPts val="800"/>
              </a:spcAft>
            </a:pPr>
            <a:r>
              <a:rPr lang="en-IN" sz="3800" b="1" u="sng" kern="100" dirty="0">
                <a:effectLst/>
                <a:latin typeface="Aptos" panose="020B0004020202020204" pitchFamily="34" charset="0"/>
                <a:ea typeface="Aptos" panose="020B0004020202020204" pitchFamily="34" charset="0"/>
                <a:cs typeface="Times New Roman" panose="02020603050405020304" pitchFamily="18" charset="0"/>
              </a:rPr>
              <a:t>Value Analysis Methods</a:t>
            </a:r>
            <a:r>
              <a:rPr lang="en-IN" sz="3800" kern="100" dirty="0">
                <a:effectLst/>
                <a:latin typeface="Aptos" panose="020B0004020202020204" pitchFamily="34" charset="0"/>
                <a:ea typeface="Aptos" panose="020B0004020202020204" pitchFamily="34" charset="0"/>
                <a:cs typeface="Times New Roman" panose="02020603050405020304" pitchFamily="18" charset="0"/>
              </a:rPr>
              <a:t>:</a:t>
            </a:r>
          </a:p>
          <a:p>
            <a:pPr algn="just">
              <a:lnSpc>
                <a:spcPct val="115000"/>
              </a:lnSpc>
              <a:spcAft>
                <a:spcPts val="800"/>
              </a:spcAft>
            </a:pPr>
            <a:r>
              <a:rPr lang="en-IN" sz="3800" kern="100" dirty="0">
                <a:effectLst/>
                <a:latin typeface="Aptos" panose="020B0004020202020204" pitchFamily="34" charset="0"/>
                <a:ea typeface="Aptos" panose="020B0004020202020204" pitchFamily="34" charset="0"/>
                <a:cs typeface="Times New Roman" panose="02020603050405020304" pitchFamily="18" charset="0"/>
              </a:rPr>
              <a:t>Function Analysis System Technique (FAST) -- The Function Analysis System Technique (FAST) is a structured methodology used primarily in value engineering and value analysis to understand and improve the functions of a product, system, or process. FAST was developed in the 1960s by Charles W. </a:t>
            </a:r>
            <a:r>
              <a:rPr lang="en-IN" sz="3800" kern="100" dirty="0" err="1">
                <a:effectLst/>
                <a:latin typeface="Aptos" panose="020B0004020202020204" pitchFamily="34" charset="0"/>
                <a:ea typeface="Aptos" panose="020B0004020202020204" pitchFamily="34" charset="0"/>
                <a:cs typeface="Times New Roman" panose="02020603050405020304" pitchFamily="18" charset="0"/>
              </a:rPr>
              <a:t>Bytheway</a:t>
            </a:r>
            <a:r>
              <a:rPr lang="en-IN" sz="3800" kern="100" dirty="0">
                <a:effectLst/>
                <a:latin typeface="Aptos" panose="020B0004020202020204" pitchFamily="34" charset="0"/>
                <a:ea typeface="Aptos" panose="020B0004020202020204" pitchFamily="34" charset="0"/>
                <a:cs typeface="Times New Roman" panose="02020603050405020304" pitchFamily="18" charset="0"/>
              </a:rPr>
              <a:t> and is particularly useful in identifying the relationship between different functions and in determining how these functions contribute to the overall purpose of the product or system.</a:t>
            </a:r>
          </a:p>
          <a:p>
            <a:pPr algn="just">
              <a:lnSpc>
                <a:spcPct val="115000"/>
              </a:lnSpc>
              <a:spcAft>
                <a:spcPts val="800"/>
              </a:spcAft>
            </a:pPr>
            <a:r>
              <a:rPr lang="en-IN" sz="3800" kern="100" dirty="0">
                <a:effectLst/>
                <a:latin typeface="Aptos" panose="020B0004020202020204" pitchFamily="34" charset="0"/>
                <a:ea typeface="Aptos" panose="020B0004020202020204" pitchFamily="34" charset="0"/>
                <a:cs typeface="Times New Roman" panose="02020603050405020304" pitchFamily="18" charset="0"/>
              </a:rPr>
              <a:t>Value Engineering -- Value Engineering (VE) is a systematic and organized approach to improving the value of a product, process, or service. It focuses on </a:t>
            </a:r>
            <a:r>
              <a:rPr lang="en-IN" sz="3800" kern="100" dirty="0" err="1">
                <a:effectLst/>
                <a:latin typeface="Aptos" panose="020B0004020202020204" pitchFamily="34" charset="0"/>
                <a:ea typeface="Aptos" panose="020B0004020202020204" pitchFamily="34" charset="0"/>
                <a:cs typeface="Times New Roman" panose="02020603050405020304" pitchFamily="18" charset="0"/>
              </a:rPr>
              <a:t>analyzing</a:t>
            </a:r>
            <a:r>
              <a:rPr lang="en-IN" sz="3800" kern="100" dirty="0">
                <a:effectLst/>
                <a:latin typeface="Aptos" panose="020B0004020202020204" pitchFamily="34" charset="0"/>
                <a:ea typeface="Aptos" panose="020B0004020202020204" pitchFamily="34" charset="0"/>
                <a:cs typeface="Times New Roman" panose="02020603050405020304" pitchFamily="18" charset="0"/>
              </a:rPr>
              <a:t> functions to identify ways to reduce costs, improve performance, and enhance quality, all without compromising the essential functions of the product or system. Developed during World War II by Lawrence Miles at General Electric, VE has since become a critical tool in various industries, including manufacturing, construction, and product design.</a:t>
            </a:r>
          </a:p>
          <a:p>
            <a:pPr algn="just">
              <a:lnSpc>
                <a:spcPct val="115000"/>
              </a:lnSpc>
              <a:spcAft>
                <a:spcPts val="800"/>
              </a:spcAft>
            </a:pPr>
            <a:r>
              <a:rPr lang="en-IN" sz="3800" kern="100" dirty="0">
                <a:effectLst/>
                <a:latin typeface="Aptos" panose="020B0004020202020204" pitchFamily="34" charset="0"/>
                <a:ea typeface="Aptos" panose="020B0004020202020204" pitchFamily="34" charset="0"/>
                <a:cs typeface="Times New Roman" panose="02020603050405020304" pitchFamily="18" charset="0"/>
              </a:rPr>
              <a:t>Cost-Benefit Analysis -- Cost-Benefit Analysis (CBA) is a systematic approach used to evaluate the financial and non-financial impacts of a decision, project, or policy by comparing its costs and benefits. The primary goal of CBA is to determine whether the benefits of a particular action outweigh its costs, thereby aiding in decision-making processes. CBA is widely used in economics, business, public policy, and various other fields to assess the economic feasibility of investments, projects, or initiatives.</a:t>
            </a:r>
          </a:p>
          <a:p>
            <a:endParaRPr lang="en-IN" dirty="0"/>
          </a:p>
        </p:txBody>
      </p:sp>
    </p:spTree>
    <p:extLst>
      <p:ext uri="{BB962C8B-B14F-4D97-AF65-F5344CB8AC3E}">
        <p14:creationId xmlns:p14="http://schemas.microsoft.com/office/powerpoint/2010/main" val="1210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5E4CD-540A-0454-FBA0-4BB67F8FF407}"/>
              </a:ext>
            </a:extLst>
          </p:cNvPr>
          <p:cNvSpPr>
            <a:spLocks noGrp="1"/>
          </p:cNvSpPr>
          <p:nvPr>
            <p:ph type="title"/>
          </p:nvPr>
        </p:nvSpPr>
        <p:spPr>
          <a:xfrm>
            <a:off x="4654296" y="329184"/>
            <a:ext cx="6894576" cy="1783080"/>
          </a:xfrm>
        </p:spPr>
        <p:txBody>
          <a:bodyPr anchor="b">
            <a:normAutofit/>
          </a:bodyPr>
          <a:lstStyle/>
          <a:p>
            <a:r>
              <a:rPr lang="en-IN" sz="5400"/>
              <a:t>Applications of Concept and Value Analysis</a:t>
            </a:r>
          </a:p>
        </p:txBody>
      </p:sp>
      <p:pic>
        <p:nvPicPr>
          <p:cNvPr id="5" name="Picture 4" descr="An image of a part of a periodic table and test tubes">
            <a:extLst>
              <a:ext uri="{FF2B5EF4-FFF2-40B4-BE49-F238E27FC236}">
                <a16:creationId xmlns:a16="http://schemas.microsoft.com/office/drawing/2014/main" id="{806DC9FF-AFF8-B562-704C-254CF03B00C6}"/>
              </a:ext>
            </a:extLst>
          </p:cNvPr>
          <p:cNvPicPr>
            <a:picLocks noChangeAspect="1"/>
          </p:cNvPicPr>
          <p:nvPr/>
        </p:nvPicPr>
        <p:blipFill>
          <a:blip r:embed="rId2"/>
          <a:srcRect l="16247" r="2466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C03BF4-7325-AF04-2BA5-922A5A2A07D1}"/>
              </a:ext>
            </a:extLst>
          </p:cNvPr>
          <p:cNvSpPr>
            <a:spLocks noGrp="1"/>
          </p:cNvSpPr>
          <p:nvPr>
            <p:ph idx="1"/>
          </p:nvPr>
        </p:nvSpPr>
        <p:spPr>
          <a:xfrm>
            <a:off x="4654296" y="2706624"/>
            <a:ext cx="6894576" cy="3483864"/>
          </a:xfrm>
        </p:spPr>
        <p:txBody>
          <a:bodyPr>
            <a:normAutofit/>
          </a:bodyPr>
          <a:lstStyle/>
          <a:p>
            <a:pPr>
              <a:spcAft>
                <a:spcPts val="800"/>
              </a:spcAft>
            </a:pPr>
            <a:r>
              <a:rPr lang="en-IN" sz="1500" b="1" u="sng" kern="100">
                <a:effectLst/>
                <a:latin typeface="Aptos" panose="020B0004020202020204" pitchFamily="34" charset="0"/>
                <a:ea typeface="Aptos" panose="020B0004020202020204" pitchFamily="34" charset="0"/>
                <a:cs typeface="Times New Roman" panose="02020603050405020304" pitchFamily="18" charset="0"/>
              </a:rPr>
              <a:t>Concept Analysis</a:t>
            </a:r>
            <a:r>
              <a:rPr lang="en-IN" sz="1500" kern="100">
                <a:effectLst/>
                <a:latin typeface="Aptos" panose="020B0004020202020204" pitchFamily="34" charset="0"/>
                <a:ea typeface="Aptos" panose="020B0004020202020204" pitchFamily="34" charset="0"/>
                <a:cs typeface="Times New Roman" panose="02020603050405020304" pitchFamily="18" charset="0"/>
              </a:rPr>
              <a:t>:</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Nursing and healthcare</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Social sciences</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Organizational studies</a:t>
            </a:r>
          </a:p>
          <a:p>
            <a:pPr>
              <a:spcAft>
                <a:spcPts val="800"/>
              </a:spcAft>
            </a:pPr>
            <a:r>
              <a:rPr lang="en-IN" sz="1500" b="1" u="sng" kern="100">
                <a:effectLst/>
                <a:latin typeface="Aptos" panose="020B0004020202020204" pitchFamily="34" charset="0"/>
                <a:ea typeface="Aptos" panose="020B0004020202020204" pitchFamily="34" charset="0"/>
                <a:cs typeface="Times New Roman" panose="02020603050405020304" pitchFamily="18" charset="0"/>
              </a:rPr>
              <a:t>Value Analysis</a:t>
            </a:r>
            <a:r>
              <a:rPr lang="en-IN" sz="1500" kern="100">
                <a:effectLst/>
                <a:latin typeface="Aptos" panose="020B0004020202020204" pitchFamily="34" charset="0"/>
                <a:ea typeface="Aptos" panose="020B0004020202020204" pitchFamily="34" charset="0"/>
                <a:cs typeface="Times New Roman" panose="02020603050405020304" pitchFamily="18" charset="0"/>
              </a:rPr>
              <a:t>:</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Manufacturing and production</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Product design and development</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Service industries</a:t>
            </a:r>
          </a:p>
          <a:p>
            <a:endParaRPr lang="en-IN" sz="1500"/>
          </a:p>
        </p:txBody>
      </p:sp>
    </p:spTree>
    <p:extLst>
      <p:ext uri="{BB962C8B-B14F-4D97-AF65-F5344CB8AC3E}">
        <p14:creationId xmlns:p14="http://schemas.microsoft.com/office/powerpoint/2010/main" val="373518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A20A7-6B56-8074-47F7-742668318DD4}"/>
              </a:ext>
            </a:extLst>
          </p:cNvPr>
          <p:cNvSpPr>
            <a:spLocks noGrp="1"/>
          </p:cNvSpPr>
          <p:nvPr>
            <p:ph type="title"/>
          </p:nvPr>
        </p:nvSpPr>
        <p:spPr>
          <a:xfrm>
            <a:off x="4553733" y="548464"/>
            <a:ext cx="6798541" cy="1675623"/>
          </a:xfrm>
        </p:spPr>
        <p:txBody>
          <a:bodyPr anchor="b">
            <a:normAutofit/>
          </a:bodyPr>
          <a:lstStyle/>
          <a:p>
            <a:r>
              <a:rPr lang="en-IN" sz="4000"/>
              <a:t>Case Studies</a:t>
            </a:r>
          </a:p>
        </p:txBody>
      </p:sp>
      <p:pic>
        <p:nvPicPr>
          <p:cNvPr id="6" name="Picture 5">
            <a:extLst>
              <a:ext uri="{FF2B5EF4-FFF2-40B4-BE49-F238E27FC236}">
                <a16:creationId xmlns:a16="http://schemas.microsoft.com/office/drawing/2014/main" id="{BA3F6FA4-33BE-B5B4-DD0F-DCCFE2EBD6FF}"/>
              </a:ext>
            </a:extLst>
          </p:cNvPr>
          <p:cNvPicPr>
            <a:picLocks noChangeAspect="1"/>
          </p:cNvPicPr>
          <p:nvPr/>
        </p:nvPicPr>
        <p:blipFill>
          <a:blip r:embed="rId2"/>
          <a:srcRect l="33426" r="32154"/>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2BADDA1A-344C-7DC2-EBE2-2C959FA0ABDB}"/>
              </a:ext>
            </a:extLst>
          </p:cNvPr>
          <p:cNvGraphicFramePr>
            <a:graphicFrameLocks noGrp="1"/>
          </p:cNvGraphicFramePr>
          <p:nvPr>
            <p:ph idx="1"/>
            <p:extLst>
              <p:ext uri="{D42A27DB-BD31-4B8C-83A1-F6EECF244321}">
                <p14:modId xmlns:p14="http://schemas.microsoft.com/office/powerpoint/2010/main" val="4164843992"/>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018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688F2-9DD3-DDC0-5226-BB58FBFD105C}"/>
              </a:ext>
            </a:extLst>
          </p:cNvPr>
          <p:cNvSpPr>
            <a:spLocks noGrp="1"/>
          </p:cNvSpPr>
          <p:nvPr>
            <p:ph type="title"/>
          </p:nvPr>
        </p:nvSpPr>
        <p:spPr>
          <a:xfrm>
            <a:off x="4654296" y="329184"/>
            <a:ext cx="6894576" cy="1783080"/>
          </a:xfrm>
        </p:spPr>
        <p:txBody>
          <a:bodyPr anchor="b">
            <a:normAutofit/>
          </a:bodyPr>
          <a:lstStyle/>
          <a:p>
            <a:r>
              <a:rPr lang="en-IN" sz="5400"/>
              <a:t>Benefits of Concept and Value Analysis</a:t>
            </a:r>
          </a:p>
        </p:txBody>
      </p:sp>
      <p:pic>
        <p:nvPicPr>
          <p:cNvPr id="12" name="Picture 11" descr="Magnifying glass showing decling performance">
            <a:extLst>
              <a:ext uri="{FF2B5EF4-FFF2-40B4-BE49-F238E27FC236}">
                <a16:creationId xmlns:a16="http://schemas.microsoft.com/office/drawing/2014/main" id="{528AF2AF-3A91-C1BE-7FE4-DB3F385B16B6}"/>
              </a:ext>
            </a:extLst>
          </p:cNvPr>
          <p:cNvPicPr>
            <a:picLocks noChangeAspect="1"/>
          </p:cNvPicPr>
          <p:nvPr/>
        </p:nvPicPr>
        <p:blipFill>
          <a:blip r:embed="rId2"/>
          <a:srcRect l="14996" r="45559"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1A982A-D0D4-02A6-A637-79C6C82530AD}"/>
              </a:ext>
            </a:extLst>
          </p:cNvPr>
          <p:cNvSpPr>
            <a:spLocks noGrp="1"/>
          </p:cNvSpPr>
          <p:nvPr>
            <p:ph idx="1"/>
          </p:nvPr>
        </p:nvSpPr>
        <p:spPr>
          <a:xfrm>
            <a:off x="4654296" y="2706624"/>
            <a:ext cx="6894576" cy="3483864"/>
          </a:xfrm>
        </p:spPr>
        <p:txBody>
          <a:bodyPr>
            <a:normAutofit/>
          </a:bodyPr>
          <a:lstStyle/>
          <a:p>
            <a:pPr>
              <a:spcAft>
                <a:spcPts val="800"/>
              </a:spcAft>
            </a:pPr>
            <a:r>
              <a:rPr lang="en-IN" sz="1500" b="1" u="sng" kern="100">
                <a:effectLst/>
                <a:latin typeface="Aptos" panose="020B0004020202020204" pitchFamily="34" charset="0"/>
                <a:ea typeface="Aptos" panose="020B0004020202020204" pitchFamily="34" charset="0"/>
                <a:cs typeface="Times New Roman" panose="02020603050405020304" pitchFamily="18" charset="0"/>
              </a:rPr>
              <a:t>Concept Analysis</a:t>
            </a:r>
            <a:r>
              <a:rPr lang="en-IN" sz="1500" kern="100">
                <a:effectLst/>
                <a:latin typeface="Aptos" panose="020B0004020202020204" pitchFamily="34" charset="0"/>
                <a:ea typeface="Aptos" panose="020B0004020202020204" pitchFamily="34" charset="0"/>
                <a:cs typeface="Times New Roman" panose="02020603050405020304" pitchFamily="18" charset="0"/>
              </a:rPr>
              <a:t>:</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Improves theoretical clarity</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Enhances research and practice</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Facilitates better communication</a:t>
            </a:r>
          </a:p>
          <a:p>
            <a:pPr>
              <a:spcAft>
                <a:spcPts val="800"/>
              </a:spcAft>
            </a:pPr>
            <a:r>
              <a:rPr lang="en-IN" sz="1500" b="1" u="sng" kern="100">
                <a:effectLst/>
                <a:latin typeface="Aptos" panose="020B0004020202020204" pitchFamily="34" charset="0"/>
                <a:ea typeface="Aptos" panose="020B0004020202020204" pitchFamily="34" charset="0"/>
                <a:cs typeface="Times New Roman" panose="02020603050405020304" pitchFamily="18" charset="0"/>
              </a:rPr>
              <a:t>Value Analysis</a:t>
            </a:r>
            <a:r>
              <a:rPr lang="en-IN" sz="1500" kern="100">
                <a:effectLst/>
                <a:latin typeface="Aptos" panose="020B0004020202020204" pitchFamily="34" charset="0"/>
                <a:ea typeface="Aptos" panose="020B0004020202020204" pitchFamily="34" charset="0"/>
                <a:cs typeface="Times New Roman" panose="02020603050405020304" pitchFamily="18" charset="0"/>
              </a:rPr>
              <a:t>:</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Reduces costs</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Increases efficiency</a:t>
            </a:r>
          </a:p>
          <a:p>
            <a:pPr>
              <a:spcAft>
                <a:spcPts val="800"/>
              </a:spcAft>
            </a:pPr>
            <a:r>
              <a:rPr lang="en-IN" sz="1500" kern="100">
                <a:effectLst/>
                <a:latin typeface="Aptos" panose="020B0004020202020204" pitchFamily="34" charset="0"/>
                <a:ea typeface="Aptos" panose="020B0004020202020204" pitchFamily="34" charset="0"/>
                <a:cs typeface="Times New Roman" panose="02020603050405020304" pitchFamily="18" charset="0"/>
              </a:rPr>
              <a:t>Improves product and service quality</a:t>
            </a:r>
          </a:p>
          <a:p>
            <a:endParaRPr lang="en-IN" sz="1500"/>
          </a:p>
        </p:txBody>
      </p:sp>
    </p:spTree>
    <p:extLst>
      <p:ext uri="{BB962C8B-B14F-4D97-AF65-F5344CB8AC3E}">
        <p14:creationId xmlns:p14="http://schemas.microsoft.com/office/powerpoint/2010/main" val="300212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BCB4C-070C-ADD2-A066-00F9FD8885FB}"/>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BACF2-572F-4233-1647-3B2B6F82EC48}"/>
              </a:ext>
            </a:extLst>
          </p:cNvPr>
          <p:cNvSpPr>
            <a:spLocks noGrp="1"/>
          </p:cNvSpPr>
          <p:nvPr>
            <p:ph type="title"/>
          </p:nvPr>
        </p:nvSpPr>
        <p:spPr>
          <a:xfrm>
            <a:off x="838200" y="365125"/>
            <a:ext cx="10515600" cy="1325563"/>
          </a:xfrm>
        </p:spPr>
        <p:txBody>
          <a:bodyPr>
            <a:normAutofit/>
          </a:bodyPr>
          <a:lstStyle/>
          <a:p>
            <a:r>
              <a:rPr lang="en-IN" dirty="0"/>
              <a:t>Challenges in Concept and Value Analysis</a:t>
            </a:r>
          </a:p>
        </p:txBody>
      </p:sp>
      <p:graphicFrame>
        <p:nvGraphicFramePr>
          <p:cNvPr id="5" name="Content Placeholder 2">
            <a:extLst>
              <a:ext uri="{FF2B5EF4-FFF2-40B4-BE49-F238E27FC236}">
                <a16:creationId xmlns:a16="http://schemas.microsoft.com/office/drawing/2014/main" id="{47C2EBC0-D849-B719-A34F-CE34B663AAAC}"/>
              </a:ext>
            </a:extLst>
          </p:cNvPr>
          <p:cNvGraphicFramePr>
            <a:graphicFrameLocks noGrp="1"/>
          </p:cNvGraphicFramePr>
          <p:nvPr>
            <p:ph idx="1"/>
            <p:extLst>
              <p:ext uri="{D42A27DB-BD31-4B8C-83A1-F6EECF244321}">
                <p14:modId xmlns:p14="http://schemas.microsoft.com/office/powerpoint/2010/main" val="8266918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410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1D217B-9AB5-B763-1F55-C1E7C999AA53}"/>
              </a:ext>
            </a:extLst>
          </p:cNvPr>
          <p:cNvPicPr>
            <a:picLocks noChangeAspect="1"/>
          </p:cNvPicPr>
          <p:nvPr/>
        </p:nvPicPr>
        <p:blipFill>
          <a:blip r:embed="rId2">
            <a:duotone>
              <a:schemeClr val="bg2">
                <a:shade val="45000"/>
                <a:satMod val="135000"/>
              </a:schemeClr>
              <a:prstClr val="white"/>
            </a:duotone>
          </a:blip>
          <a:srcRect t="15188" b="543"/>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020CF-4FD6-08BD-A0E4-F7609C1A8135}"/>
              </a:ext>
            </a:extLst>
          </p:cNvPr>
          <p:cNvSpPr>
            <a:spLocks noGrp="1"/>
          </p:cNvSpPr>
          <p:nvPr>
            <p:ph type="title"/>
          </p:nvPr>
        </p:nvSpPr>
        <p:spPr>
          <a:xfrm>
            <a:off x="838200" y="365125"/>
            <a:ext cx="10515600" cy="1325563"/>
          </a:xfrm>
        </p:spPr>
        <p:txBody>
          <a:bodyPr>
            <a:normAutofit/>
          </a:bodyPr>
          <a:lstStyle/>
          <a:p>
            <a:r>
              <a:rPr lang="en-IN" dirty="0"/>
              <a:t>Conclusion</a:t>
            </a:r>
          </a:p>
        </p:txBody>
      </p:sp>
      <p:graphicFrame>
        <p:nvGraphicFramePr>
          <p:cNvPr id="5" name="Content Placeholder 2">
            <a:extLst>
              <a:ext uri="{FF2B5EF4-FFF2-40B4-BE49-F238E27FC236}">
                <a16:creationId xmlns:a16="http://schemas.microsoft.com/office/drawing/2014/main" id="{09ABDBF9-3E07-214A-E5FB-73D6790305AB}"/>
              </a:ext>
            </a:extLst>
          </p:cNvPr>
          <p:cNvGraphicFramePr>
            <a:graphicFrameLocks noGrp="1"/>
          </p:cNvGraphicFramePr>
          <p:nvPr>
            <p:ph idx="1"/>
            <p:extLst>
              <p:ext uri="{D42A27DB-BD31-4B8C-83A1-F6EECF244321}">
                <p14:modId xmlns:p14="http://schemas.microsoft.com/office/powerpoint/2010/main" val="27974562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424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8058-AAD0-A43C-7646-C3069BC6F145}"/>
              </a:ext>
            </a:extLst>
          </p:cNvPr>
          <p:cNvSpPr>
            <a:spLocks noGrp="1"/>
          </p:cNvSpPr>
          <p:nvPr>
            <p:ph type="title"/>
          </p:nvPr>
        </p:nvSpPr>
        <p:spPr>
          <a:xfrm>
            <a:off x="5297762" y="329184"/>
            <a:ext cx="6251110" cy="1783080"/>
          </a:xfrm>
        </p:spPr>
        <p:txBody>
          <a:bodyPr anchor="b">
            <a:normAutofit/>
          </a:bodyPr>
          <a:lstStyle/>
          <a:p>
            <a:r>
              <a:rPr lang="en-IN" sz="5400"/>
              <a:t>References</a:t>
            </a:r>
          </a:p>
        </p:txBody>
      </p:sp>
      <p:pic>
        <p:nvPicPr>
          <p:cNvPr id="5" name="Picture 4" descr="Abstract blurred public library with bookshelves">
            <a:extLst>
              <a:ext uri="{FF2B5EF4-FFF2-40B4-BE49-F238E27FC236}">
                <a16:creationId xmlns:a16="http://schemas.microsoft.com/office/drawing/2014/main" id="{9659B9D3-7BFD-A643-EF78-841D2E670D8C}"/>
              </a:ext>
            </a:extLst>
          </p:cNvPr>
          <p:cNvPicPr>
            <a:picLocks noChangeAspect="1"/>
          </p:cNvPicPr>
          <p:nvPr/>
        </p:nvPicPr>
        <p:blipFill>
          <a:blip r:embed="rId2"/>
          <a:srcRect l="16165" r="3850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BAFCA7-2BEF-6277-3C22-7300C93A091C}"/>
              </a:ext>
            </a:extLst>
          </p:cNvPr>
          <p:cNvSpPr>
            <a:spLocks noGrp="1"/>
          </p:cNvSpPr>
          <p:nvPr>
            <p:ph idx="1"/>
          </p:nvPr>
        </p:nvSpPr>
        <p:spPr>
          <a:xfrm>
            <a:off x="5297762" y="2706624"/>
            <a:ext cx="6251110" cy="3483864"/>
          </a:xfrm>
        </p:spPr>
        <p:txBody>
          <a:bodyPr>
            <a:normAutofit/>
          </a:bodyPr>
          <a:lstStyle/>
          <a:p>
            <a:r>
              <a:rPr lang="en-IN" sz="1700"/>
              <a:t>Walker, L. O., &amp; Avant, K. C. (2019)."Strategies for Theory Construction in Nursing" (6th Edition). Pearson.</a:t>
            </a:r>
          </a:p>
          <a:p>
            <a:r>
              <a:rPr lang="en-IN" sz="1700"/>
              <a:t>Rodgers, B. L. (2000)."Concept Analysis: An Evolutionary View."In B. L. Rodgers &amp; K. A. Knafl (Eds.), Concept Development in Nursing: Foundations, Techniques, and Applications (2nd Edition, pp. 77-102). W. B. Saunders.</a:t>
            </a:r>
          </a:p>
          <a:p>
            <a:r>
              <a:rPr lang="en-IN" sz="1700"/>
              <a:t>Wilson, J. (1963)."Thinking with Concepts." Cambridge University Press.</a:t>
            </a:r>
          </a:p>
          <a:p>
            <a:r>
              <a:rPr lang="en-IN" sz="1700"/>
              <a:t>Miles, L. D. (1961)."Techniques of Value Analysis and Engineering." McGraw-Hill.</a:t>
            </a:r>
          </a:p>
          <a:p>
            <a:r>
              <a:rPr lang="en-IN" sz="1700"/>
              <a:t>Park, R. (1999)."Value Engineering: A Plan for Invention." CRC Press.</a:t>
            </a:r>
          </a:p>
        </p:txBody>
      </p:sp>
    </p:spTree>
    <p:extLst>
      <p:ext uri="{BB962C8B-B14F-4D97-AF65-F5344CB8AC3E}">
        <p14:creationId xmlns:p14="http://schemas.microsoft.com/office/powerpoint/2010/main" val="404889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43E51-1F3A-A487-EC5A-15A1BD2B2EE1}"/>
              </a:ext>
            </a:extLst>
          </p:cNvPr>
          <p:cNvSpPr>
            <a:spLocks noGrp="1"/>
          </p:cNvSpPr>
          <p:nvPr>
            <p:ph type="title"/>
          </p:nvPr>
        </p:nvSpPr>
        <p:spPr>
          <a:xfrm>
            <a:off x="4654296" y="329184"/>
            <a:ext cx="6894576" cy="1783080"/>
          </a:xfrm>
        </p:spPr>
        <p:txBody>
          <a:bodyPr anchor="b">
            <a:normAutofit/>
          </a:bodyPr>
          <a:lstStyle/>
          <a:p>
            <a:r>
              <a:rPr lang="en-IN" sz="5400"/>
              <a:t>Objectives</a:t>
            </a:r>
          </a:p>
        </p:txBody>
      </p:sp>
      <p:pic>
        <p:nvPicPr>
          <p:cNvPr id="5" name="Picture 4" descr="Pen placed on top of a signature line">
            <a:extLst>
              <a:ext uri="{FF2B5EF4-FFF2-40B4-BE49-F238E27FC236}">
                <a16:creationId xmlns:a16="http://schemas.microsoft.com/office/drawing/2014/main" id="{831EABEE-7B12-2AF6-62B1-E27C6CE7B74B}"/>
              </a:ext>
            </a:extLst>
          </p:cNvPr>
          <p:cNvPicPr>
            <a:picLocks noChangeAspect="1"/>
          </p:cNvPicPr>
          <p:nvPr/>
        </p:nvPicPr>
        <p:blipFill>
          <a:blip r:embed="rId2"/>
          <a:srcRect l="55225" r="533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5EBD2-C60A-6CB7-F162-33B4761F115F}"/>
              </a:ext>
            </a:extLst>
          </p:cNvPr>
          <p:cNvSpPr>
            <a:spLocks noGrp="1"/>
          </p:cNvSpPr>
          <p:nvPr>
            <p:ph idx="1"/>
          </p:nvPr>
        </p:nvSpPr>
        <p:spPr>
          <a:xfrm>
            <a:off x="4654296" y="2706624"/>
            <a:ext cx="6894576" cy="3483864"/>
          </a:xfrm>
        </p:spPr>
        <p:txBody>
          <a:bodyPr>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Understand the definitions of concept analysis and value analysis</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Learn the importance and applications of concept and value analysis</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Explore methodologies used in concept and value analysis</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Discuss examples and case studies </a:t>
            </a:r>
          </a:p>
        </p:txBody>
      </p:sp>
    </p:spTree>
    <p:extLst>
      <p:ext uri="{BB962C8B-B14F-4D97-AF65-F5344CB8AC3E}">
        <p14:creationId xmlns:p14="http://schemas.microsoft.com/office/powerpoint/2010/main" val="408046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BCB9F-CDC0-8439-66FE-9FE8A0028119}"/>
              </a:ext>
            </a:extLst>
          </p:cNvPr>
          <p:cNvSpPr>
            <a:spLocks noGrp="1"/>
          </p:cNvSpPr>
          <p:nvPr>
            <p:ph type="title"/>
          </p:nvPr>
        </p:nvSpPr>
        <p:spPr>
          <a:xfrm>
            <a:off x="5297762" y="329184"/>
            <a:ext cx="6251110" cy="1783080"/>
          </a:xfrm>
        </p:spPr>
        <p:txBody>
          <a:bodyPr anchor="b">
            <a:normAutofit/>
          </a:bodyPr>
          <a:lstStyle/>
          <a:p>
            <a:r>
              <a:rPr lang="en-IN" sz="5400"/>
              <a:t>What is Concept Analysis?</a:t>
            </a:r>
          </a:p>
        </p:txBody>
      </p:sp>
      <p:pic>
        <p:nvPicPr>
          <p:cNvPr id="8" name="Picture 7" descr="White puzzle with one red piece">
            <a:extLst>
              <a:ext uri="{FF2B5EF4-FFF2-40B4-BE49-F238E27FC236}">
                <a16:creationId xmlns:a16="http://schemas.microsoft.com/office/drawing/2014/main" id="{EFD38000-4D00-BD95-E2B0-A01BA393F9D3}"/>
              </a:ext>
            </a:extLst>
          </p:cNvPr>
          <p:cNvPicPr>
            <a:picLocks noChangeAspect="1"/>
          </p:cNvPicPr>
          <p:nvPr/>
        </p:nvPicPr>
        <p:blipFill>
          <a:blip r:embed="rId2"/>
          <a:srcRect l="31702" r="300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4"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639385A9-C02F-8695-0B07-1903C19B6A47}"/>
              </a:ext>
            </a:extLst>
          </p:cNvPr>
          <p:cNvSpPr>
            <a:spLocks noGrp="1" noChangeArrowheads="1"/>
          </p:cNvSpPr>
          <p:nvPr>
            <p:ph idx="1"/>
          </p:nvPr>
        </p:nvSpPr>
        <p:spPr bwMode="auto">
          <a:xfrm>
            <a:off x="5297762" y="2706624"/>
            <a:ext cx="6251110"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Definition:</a:t>
            </a:r>
            <a:r>
              <a:rPr kumimoji="0" lang="en-US" altLang="en-US" sz="2000" b="0" i="0" u="none" strike="noStrike" cap="none" normalizeH="0" baseline="0">
                <a:ln>
                  <a:noFill/>
                </a:ln>
                <a:effectLst/>
                <a:latin typeface="Arial" panose="020B0604020202020204" pitchFamily="34" charset="0"/>
              </a:rPr>
              <a:t> Concept analysis is a process used to clarify the meaning of terms and concepts within a particular field of study.</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Purpose:</a:t>
            </a:r>
            <a:r>
              <a:rPr kumimoji="0" lang="en-US" altLang="en-US" sz="2000" b="0" i="0" u="none" strike="noStrike" cap="none" normalizeH="0" baseline="0">
                <a:ln>
                  <a:noFill/>
                </a:ln>
                <a:effectLst/>
                <a:latin typeface="Arial" panose="020B0604020202020204" pitchFamily="34" charset="0"/>
              </a:rPr>
              <a:t> To provide a clear and operational definition of a concept.</a:t>
            </a:r>
          </a:p>
          <a:p>
            <a:pPr marL="0" marR="0" lvl="0" indent="0" defTabSz="914400" rtl="0" eaLnBrk="0" fontAlgn="base" latinLnBrk="0" hangingPunct="0">
              <a:spcBef>
                <a:spcPct val="0"/>
              </a:spcBef>
              <a:spcAft>
                <a:spcPts val="600"/>
              </a:spcAft>
              <a:buClrTx/>
              <a:buSzTx/>
              <a:buNone/>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Importance:</a:t>
            </a:r>
            <a:r>
              <a:rPr kumimoji="0" lang="en-US" altLang="en-US" sz="2000" b="0" i="0" u="none" strike="noStrike" cap="none" normalizeH="0" baseline="0">
                <a:ln>
                  <a:noFill/>
                </a:ln>
                <a:effectLst/>
                <a:latin typeface="Arial" panose="020B0604020202020204" pitchFamily="34" charset="0"/>
              </a:rPr>
              <a:t> Ensures clear communication, reduces ambiguity, and enhances understanding in academic and professional contexts. </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88594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4287-FEA4-7199-CA13-CB73126BEE92}"/>
              </a:ext>
            </a:extLst>
          </p:cNvPr>
          <p:cNvSpPr>
            <a:spLocks noGrp="1"/>
          </p:cNvSpPr>
          <p:nvPr>
            <p:ph type="title"/>
          </p:nvPr>
        </p:nvSpPr>
        <p:spPr/>
        <p:txBody>
          <a:bodyPr/>
          <a:lstStyle/>
          <a:p>
            <a:r>
              <a:rPr lang="en-IN"/>
              <a:t>Steps in Concept Analysis</a:t>
            </a:r>
            <a:endParaRPr lang="en-IN" dirty="0"/>
          </a:p>
        </p:txBody>
      </p:sp>
      <p:graphicFrame>
        <p:nvGraphicFramePr>
          <p:cNvPr id="5" name="Content Placeholder 2">
            <a:extLst>
              <a:ext uri="{FF2B5EF4-FFF2-40B4-BE49-F238E27FC236}">
                <a16:creationId xmlns:a16="http://schemas.microsoft.com/office/drawing/2014/main" id="{FA45BD83-9A85-141D-29E2-B920F9EB4E2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35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8" name="Group 1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9" name="Rectangle 1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Freeform: Shape 2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CEC4BE0A-C4FD-8DF7-898D-C7D536C13557}"/>
              </a:ext>
            </a:extLst>
          </p:cNvPr>
          <p:cNvSpPr>
            <a:spLocks noGrp="1"/>
          </p:cNvSpPr>
          <p:nvPr>
            <p:ph type="title"/>
          </p:nvPr>
        </p:nvSpPr>
        <p:spPr>
          <a:xfrm>
            <a:off x="1143000" y="990599"/>
            <a:ext cx="9906000" cy="685800"/>
          </a:xfrm>
        </p:spPr>
        <p:txBody>
          <a:bodyPr anchor="t">
            <a:normAutofit/>
          </a:bodyPr>
          <a:lstStyle/>
          <a:p>
            <a:r>
              <a:rPr lang="en-IN" sz="4000"/>
              <a:t>Example of Concept Analysis</a:t>
            </a:r>
          </a:p>
        </p:txBody>
      </p:sp>
      <p:graphicFrame>
        <p:nvGraphicFramePr>
          <p:cNvPr id="5" name="Content Placeholder 2">
            <a:extLst>
              <a:ext uri="{FF2B5EF4-FFF2-40B4-BE49-F238E27FC236}">
                <a16:creationId xmlns:a16="http://schemas.microsoft.com/office/drawing/2014/main" id="{E4735C40-5EF9-A414-FECA-4CF965F2297E}"/>
              </a:ext>
            </a:extLst>
          </p:cNvPr>
          <p:cNvGraphicFramePr>
            <a:graphicFrameLocks noGrp="1"/>
          </p:cNvGraphicFramePr>
          <p:nvPr>
            <p:ph idx="1"/>
            <p:extLst>
              <p:ext uri="{D42A27DB-BD31-4B8C-83A1-F6EECF244321}">
                <p14:modId xmlns:p14="http://schemas.microsoft.com/office/powerpoint/2010/main" val="319514360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67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77852-5157-46AD-2462-09CCA527AF51}"/>
              </a:ext>
            </a:extLst>
          </p:cNvPr>
          <p:cNvSpPr>
            <a:spLocks noGrp="1"/>
          </p:cNvSpPr>
          <p:nvPr>
            <p:ph type="title"/>
          </p:nvPr>
        </p:nvSpPr>
        <p:spPr>
          <a:xfrm>
            <a:off x="635000" y="640823"/>
            <a:ext cx="3418659" cy="5583148"/>
          </a:xfrm>
        </p:spPr>
        <p:txBody>
          <a:bodyPr anchor="ctr">
            <a:normAutofit/>
          </a:bodyPr>
          <a:lstStyle/>
          <a:p>
            <a:r>
              <a:rPr lang="en-IN" sz="5400"/>
              <a:t>What is Value Analysis?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6F2D50-E82F-6E40-60A9-04551F8EE21A}"/>
              </a:ext>
            </a:extLst>
          </p:cNvPr>
          <p:cNvGraphicFramePr>
            <a:graphicFrameLocks noGrp="1"/>
          </p:cNvGraphicFramePr>
          <p:nvPr>
            <p:ph idx="1"/>
            <p:extLst>
              <p:ext uri="{D42A27DB-BD31-4B8C-83A1-F6EECF244321}">
                <p14:modId xmlns:p14="http://schemas.microsoft.com/office/powerpoint/2010/main" val="48514722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31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056FC8-5898-A5E0-FFC6-76873F52F5D3}"/>
              </a:ext>
            </a:extLst>
          </p:cNvPr>
          <p:cNvSpPr>
            <a:spLocks noGrp="1"/>
          </p:cNvSpPr>
          <p:nvPr>
            <p:ph type="title"/>
          </p:nvPr>
        </p:nvSpPr>
        <p:spPr>
          <a:xfrm>
            <a:off x="635000" y="640823"/>
            <a:ext cx="3418659" cy="5583148"/>
          </a:xfrm>
        </p:spPr>
        <p:txBody>
          <a:bodyPr anchor="ctr">
            <a:normAutofit/>
          </a:bodyPr>
          <a:lstStyle/>
          <a:p>
            <a:r>
              <a:rPr lang="en-IN" sz="5400"/>
              <a:t>Steps in Value Analysis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DBFD84-9CB9-0EDF-5B5B-0CF58DA31565}"/>
              </a:ext>
            </a:extLst>
          </p:cNvPr>
          <p:cNvGraphicFramePr>
            <a:graphicFrameLocks noGrp="1"/>
          </p:cNvGraphicFramePr>
          <p:nvPr>
            <p:ph idx="1"/>
            <p:extLst>
              <p:ext uri="{D42A27DB-BD31-4B8C-83A1-F6EECF244321}">
                <p14:modId xmlns:p14="http://schemas.microsoft.com/office/powerpoint/2010/main" val="124707983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72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FD48C7-C173-2854-A907-6D290116C783}"/>
              </a:ext>
            </a:extLst>
          </p:cNvPr>
          <p:cNvSpPr>
            <a:spLocks noGrp="1"/>
          </p:cNvSpPr>
          <p:nvPr>
            <p:ph type="title"/>
          </p:nvPr>
        </p:nvSpPr>
        <p:spPr>
          <a:xfrm>
            <a:off x="4572001" y="601744"/>
            <a:ext cx="6781800" cy="1338696"/>
          </a:xfrm>
        </p:spPr>
        <p:txBody>
          <a:bodyPr>
            <a:normAutofit/>
          </a:bodyPr>
          <a:lstStyle/>
          <a:p>
            <a:r>
              <a:rPr lang="en-IN" dirty="0"/>
              <a:t>Example of Value Analysis</a:t>
            </a:r>
          </a:p>
        </p:txBody>
      </p:sp>
      <p:pic>
        <p:nvPicPr>
          <p:cNvPr id="5" name="Picture 4" descr="Mobile device with apps">
            <a:extLst>
              <a:ext uri="{FF2B5EF4-FFF2-40B4-BE49-F238E27FC236}">
                <a16:creationId xmlns:a16="http://schemas.microsoft.com/office/drawing/2014/main" id="{ED17F26F-9876-BE84-5F91-38F568721547}"/>
              </a:ext>
            </a:extLst>
          </p:cNvPr>
          <p:cNvPicPr>
            <a:picLocks noChangeAspect="1"/>
          </p:cNvPicPr>
          <p:nvPr/>
        </p:nvPicPr>
        <p:blipFill>
          <a:blip r:embed="rId2"/>
          <a:srcRect l="54387" r="14816"/>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8D14E7C3-CABA-0F77-D9B3-446F0572E5E2}"/>
              </a:ext>
            </a:extLst>
          </p:cNvPr>
          <p:cNvSpPr>
            <a:spLocks noGrp="1"/>
          </p:cNvSpPr>
          <p:nvPr>
            <p:ph idx="1"/>
          </p:nvPr>
        </p:nvSpPr>
        <p:spPr>
          <a:xfrm>
            <a:off x="4572001" y="2201958"/>
            <a:ext cx="6781800" cy="3900730"/>
          </a:xfrm>
        </p:spPr>
        <p:txBody>
          <a:bodyPr anchor="t">
            <a:normAutofit/>
          </a:bodyPr>
          <a:lstStyle/>
          <a:p>
            <a:pPr>
              <a:spcAft>
                <a:spcPts val="800"/>
              </a:spcAft>
            </a:pPr>
            <a:r>
              <a:rPr lang="en-IN" sz="2000" kern="100">
                <a:effectLst/>
                <a:latin typeface="Aptos" panose="020B0004020202020204" pitchFamily="34" charset="0"/>
                <a:ea typeface="Aptos" panose="020B0004020202020204" pitchFamily="34" charset="0"/>
                <a:cs typeface="Times New Roman" panose="02020603050405020304" pitchFamily="18" charset="0"/>
              </a:rPr>
              <a:t>Product: Smartphone</a:t>
            </a:r>
          </a:p>
          <a:p>
            <a:pPr>
              <a:spcAft>
                <a:spcPts val="800"/>
              </a:spcAft>
            </a:pPr>
            <a:r>
              <a:rPr lang="en-IN" sz="2000" kern="100">
                <a:effectLst/>
                <a:latin typeface="Aptos" panose="020B0004020202020204" pitchFamily="34" charset="0"/>
                <a:ea typeface="Aptos" panose="020B0004020202020204" pitchFamily="34" charset="0"/>
                <a:cs typeface="Times New Roman" panose="02020603050405020304" pitchFamily="18" charset="0"/>
              </a:rPr>
              <a:t>Primary Function: Communication</a:t>
            </a:r>
          </a:p>
          <a:p>
            <a:pPr>
              <a:spcAft>
                <a:spcPts val="800"/>
              </a:spcAft>
            </a:pPr>
            <a:r>
              <a:rPr lang="en-IN" sz="2000" kern="100">
                <a:effectLst/>
                <a:latin typeface="Aptos" panose="020B0004020202020204" pitchFamily="34" charset="0"/>
                <a:ea typeface="Aptos" panose="020B0004020202020204" pitchFamily="34" charset="0"/>
                <a:cs typeface="Times New Roman" panose="02020603050405020304" pitchFamily="18" charset="0"/>
              </a:rPr>
              <a:t>Secondary Functions: Internet browsing, camera, apps.</a:t>
            </a:r>
          </a:p>
          <a:p>
            <a:pPr>
              <a:spcAft>
                <a:spcPts val="800"/>
              </a:spcAft>
            </a:pPr>
            <a:r>
              <a:rPr lang="en-IN" sz="2000" kern="100">
                <a:effectLst/>
                <a:latin typeface="Aptos" panose="020B0004020202020204" pitchFamily="34" charset="0"/>
                <a:ea typeface="Aptos" panose="020B0004020202020204" pitchFamily="34" charset="0"/>
                <a:cs typeface="Times New Roman" panose="02020603050405020304" pitchFamily="18" charset="0"/>
              </a:rPr>
              <a:t>Value Analysis: Redesigning the internal components to reduce manufacturing costs while maintaining or enhancing performance.</a:t>
            </a:r>
          </a:p>
          <a:p>
            <a:endParaRPr lang="en-IN" sz="2000"/>
          </a:p>
        </p:txBody>
      </p:sp>
    </p:spTree>
    <p:extLst>
      <p:ext uri="{BB962C8B-B14F-4D97-AF65-F5344CB8AC3E}">
        <p14:creationId xmlns:p14="http://schemas.microsoft.com/office/powerpoint/2010/main" val="197728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785E-6B90-D08E-FEEC-9BDD152A856A}"/>
              </a:ext>
            </a:extLst>
          </p:cNvPr>
          <p:cNvSpPr>
            <a:spLocks noGrp="1"/>
          </p:cNvSpPr>
          <p:nvPr>
            <p:ph type="title"/>
          </p:nvPr>
        </p:nvSpPr>
        <p:spPr/>
        <p:txBody>
          <a:bodyPr/>
          <a:lstStyle/>
          <a:p>
            <a:r>
              <a:rPr lang="en-IN"/>
              <a:t>Methodologies in Concept and Value Analysis</a:t>
            </a:r>
            <a:endParaRPr lang="en-IN" dirty="0"/>
          </a:p>
        </p:txBody>
      </p:sp>
      <p:sp>
        <p:nvSpPr>
          <p:cNvPr id="3" name="Content Placeholder 2">
            <a:extLst>
              <a:ext uri="{FF2B5EF4-FFF2-40B4-BE49-F238E27FC236}">
                <a16:creationId xmlns:a16="http://schemas.microsoft.com/office/drawing/2014/main" id="{EAFBFD09-4040-5D8E-E89D-06709C5B41C7}"/>
              </a:ext>
            </a:extLst>
          </p:cNvPr>
          <p:cNvSpPr>
            <a:spLocks noGrp="1"/>
          </p:cNvSpPr>
          <p:nvPr>
            <p:ph idx="1"/>
          </p:nvPr>
        </p:nvSpPr>
        <p:spPr/>
        <p:txBody>
          <a:bodyPr>
            <a:normAutofit fontScale="85000" lnSpcReduction="10000"/>
          </a:bodyPr>
          <a:lstStyle/>
          <a:p>
            <a:pPr>
              <a:lnSpc>
                <a:spcPct val="115000"/>
              </a:lnSpc>
              <a:spcAft>
                <a:spcPts val="800"/>
              </a:spcAft>
            </a:pPr>
            <a:r>
              <a:rPr lang="en-IN" sz="1800" b="1" u="sng" kern="100">
                <a:effectLst/>
                <a:latin typeface="Aptos" panose="020B0004020202020204" pitchFamily="34" charset="0"/>
                <a:ea typeface="Aptos" panose="020B0004020202020204" pitchFamily="34" charset="0"/>
                <a:cs typeface="Times New Roman" panose="02020603050405020304" pitchFamily="18" charset="0"/>
              </a:rPr>
              <a:t>Concept Analysis Methods</a:t>
            </a:r>
            <a:r>
              <a:rPr lang="en-IN" sz="1800" kern="100">
                <a:effectLst/>
                <a:latin typeface="Aptos" panose="020B0004020202020204" pitchFamily="34" charset="0"/>
                <a:ea typeface="Aptos" panose="020B0004020202020204" pitchFamily="34" charset="0"/>
                <a:cs typeface="Times New Roman" panose="02020603050405020304" pitchFamily="18" charset="0"/>
              </a:rPr>
              <a:t>:</a:t>
            </a:r>
          </a:p>
          <a:p>
            <a:pPr algn="just">
              <a:lnSpc>
                <a:spcPct val="115000"/>
              </a:lnSpc>
              <a:spcAft>
                <a:spcPts val="800"/>
              </a:spcAft>
            </a:pPr>
            <a:r>
              <a:rPr lang="en-IN" sz="1800" kern="100">
                <a:effectLst/>
                <a:latin typeface="Aptos" panose="020B0004020202020204" pitchFamily="34" charset="0"/>
                <a:ea typeface="Aptos" panose="020B0004020202020204" pitchFamily="34" charset="0"/>
                <a:cs typeface="Times New Roman" panose="02020603050405020304" pitchFamily="18" charset="0"/>
              </a:rPr>
              <a:t>Walker and Avant's method -- Walker and Avant's method is a widely recognized approach for concept analysis in nursing and other disciplines. This method helps clarify the meaning of concepts, which are essential building blocks of theories and research. The method involves several steps to ensure that concepts are clearly defined and understood within a particular context.</a:t>
            </a:r>
          </a:p>
          <a:p>
            <a:pPr algn="just">
              <a:lnSpc>
                <a:spcPct val="115000"/>
              </a:lnSpc>
              <a:spcAft>
                <a:spcPts val="800"/>
              </a:spcAft>
            </a:pPr>
            <a:r>
              <a:rPr lang="en-IN" sz="1800" kern="100">
                <a:effectLst/>
                <a:latin typeface="Aptos" panose="020B0004020202020204" pitchFamily="34" charset="0"/>
                <a:ea typeface="Aptos" panose="020B0004020202020204" pitchFamily="34" charset="0"/>
                <a:cs typeface="Times New Roman" panose="02020603050405020304" pitchFamily="18" charset="0"/>
              </a:rPr>
              <a:t>Rodgers' evolutionary method -- Rodgers' evolutionary method is another widely used approach for concept analysis, particularly in nursing and social sciences. Unlike Walker and Avant's method, which is more linear and prescriptive, Rodgers' method is more dynamic and recognizes the evolving nature of concepts over time. Rodgers' evolutionary method views concepts as fluid and context-dependent, which allows them to change as they are used in different situations.</a:t>
            </a:r>
          </a:p>
          <a:p>
            <a:pPr algn="just">
              <a:lnSpc>
                <a:spcPct val="115000"/>
              </a:lnSpc>
              <a:spcAft>
                <a:spcPts val="800"/>
              </a:spcAft>
            </a:pPr>
            <a:r>
              <a:rPr lang="en-IN" sz="1800" kern="100">
                <a:effectLst/>
                <a:latin typeface="Aptos" panose="020B0004020202020204" pitchFamily="34" charset="0"/>
                <a:ea typeface="Aptos" panose="020B0004020202020204" pitchFamily="34" charset="0"/>
                <a:cs typeface="Times New Roman" panose="02020603050405020304" pitchFamily="18" charset="0"/>
              </a:rPr>
              <a:t>Wilson's method -- Wilson's method, often referred to as the "Wilsonian method" or "Wilson's method of concept analysis," is one of the earliest approaches to concept analysis in philosophy and social sciences. Wilson's method is foundational and has influenced later methods like those of Walker and Avant and Rodgers. It focuses on the rigorous examination and clarification of concepts to improve communication and understanding in academic and practical contexts.</a:t>
            </a:r>
          </a:p>
          <a:p>
            <a:pPr>
              <a:lnSpc>
                <a:spcPct val="115000"/>
              </a:lnSpc>
              <a:spcAft>
                <a:spcPts val="800"/>
              </a:spcAf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264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1182</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Lecture: Introduction to Concept and Value Analysis</vt:lpstr>
      <vt:lpstr>Objectives</vt:lpstr>
      <vt:lpstr>What is Concept Analysis?</vt:lpstr>
      <vt:lpstr>Steps in Concept Analysis</vt:lpstr>
      <vt:lpstr>Example of Concept Analysis</vt:lpstr>
      <vt:lpstr>What is Value Analysis?</vt:lpstr>
      <vt:lpstr>Steps in Value Analysis</vt:lpstr>
      <vt:lpstr>Example of Value Analysis</vt:lpstr>
      <vt:lpstr>Methodologies in Concept and Value Analysis</vt:lpstr>
      <vt:lpstr>Contd..</vt:lpstr>
      <vt:lpstr>Applications of Concept and Value Analysis</vt:lpstr>
      <vt:lpstr>Case Studies</vt:lpstr>
      <vt:lpstr>Benefits of Concept and Value Analysis</vt:lpstr>
      <vt:lpstr>Challenges in Concept and Value Analysis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Anurag Joshi [MU - Jaipur]</dc:creator>
  <cp:lastModifiedBy>Anurag Joshi [MU - Jaipur]</cp:lastModifiedBy>
  <cp:revision>2</cp:revision>
  <dcterms:created xsi:type="dcterms:W3CDTF">2024-08-09T08:41:53Z</dcterms:created>
  <dcterms:modified xsi:type="dcterms:W3CDTF">2024-08-09T09:21:28Z</dcterms:modified>
</cp:coreProperties>
</file>