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8" r:id="rId2"/>
    <p:sldId id="375" r:id="rId3"/>
    <p:sldId id="426" r:id="rId4"/>
    <p:sldId id="443" r:id="rId5"/>
    <p:sldId id="427" r:id="rId6"/>
    <p:sldId id="428" r:id="rId7"/>
    <p:sldId id="429" r:id="rId8"/>
    <p:sldId id="425"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52" r:id="rId23"/>
    <p:sldId id="444" r:id="rId24"/>
    <p:sldId id="449" r:id="rId25"/>
    <p:sldId id="450" r:id="rId26"/>
    <p:sldId id="447" r:id="rId27"/>
    <p:sldId id="445" r:id="rId28"/>
    <p:sldId id="446" r:id="rId29"/>
    <p:sldId id="451" r:id="rId30"/>
    <p:sldId id="464" r:id="rId31"/>
    <p:sldId id="465" r:id="rId32"/>
    <p:sldId id="466" r:id="rId33"/>
    <p:sldId id="470" r:id="rId34"/>
    <p:sldId id="453" r:id="rId35"/>
    <p:sldId id="454" r:id="rId36"/>
    <p:sldId id="455" r:id="rId37"/>
    <p:sldId id="456" r:id="rId38"/>
    <p:sldId id="457" r:id="rId39"/>
    <p:sldId id="458" r:id="rId40"/>
    <p:sldId id="459" r:id="rId41"/>
    <p:sldId id="460" r:id="rId42"/>
    <p:sldId id="463" r:id="rId43"/>
    <p:sldId id="461" r:id="rId44"/>
    <p:sldId id="467" r:id="rId45"/>
    <p:sldId id="468" r:id="rId46"/>
    <p:sldId id="462" r:id="rId47"/>
    <p:sldId id="471" r:id="rId48"/>
    <p:sldId id="472" r:id="rId49"/>
    <p:sldId id="473" r:id="rId50"/>
    <p:sldId id="482" r:id="rId51"/>
    <p:sldId id="474" r:id="rId52"/>
    <p:sldId id="475" r:id="rId53"/>
    <p:sldId id="483" r:id="rId54"/>
    <p:sldId id="476" r:id="rId55"/>
    <p:sldId id="477" r:id="rId56"/>
    <p:sldId id="485" r:id="rId57"/>
    <p:sldId id="484" r:id="rId58"/>
    <p:sldId id="478" r:id="rId59"/>
    <p:sldId id="479" r:id="rId60"/>
    <p:sldId id="480" r:id="rId61"/>
    <p:sldId id="481" r:id="rId62"/>
    <p:sldId id="486" r:id="rId63"/>
    <p:sldId id="487" r:id="rId64"/>
    <p:sldId id="488" r:id="rId65"/>
    <p:sldId id="489" r:id="rId66"/>
    <p:sldId id="490" r:id="rId67"/>
    <p:sldId id="491" r:id="rId68"/>
    <p:sldId id="492" r:id="rId69"/>
    <p:sldId id="498" r:id="rId70"/>
    <p:sldId id="493" r:id="rId71"/>
    <p:sldId id="494" r:id="rId72"/>
    <p:sldId id="495" r:id="rId73"/>
    <p:sldId id="496" r:id="rId74"/>
    <p:sldId id="497" r:id="rId75"/>
    <p:sldId id="36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145AF7-0BA4-4403-8D46-816CFCD77517}" v="39" dt="2024-09-21T18:51:09.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32" autoAdjust="0"/>
  </p:normalViewPr>
  <p:slideViewPr>
    <p:cSldViewPr snapToGrid="0">
      <p:cViewPr varScale="1">
        <p:scale>
          <a:sx n="51" d="100"/>
          <a:sy n="51" d="100"/>
        </p:scale>
        <p:origin x="12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ju Susan George [MU - Jaipur]" userId="70824c1d-57a7-46b3-b5af-c3967b1ed203" providerId="ADAL" clId="{CFC4EFE0-53D3-40A0-9D77-487800CA12B8}"/>
    <pc:docChg chg="undo custSel addSld delSld modSld sldOrd">
      <pc:chgData name="Dr. Anju Susan George [MU - Jaipur]" userId="70824c1d-57a7-46b3-b5af-c3967b1ed203" providerId="ADAL" clId="{CFC4EFE0-53D3-40A0-9D77-487800CA12B8}" dt="2024-09-12T05:29:49.037" v="2607" actId="27636"/>
      <pc:docMkLst>
        <pc:docMk/>
      </pc:docMkLst>
      <pc:sldChg chg="modSp mod">
        <pc:chgData name="Dr. Anju Susan George [MU - Jaipur]" userId="70824c1d-57a7-46b3-b5af-c3967b1ed203" providerId="ADAL" clId="{CFC4EFE0-53D3-40A0-9D77-487800CA12B8}" dt="2024-09-08T16:24:04.031" v="18" actId="20577"/>
        <pc:sldMkLst>
          <pc:docMk/>
          <pc:sldMk cId="0" sldId="258"/>
        </pc:sldMkLst>
        <pc:spChg chg="mod">
          <ac:chgData name="Dr. Anju Susan George [MU - Jaipur]" userId="70824c1d-57a7-46b3-b5af-c3967b1ed203" providerId="ADAL" clId="{CFC4EFE0-53D3-40A0-9D77-487800CA12B8}" dt="2024-09-08T16:23:20.922" v="0" actId="20577"/>
          <ac:spMkLst>
            <pc:docMk/>
            <pc:sldMk cId="0" sldId="258"/>
            <ac:spMk id="2" creationId="{00000000-0000-0000-0000-000000000000}"/>
          </ac:spMkLst>
        </pc:spChg>
        <pc:spChg chg="mod">
          <ac:chgData name="Dr. Anju Susan George [MU - Jaipur]" userId="70824c1d-57a7-46b3-b5af-c3967b1ed203" providerId="ADAL" clId="{CFC4EFE0-53D3-40A0-9D77-487800CA12B8}" dt="2024-09-08T16:24:04.031" v="18" actId="20577"/>
          <ac:spMkLst>
            <pc:docMk/>
            <pc:sldMk cId="0" sldId="258"/>
            <ac:spMk id="3" creationId="{00000000-0000-0000-0000-000000000000}"/>
          </ac:spMkLst>
        </pc:spChg>
      </pc:sldChg>
      <pc:sldChg chg="del">
        <pc:chgData name="Dr. Anju Susan George [MU - Jaipur]" userId="70824c1d-57a7-46b3-b5af-c3967b1ed203" providerId="ADAL" clId="{CFC4EFE0-53D3-40A0-9D77-487800CA12B8}" dt="2024-09-08T16:24:09.822" v="20" actId="47"/>
        <pc:sldMkLst>
          <pc:docMk/>
          <pc:sldMk cId="248160771" sldId="259"/>
        </pc:sldMkLst>
      </pc:sldChg>
      <pc:sldChg chg="del">
        <pc:chgData name="Dr. Anju Susan George [MU - Jaipur]" userId="70824c1d-57a7-46b3-b5af-c3967b1ed203" providerId="ADAL" clId="{CFC4EFE0-53D3-40A0-9D77-487800CA12B8}" dt="2024-09-08T16:24:10.268" v="21" actId="47"/>
        <pc:sldMkLst>
          <pc:docMk/>
          <pc:sldMk cId="2172206359" sldId="260"/>
        </pc:sldMkLst>
      </pc:sldChg>
      <pc:sldChg chg="del">
        <pc:chgData name="Dr. Anju Susan George [MU - Jaipur]" userId="70824c1d-57a7-46b3-b5af-c3967b1ed203" providerId="ADAL" clId="{CFC4EFE0-53D3-40A0-9D77-487800CA12B8}" dt="2024-09-08T16:24:10.663" v="22" actId="47"/>
        <pc:sldMkLst>
          <pc:docMk/>
          <pc:sldMk cId="621079666" sldId="261"/>
        </pc:sldMkLst>
      </pc:sldChg>
      <pc:sldChg chg="del">
        <pc:chgData name="Dr. Anju Susan George [MU - Jaipur]" userId="70824c1d-57a7-46b3-b5af-c3967b1ed203" providerId="ADAL" clId="{CFC4EFE0-53D3-40A0-9D77-487800CA12B8}" dt="2024-09-08T16:24:11.874" v="23" actId="47"/>
        <pc:sldMkLst>
          <pc:docMk/>
          <pc:sldMk cId="2941780603" sldId="262"/>
        </pc:sldMkLst>
      </pc:sldChg>
      <pc:sldChg chg="del">
        <pc:chgData name="Dr. Anju Susan George [MU - Jaipur]" userId="70824c1d-57a7-46b3-b5af-c3967b1ed203" providerId="ADAL" clId="{CFC4EFE0-53D3-40A0-9D77-487800CA12B8}" dt="2024-09-08T16:24:12.395" v="24" actId="47"/>
        <pc:sldMkLst>
          <pc:docMk/>
          <pc:sldMk cId="2770176562" sldId="263"/>
        </pc:sldMkLst>
      </pc:sldChg>
      <pc:sldChg chg="del">
        <pc:chgData name="Dr. Anju Susan George [MU - Jaipur]" userId="70824c1d-57a7-46b3-b5af-c3967b1ed203" providerId="ADAL" clId="{CFC4EFE0-53D3-40A0-9D77-487800CA12B8}" dt="2024-09-08T16:24:12.797" v="25" actId="47"/>
        <pc:sldMkLst>
          <pc:docMk/>
          <pc:sldMk cId="2972695294" sldId="264"/>
        </pc:sldMkLst>
      </pc:sldChg>
      <pc:sldChg chg="del">
        <pc:chgData name="Dr. Anju Susan George [MU - Jaipur]" userId="70824c1d-57a7-46b3-b5af-c3967b1ed203" providerId="ADAL" clId="{CFC4EFE0-53D3-40A0-9D77-487800CA12B8}" dt="2024-09-08T16:24:13.206" v="26" actId="47"/>
        <pc:sldMkLst>
          <pc:docMk/>
          <pc:sldMk cId="775292950" sldId="265"/>
        </pc:sldMkLst>
      </pc:sldChg>
      <pc:sldChg chg="del">
        <pc:chgData name="Dr. Anju Susan George [MU - Jaipur]" userId="70824c1d-57a7-46b3-b5af-c3967b1ed203" providerId="ADAL" clId="{CFC4EFE0-53D3-40A0-9D77-487800CA12B8}" dt="2024-09-08T16:24:13.700" v="27" actId="47"/>
        <pc:sldMkLst>
          <pc:docMk/>
          <pc:sldMk cId="2694306522" sldId="267"/>
        </pc:sldMkLst>
      </pc:sldChg>
      <pc:sldChg chg="del">
        <pc:chgData name="Dr. Anju Susan George [MU - Jaipur]" userId="70824c1d-57a7-46b3-b5af-c3967b1ed203" providerId="ADAL" clId="{CFC4EFE0-53D3-40A0-9D77-487800CA12B8}" dt="2024-09-08T16:24:14.216" v="28" actId="47"/>
        <pc:sldMkLst>
          <pc:docMk/>
          <pc:sldMk cId="2567775147" sldId="268"/>
        </pc:sldMkLst>
      </pc:sldChg>
      <pc:sldChg chg="del">
        <pc:chgData name="Dr. Anju Susan George [MU - Jaipur]" userId="70824c1d-57a7-46b3-b5af-c3967b1ed203" providerId="ADAL" clId="{CFC4EFE0-53D3-40A0-9D77-487800CA12B8}" dt="2024-09-08T16:24:14.614" v="29" actId="47"/>
        <pc:sldMkLst>
          <pc:docMk/>
          <pc:sldMk cId="2587404318" sldId="269"/>
        </pc:sldMkLst>
      </pc:sldChg>
      <pc:sldChg chg="del">
        <pc:chgData name="Dr. Anju Susan George [MU - Jaipur]" userId="70824c1d-57a7-46b3-b5af-c3967b1ed203" providerId="ADAL" clId="{CFC4EFE0-53D3-40A0-9D77-487800CA12B8}" dt="2024-09-08T16:24:14.962" v="30" actId="47"/>
        <pc:sldMkLst>
          <pc:docMk/>
          <pc:sldMk cId="1713418935" sldId="270"/>
        </pc:sldMkLst>
      </pc:sldChg>
      <pc:sldChg chg="del">
        <pc:chgData name="Dr. Anju Susan George [MU - Jaipur]" userId="70824c1d-57a7-46b3-b5af-c3967b1ed203" providerId="ADAL" clId="{CFC4EFE0-53D3-40A0-9D77-487800CA12B8}" dt="2024-09-08T16:24:09.231" v="19" actId="47"/>
        <pc:sldMkLst>
          <pc:docMk/>
          <pc:sldMk cId="4035365894" sldId="271"/>
        </pc:sldMkLst>
      </pc:sldChg>
      <pc:sldChg chg="del">
        <pc:chgData name="Dr. Anju Susan George [MU - Jaipur]" userId="70824c1d-57a7-46b3-b5af-c3967b1ed203" providerId="ADAL" clId="{CFC4EFE0-53D3-40A0-9D77-487800CA12B8}" dt="2024-09-08T16:24:15.361" v="31" actId="47"/>
        <pc:sldMkLst>
          <pc:docMk/>
          <pc:sldMk cId="4276066046" sldId="272"/>
        </pc:sldMkLst>
      </pc:sldChg>
      <pc:sldChg chg="del">
        <pc:chgData name="Dr. Anju Susan George [MU - Jaipur]" userId="70824c1d-57a7-46b3-b5af-c3967b1ed203" providerId="ADAL" clId="{CFC4EFE0-53D3-40A0-9D77-487800CA12B8}" dt="2024-09-08T16:24:16.237" v="33" actId="47"/>
        <pc:sldMkLst>
          <pc:docMk/>
          <pc:sldMk cId="3483520271" sldId="273"/>
        </pc:sldMkLst>
      </pc:sldChg>
      <pc:sldChg chg="del">
        <pc:chgData name="Dr. Anju Susan George [MU - Jaipur]" userId="70824c1d-57a7-46b3-b5af-c3967b1ed203" providerId="ADAL" clId="{CFC4EFE0-53D3-40A0-9D77-487800CA12B8}" dt="2024-09-08T16:24:15.766" v="32" actId="47"/>
        <pc:sldMkLst>
          <pc:docMk/>
          <pc:sldMk cId="70233642" sldId="274"/>
        </pc:sldMkLst>
      </pc:sldChg>
      <pc:sldChg chg="del">
        <pc:chgData name="Dr. Anju Susan George [MU - Jaipur]" userId="70824c1d-57a7-46b3-b5af-c3967b1ed203" providerId="ADAL" clId="{CFC4EFE0-53D3-40A0-9D77-487800CA12B8}" dt="2024-09-08T16:24:16.798" v="34" actId="47"/>
        <pc:sldMkLst>
          <pc:docMk/>
          <pc:sldMk cId="4015119639" sldId="275"/>
        </pc:sldMkLst>
      </pc:sldChg>
      <pc:sldChg chg="del">
        <pc:chgData name="Dr. Anju Susan George [MU - Jaipur]" userId="70824c1d-57a7-46b3-b5af-c3967b1ed203" providerId="ADAL" clId="{CFC4EFE0-53D3-40A0-9D77-487800CA12B8}" dt="2024-09-08T16:24:17.406" v="35" actId="47"/>
        <pc:sldMkLst>
          <pc:docMk/>
          <pc:sldMk cId="1980276883" sldId="276"/>
        </pc:sldMkLst>
      </pc:sldChg>
      <pc:sldChg chg="del">
        <pc:chgData name="Dr. Anju Susan George [MU - Jaipur]" userId="70824c1d-57a7-46b3-b5af-c3967b1ed203" providerId="ADAL" clId="{CFC4EFE0-53D3-40A0-9D77-487800CA12B8}" dt="2024-09-08T16:24:17.998" v="36" actId="47"/>
        <pc:sldMkLst>
          <pc:docMk/>
          <pc:sldMk cId="3226665022" sldId="277"/>
        </pc:sldMkLst>
      </pc:sldChg>
      <pc:sldChg chg="modSp mod">
        <pc:chgData name="Dr. Anju Susan George [MU - Jaipur]" userId="70824c1d-57a7-46b3-b5af-c3967b1ed203" providerId="ADAL" clId="{CFC4EFE0-53D3-40A0-9D77-487800CA12B8}" dt="2024-09-08T16:24:21.169" v="37" actId="20577"/>
        <pc:sldMkLst>
          <pc:docMk/>
          <pc:sldMk cId="93030812" sldId="369"/>
        </pc:sldMkLst>
        <pc:spChg chg="mod">
          <ac:chgData name="Dr. Anju Susan George [MU - Jaipur]" userId="70824c1d-57a7-46b3-b5af-c3967b1ed203" providerId="ADAL" clId="{CFC4EFE0-53D3-40A0-9D77-487800CA12B8}" dt="2024-09-08T16:24:21.169" v="37" actId="20577"/>
          <ac:spMkLst>
            <pc:docMk/>
            <pc:sldMk cId="93030812" sldId="369"/>
            <ac:spMk id="3" creationId="{C253AD4D-7C3B-A9FE-C8DC-0D583279FB95}"/>
          </ac:spMkLst>
        </pc:spChg>
      </pc:sldChg>
      <pc:sldChg chg="modSp new mod">
        <pc:chgData name="Dr. Anju Susan George [MU - Jaipur]" userId="70824c1d-57a7-46b3-b5af-c3967b1ed203" providerId="ADAL" clId="{CFC4EFE0-53D3-40A0-9D77-487800CA12B8}" dt="2024-09-08T18:50:01.005" v="1003" actId="115"/>
        <pc:sldMkLst>
          <pc:docMk/>
          <pc:sldMk cId="3679871441" sldId="370"/>
        </pc:sldMkLst>
        <pc:spChg chg="mod">
          <ac:chgData name="Dr. Anju Susan George [MU - Jaipur]" userId="70824c1d-57a7-46b3-b5af-c3967b1ed203" providerId="ADAL" clId="{CFC4EFE0-53D3-40A0-9D77-487800CA12B8}" dt="2024-09-08T17:07:21.494" v="259" actId="14100"/>
          <ac:spMkLst>
            <pc:docMk/>
            <pc:sldMk cId="3679871441" sldId="370"/>
            <ac:spMk id="2" creationId="{FA8AC1CD-7FFF-1BDF-A15A-7E62195A8957}"/>
          </ac:spMkLst>
        </pc:spChg>
        <pc:spChg chg="mod">
          <ac:chgData name="Dr. Anju Susan George [MU - Jaipur]" userId="70824c1d-57a7-46b3-b5af-c3967b1ed203" providerId="ADAL" clId="{CFC4EFE0-53D3-40A0-9D77-487800CA12B8}" dt="2024-09-08T18:50:01.005" v="1003" actId="115"/>
          <ac:spMkLst>
            <pc:docMk/>
            <pc:sldMk cId="3679871441" sldId="370"/>
            <ac:spMk id="3" creationId="{7A6C7C92-9699-9564-F4B6-E3EAC640AFC1}"/>
          </ac:spMkLst>
        </pc:spChg>
      </pc:sldChg>
      <pc:sldChg chg="modSp new mod">
        <pc:chgData name="Dr. Anju Susan George [MU - Jaipur]" userId="70824c1d-57a7-46b3-b5af-c3967b1ed203" providerId="ADAL" clId="{CFC4EFE0-53D3-40A0-9D77-487800CA12B8}" dt="2024-09-09T16:02:32.781" v="1360" actId="20577"/>
        <pc:sldMkLst>
          <pc:docMk/>
          <pc:sldMk cId="3773342193" sldId="371"/>
        </pc:sldMkLst>
        <pc:spChg chg="mod">
          <ac:chgData name="Dr. Anju Susan George [MU - Jaipur]" userId="70824c1d-57a7-46b3-b5af-c3967b1ed203" providerId="ADAL" clId="{CFC4EFE0-53D3-40A0-9D77-487800CA12B8}" dt="2024-09-08T17:05:54.924" v="237" actId="14100"/>
          <ac:spMkLst>
            <pc:docMk/>
            <pc:sldMk cId="3773342193" sldId="371"/>
            <ac:spMk id="2" creationId="{9E2E6FE2-FF9C-68E4-28BD-50F1C89A30CC}"/>
          </ac:spMkLst>
        </pc:spChg>
        <pc:spChg chg="mod">
          <ac:chgData name="Dr. Anju Susan George [MU - Jaipur]" userId="70824c1d-57a7-46b3-b5af-c3967b1ed203" providerId="ADAL" clId="{CFC4EFE0-53D3-40A0-9D77-487800CA12B8}" dt="2024-09-09T16:02:32.781" v="1360" actId="20577"/>
          <ac:spMkLst>
            <pc:docMk/>
            <pc:sldMk cId="3773342193" sldId="371"/>
            <ac:spMk id="3" creationId="{4B5F66B3-1DB4-48E5-7C35-23C938B743AA}"/>
          </ac:spMkLst>
        </pc:spChg>
      </pc:sldChg>
      <pc:sldChg chg="modSp mod">
        <pc:chgData name="Dr. Anju Susan George [MU - Jaipur]" userId="70824c1d-57a7-46b3-b5af-c3967b1ed203" providerId="ADAL" clId="{CFC4EFE0-53D3-40A0-9D77-487800CA12B8}" dt="2024-09-08T18:53:42.590" v="1040" actId="115"/>
        <pc:sldMkLst>
          <pc:docMk/>
          <pc:sldMk cId="1922089408" sldId="372"/>
        </pc:sldMkLst>
        <pc:spChg chg="mod">
          <ac:chgData name="Dr. Anju Susan George [MU - Jaipur]" userId="70824c1d-57a7-46b3-b5af-c3967b1ed203" providerId="ADAL" clId="{CFC4EFE0-53D3-40A0-9D77-487800CA12B8}" dt="2024-09-08T16:26:09.204" v="73" actId="20577"/>
          <ac:spMkLst>
            <pc:docMk/>
            <pc:sldMk cId="1922089408" sldId="372"/>
            <ac:spMk id="2" creationId="{FA8AC1CD-7FFF-1BDF-A15A-7E62195A8957}"/>
          </ac:spMkLst>
        </pc:spChg>
        <pc:spChg chg="mod">
          <ac:chgData name="Dr. Anju Susan George [MU - Jaipur]" userId="70824c1d-57a7-46b3-b5af-c3967b1ed203" providerId="ADAL" clId="{CFC4EFE0-53D3-40A0-9D77-487800CA12B8}" dt="2024-09-08T18:53:42.590" v="1040" actId="115"/>
          <ac:spMkLst>
            <pc:docMk/>
            <pc:sldMk cId="1922089408" sldId="372"/>
            <ac:spMk id="3" creationId="{7A6C7C92-9699-9564-F4B6-E3EAC640AFC1}"/>
          </ac:spMkLst>
        </pc:spChg>
      </pc:sldChg>
      <pc:sldChg chg="modSp mod">
        <pc:chgData name="Dr. Anju Susan George [MU - Jaipur]" userId="70824c1d-57a7-46b3-b5af-c3967b1ed203" providerId="ADAL" clId="{CFC4EFE0-53D3-40A0-9D77-487800CA12B8}" dt="2024-09-08T17:49:16.421" v="506" actId="123"/>
        <pc:sldMkLst>
          <pc:docMk/>
          <pc:sldMk cId="1056627890" sldId="373"/>
        </pc:sldMkLst>
        <pc:spChg chg="mod">
          <ac:chgData name="Dr. Anju Susan George [MU - Jaipur]" userId="70824c1d-57a7-46b3-b5af-c3967b1ed203" providerId="ADAL" clId="{CFC4EFE0-53D3-40A0-9D77-487800CA12B8}" dt="2024-09-08T16:26:24.191" v="82" actId="20577"/>
          <ac:spMkLst>
            <pc:docMk/>
            <pc:sldMk cId="1056627890" sldId="373"/>
            <ac:spMk id="2" creationId="{FA8AC1CD-7FFF-1BDF-A15A-7E62195A8957}"/>
          </ac:spMkLst>
        </pc:spChg>
        <pc:spChg chg="mod">
          <ac:chgData name="Dr. Anju Susan George [MU - Jaipur]" userId="70824c1d-57a7-46b3-b5af-c3967b1ed203" providerId="ADAL" clId="{CFC4EFE0-53D3-40A0-9D77-487800CA12B8}" dt="2024-09-08T17:49:16.421" v="506" actId="123"/>
          <ac:spMkLst>
            <pc:docMk/>
            <pc:sldMk cId="1056627890" sldId="373"/>
            <ac:spMk id="3" creationId="{7A6C7C92-9699-9564-F4B6-E3EAC640AFC1}"/>
          </ac:spMkLst>
        </pc:spChg>
      </pc:sldChg>
      <pc:sldChg chg="modSp mod">
        <pc:chgData name="Dr. Anju Susan George [MU - Jaipur]" userId="70824c1d-57a7-46b3-b5af-c3967b1ed203" providerId="ADAL" clId="{CFC4EFE0-53D3-40A0-9D77-487800CA12B8}" dt="2024-09-08T18:56:53.619" v="1055" actId="113"/>
        <pc:sldMkLst>
          <pc:docMk/>
          <pc:sldMk cId="4250619649" sldId="374"/>
        </pc:sldMkLst>
        <pc:spChg chg="mod">
          <ac:chgData name="Dr. Anju Susan George [MU - Jaipur]" userId="70824c1d-57a7-46b3-b5af-c3967b1ed203" providerId="ADAL" clId="{CFC4EFE0-53D3-40A0-9D77-487800CA12B8}" dt="2024-09-08T16:26:55.969" v="98" actId="20577"/>
          <ac:spMkLst>
            <pc:docMk/>
            <pc:sldMk cId="4250619649" sldId="374"/>
            <ac:spMk id="2" creationId="{FA8AC1CD-7FFF-1BDF-A15A-7E62195A8957}"/>
          </ac:spMkLst>
        </pc:spChg>
        <pc:spChg chg="mod">
          <ac:chgData name="Dr. Anju Susan George [MU - Jaipur]" userId="70824c1d-57a7-46b3-b5af-c3967b1ed203" providerId="ADAL" clId="{CFC4EFE0-53D3-40A0-9D77-487800CA12B8}" dt="2024-09-08T18:56:53.619" v="1055" actId="113"/>
          <ac:spMkLst>
            <pc:docMk/>
            <pc:sldMk cId="4250619649" sldId="374"/>
            <ac:spMk id="3" creationId="{7A6C7C92-9699-9564-F4B6-E3EAC640AFC1}"/>
          </ac:spMkLst>
        </pc:spChg>
      </pc:sldChg>
      <pc:sldChg chg="modSp mod">
        <pc:chgData name="Dr. Anju Susan George [MU - Jaipur]" userId="70824c1d-57a7-46b3-b5af-c3967b1ed203" providerId="ADAL" clId="{CFC4EFE0-53D3-40A0-9D77-487800CA12B8}" dt="2024-09-08T17:00:00.175" v="163" actId="113"/>
        <pc:sldMkLst>
          <pc:docMk/>
          <pc:sldMk cId="2445651786" sldId="375"/>
        </pc:sldMkLst>
        <pc:spChg chg="mod">
          <ac:chgData name="Dr. Anju Susan George [MU - Jaipur]" userId="70824c1d-57a7-46b3-b5af-c3967b1ed203" providerId="ADAL" clId="{CFC4EFE0-53D3-40A0-9D77-487800CA12B8}" dt="2024-09-08T16:30:39.231" v="121" actId="14100"/>
          <ac:spMkLst>
            <pc:docMk/>
            <pc:sldMk cId="2445651786" sldId="375"/>
            <ac:spMk id="2" creationId="{FA8AC1CD-7FFF-1BDF-A15A-7E62195A8957}"/>
          </ac:spMkLst>
        </pc:spChg>
        <pc:spChg chg="mod">
          <ac:chgData name="Dr. Anju Susan George [MU - Jaipur]" userId="70824c1d-57a7-46b3-b5af-c3967b1ed203" providerId="ADAL" clId="{CFC4EFE0-53D3-40A0-9D77-487800CA12B8}" dt="2024-09-08T17:00:00.175" v="163" actId="113"/>
          <ac:spMkLst>
            <pc:docMk/>
            <pc:sldMk cId="2445651786" sldId="375"/>
            <ac:spMk id="3" creationId="{7A6C7C92-9699-9564-F4B6-E3EAC640AFC1}"/>
          </ac:spMkLst>
        </pc:spChg>
      </pc:sldChg>
      <pc:sldChg chg="modSp new mod">
        <pc:chgData name="Dr. Anju Susan George [MU - Jaipur]" userId="70824c1d-57a7-46b3-b5af-c3967b1ed203" providerId="ADAL" clId="{CFC4EFE0-53D3-40A0-9D77-487800CA12B8}" dt="2024-09-09T19:00:02.436" v="1657" actId="113"/>
        <pc:sldMkLst>
          <pc:docMk/>
          <pc:sldMk cId="736870766" sldId="376"/>
        </pc:sldMkLst>
        <pc:spChg chg="mod">
          <ac:chgData name="Dr. Anju Susan George [MU - Jaipur]" userId="70824c1d-57a7-46b3-b5af-c3967b1ed203" providerId="ADAL" clId="{CFC4EFE0-53D3-40A0-9D77-487800CA12B8}" dt="2024-09-09T18:59:50.547" v="1655" actId="20577"/>
          <ac:spMkLst>
            <pc:docMk/>
            <pc:sldMk cId="736870766" sldId="376"/>
            <ac:spMk id="2" creationId="{33B3E419-A20F-F41C-1976-EB8CE03CDC06}"/>
          </ac:spMkLst>
        </pc:spChg>
        <pc:spChg chg="mod">
          <ac:chgData name="Dr. Anju Susan George [MU - Jaipur]" userId="70824c1d-57a7-46b3-b5af-c3967b1ed203" providerId="ADAL" clId="{CFC4EFE0-53D3-40A0-9D77-487800CA12B8}" dt="2024-09-09T19:00:02.436" v="1657" actId="113"/>
          <ac:spMkLst>
            <pc:docMk/>
            <pc:sldMk cId="736870766" sldId="376"/>
            <ac:spMk id="3" creationId="{E72DD67C-6EC9-C37F-8A19-EF6B352ABBAD}"/>
          </ac:spMkLst>
        </pc:spChg>
      </pc:sldChg>
      <pc:sldChg chg="modSp new mod">
        <pc:chgData name="Dr. Anju Susan George [MU - Jaipur]" userId="70824c1d-57a7-46b3-b5af-c3967b1ed203" providerId="ADAL" clId="{CFC4EFE0-53D3-40A0-9D77-487800CA12B8}" dt="2024-09-08T18:53:49.484" v="1042" actId="115"/>
        <pc:sldMkLst>
          <pc:docMk/>
          <pc:sldMk cId="2358170413" sldId="377"/>
        </pc:sldMkLst>
        <pc:spChg chg="mod">
          <ac:chgData name="Dr. Anju Susan George [MU - Jaipur]" userId="70824c1d-57a7-46b3-b5af-c3967b1ed203" providerId="ADAL" clId="{CFC4EFE0-53D3-40A0-9D77-487800CA12B8}" dt="2024-09-08T17:45:33.200" v="482" actId="27636"/>
          <ac:spMkLst>
            <pc:docMk/>
            <pc:sldMk cId="2358170413" sldId="377"/>
            <ac:spMk id="2" creationId="{A484CEF2-ABF3-5D8D-B230-6DD01969D5C4}"/>
          </ac:spMkLst>
        </pc:spChg>
        <pc:spChg chg="mod">
          <ac:chgData name="Dr. Anju Susan George [MU - Jaipur]" userId="70824c1d-57a7-46b3-b5af-c3967b1ed203" providerId="ADAL" clId="{CFC4EFE0-53D3-40A0-9D77-487800CA12B8}" dt="2024-09-08T18:53:49.484" v="1042" actId="115"/>
          <ac:spMkLst>
            <pc:docMk/>
            <pc:sldMk cId="2358170413" sldId="377"/>
            <ac:spMk id="3" creationId="{453E9296-8C5E-B4C7-4622-1C6758D7CEBC}"/>
          </ac:spMkLst>
        </pc:spChg>
      </pc:sldChg>
      <pc:sldChg chg="modSp new mod">
        <pc:chgData name="Dr. Anju Susan George [MU - Jaipur]" userId="70824c1d-57a7-46b3-b5af-c3967b1ed203" providerId="ADAL" clId="{CFC4EFE0-53D3-40A0-9D77-487800CA12B8}" dt="2024-09-08T18:54:41.916" v="1044" actId="115"/>
        <pc:sldMkLst>
          <pc:docMk/>
          <pc:sldMk cId="1706476632" sldId="378"/>
        </pc:sldMkLst>
        <pc:spChg chg="mod">
          <ac:chgData name="Dr. Anju Susan George [MU - Jaipur]" userId="70824c1d-57a7-46b3-b5af-c3967b1ed203" providerId="ADAL" clId="{CFC4EFE0-53D3-40A0-9D77-487800CA12B8}" dt="2024-09-08T17:45:50.095" v="483"/>
          <ac:spMkLst>
            <pc:docMk/>
            <pc:sldMk cId="1706476632" sldId="378"/>
            <ac:spMk id="2" creationId="{BAAA0496-FBFD-C4BA-C49C-AD4DF1D49AA5}"/>
          </ac:spMkLst>
        </pc:spChg>
        <pc:spChg chg="mod">
          <ac:chgData name="Dr. Anju Susan George [MU - Jaipur]" userId="70824c1d-57a7-46b3-b5af-c3967b1ed203" providerId="ADAL" clId="{CFC4EFE0-53D3-40A0-9D77-487800CA12B8}" dt="2024-09-08T18:54:41.916" v="1044" actId="115"/>
          <ac:spMkLst>
            <pc:docMk/>
            <pc:sldMk cId="1706476632" sldId="378"/>
            <ac:spMk id="3" creationId="{6144D0ED-260E-4375-D405-346478E017C2}"/>
          </ac:spMkLst>
        </pc:spChg>
      </pc:sldChg>
      <pc:sldChg chg="modSp add mod">
        <pc:chgData name="Dr. Anju Susan George [MU - Jaipur]" userId="70824c1d-57a7-46b3-b5af-c3967b1ed203" providerId="ADAL" clId="{CFC4EFE0-53D3-40A0-9D77-487800CA12B8}" dt="2024-09-09T16:03:10.858" v="1368" actId="20577"/>
        <pc:sldMkLst>
          <pc:docMk/>
          <pc:sldMk cId="2999125673" sldId="379"/>
        </pc:sldMkLst>
        <pc:spChg chg="mod">
          <ac:chgData name="Dr. Anju Susan George [MU - Jaipur]" userId="70824c1d-57a7-46b3-b5af-c3967b1ed203" providerId="ADAL" clId="{CFC4EFE0-53D3-40A0-9D77-487800CA12B8}" dt="2024-09-08T17:46:07.245" v="486"/>
          <ac:spMkLst>
            <pc:docMk/>
            <pc:sldMk cId="2999125673" sldId="379"/>
            <ac:spMk id="2" creationId="{BAAA0496-FBFD-C4BA-C49C-AD4DF1D49AA5}"/>
          </ac:spMkLst>
        </pc:spChg>
        <pc:spChg chg="mod">
          <ac:chgData name="Dr. Anju Susan George [MU - Jaipur]" userId="70824c1d-57a7-46b3-b5af-c3967b1ed203" providerId="ADAL" clId="{CFC4EFE0-53D3-40A0-9D77-487800CA12B8}" dt="2024-09-09T16:03:10.858" v="1368" actId="20577"/>
          <ac:spMkLst>
            <pc:docMk/>
            <pc:sldMk cId="2999125673" sldId="379"/>
            <ac:spMk id="3" creationId="{6144D0ED-260E-4375-D405-346478E017C2}"/>
          </ac:spMkLst>
        </pc:spChg>
      </pc:sldChg>
      <pc:sldChg chg="modSp new mod">
        <pc:chgData name="Dr. Anju Susan George [MU - Jaipur]" userId="70824c1d-57a7-46b3-b5af-c3967b1ed203" providerId="ADAL" clId="{CFC4EFE0-53D3-40A0-9D77-487800CA12B8}" dt="2024-09-09T19:21:27.155" v="1687" actId="20577"/>
        <pc:sldMkLst>
          <pc:docMk/>
          <pc:sldMk cId="1804583055" sldId="380"/>
        </pc:sldMkLst>
        <pc:spChg chg="mod">
          <ac:chgData name="Dr. Anju Susan George [MU - Jaipur]" userId="70824c1d-57a7-46b3-b5af-c3967b1ed203" providerId="ADAL" clId="{CFC4EFE0-53D3-40A0-9D77-487800CA12B8}" dt="2024-09-09T19:21:27.155" v="1687" actId="20577"/>
          <ac:spMkLst>
            <pc:docMk/>
            <pc:sldMk cId="1804583055" sldId="380"/>
            <ac:spMk id="2" creationId="{15529279-9BA9-AE36-C982-EC2EE342DC32}"/>
          </ac:spMkLst>
        </pc:spChg>
        <pc:spChg chg="mod">
          <ac:chgData name="Dr. Anju Susan George [MU - Jaipur]" userId="70824c1d-57a7-46b3-b5af-c3967b1ed203" providerId="ADAL" clId="{CFC4EFE0-53D3-40A0-9D77-487800CA12B8}" dt="2024-09-08T18:55:56.485" v="1048" actId="113"/>
          <ac:spMkLst>
            <pc:docMk/>
            <pc:sldMk cId="1804583055" sldId="380"/>
            <ac:spMk id="3" creationId="{58BE4D31-E815-EBD5-60DD-36DA6130A2E0}"/>
          </ac:spMkLst>
        </pc:spChg>
      </pc:sldChg>
      <pc:sldChg chg="modSp new mod">
        <pc:chgData name="Dr. Anju Susan George [MU - Jaipur]" userId="70824c1d-57a7-46b3-b5af-c3967b1ed203" providerId="ADAL" clId="{CFC4EFE0-53D3-40A0-9D77-487800CA12B8}" dt="2024-09-09T04:16:48.583" v="1301" actId="27636"/>
        <pc:sldMkLst>
          <pc:docMk/>
          <pc:sldMk cId="3631554601" sldId="381"/>
        </pc:sldMkLst>
        <pc:spChg chg="mod">
          <ac:chgData name="Dr. Anju Susan George [MU - Jaipur]" userId="70824c1d-57a7-46b3-b5af-c3967b1ed203" providerId="ADAL" clId="{CFC4EFE0-53D3-40A0-9D77-487800CA12B8}" dt="2024-09-08T17:52:51.287" v="545" actId="14100"/>
          <ac:spMkLst>
            <pc:docMk/>
            <pc:sldMk cId="3631554601" sldId="381"/>
            <ac:spMk id="2" creationId="{AB8399DB-27C6-15D5-604D-6355271D4CF0}"/>
          </ac:spMkLst>
        </pc:spChg>
        <pc:spChg chg="mod">
          <ac:chgData name="Dr. Anju Susan George [MU - Jaipur]" userId="70824c1d-57a7-46b3-b5af-c3967b1ed203" providerId="ADAL" clId="{CFC4EFE0-53D3-40A0-9D77-487800CA12B8}" dt="2024-09-09T04:16:48.583" v="1301" actId="27636"/>
          <ac:spMkLst>
            <pc:docMk/>
            <pc:sldMk cId="3631554601" sldId="381"/>
            <ac:spMk id="3" creationId="{C982A470-5947-7E08-5082-B0F3E7070D84}"/>
          </ac:spMkLst>
        </pc:spChg>
      </pc:sldChg>
      <pc:sldChg chg="modSp new mod">
        <pc:chgData name="Dr. Anju Susan George [MU - Jaipur]" userId="70824c1d-57a7-46b3-b5af-c3967b1ed203" providerId="ADAL" clId="{CFC4EFE0-53D3-40A0-9D77-487800CA12B8}" dt="2024-09-09T04:17:23.628" v="1304" actId="113"/>
        <pc:sldMkLst>
          <pc:docMk/>
          <pc:sldMk cId="2795019848" sldId="382"/>
        </pc:sldMkLst>
        <pc:spChg chg="mod">
          <ac:chgData name="Dr. Anju Susan George [MU - Jaipur]" userId="70824c1d-57a7-46b3-b5af-c3967b1ed203" providerId="ADAL" clId="{CFC4EFE0-53D3-40A0-9D77-487800CA12B8}" dt="2024-09-08T17:53:57.065" v="559" actId="14100"/>
          <ac:spMkLst>
            <pc:docMk/>
            <pc:sldMk cId="2795019848" sldId="382"/>
            <ac:spMk id="2" creationId="{162DE9D5-31E6-D2C3-2095-3D90E84B99F7}"/>
          </ac:spMkLst>
        </pc:spChg>
        <pc:spChg chg="mod">
          <ac:chgData name="Dr. Anju Susan George [MU - Jaipur]" userId="70824c1d-57a7-46b3-b5af-c3967b1ed203" providerId="ADAL" clId="{CFC4EFE0-53D3-40A0-9D77-487800CA12B8}" dt="2024-09-09T04:17:23.628" v="1304" actId="113"/>
          <ac:spMkLst>
            <pc:docMk/>
            <pc:sldMk cId="2795019848" sldId="382"/>
            <ac:spMk id="3" creationId="{B8E52869-D4B8-8B9B-54C3-C6B3459DC11B}"/>
          </ac:spMkLst>
        </pc:spChg>
      </pc:sldChg>
      <pc:sldChg chg="modSp new mod">
        <pc:chgData name="Dr. Anju Susan George [MU - Jaipur]" userId="70824c1d-57a7-46b3-b5af-c3967b1ed203" providerId="ADAL" clId="{CFC4EFE0-53D3-40A0-9D77-487800CA12B8}" dt="2024-09-09T04:16:38.298" v="1299" actId="20577"/>
        <pc:sldMkLst>
          <pc:docMk/>
          <pc:sldMk cId="3300918832" sldId="383"/>
        </pc:sldMkLst>
        <pc:spChg chg="mod">
          <ac:chgData name="Dr. Anju Susan George [MU - Jaipur]" userId="70824c1d-57a7-46b3-b5af-c3967b1ed203" providerId="ADAL" clId="{CFC4EFE0-53D3-40A0-9D77-487800CA12B8}" dt="2024-09-08T17:53:47.364" v="557" actId="27636"/>
          <ac:spMkLst>
            <pc:docMk/>
            <pc:sldMk cId="3300918832" sldId="383"/>
            <ac:spMk id="2" creationId="{E37077A1-1F14-176D-3399-3FD2AE523AAA}"/>
          </ac:spMkLst>
        </pc:spChg>
        <pc:spChg chg="mod">
          <ac:chgData name="Dr. Anju Susan George [MU - Jaipur]" userId="70824c1d-57a7-46b3-b5af-c3967b1ed203" providerId="ADAL" clId="{CFC4EFE0-53D3-40A0-9D77-487800CA12B8}" dt="2024-09-09T04:16:38.298" v="1299" actId="20577"/>
          <ac:spMkLst>
            <pc:docMk/>
            <pc:sldMk cId="3300918832" sldId="383"/>
            <ac:spMk id="3" creationId="{922CAA2A-8AF3-A5A6-D1B0-3555D31597B2}"/>
          </ac:spMkLst>
        </pc:spChg>
      </pc:sldChg>
      <pc:sldChg chg="modSp mod">
        <pc:chgData name="Dr. Anju Susan George [MU - Jaipur]" userId="70824c1d-57a7-46b3-b5af-c3967b1ed203" providerId="ADAL" clId="{CFC4EFE0-53D3-40A0-9D77-487800CA12B8}" dt="2024-09-08T18:07:31.903" v="602" actId="113"/>
        <pc:sldMkLst>
          <pc:docMk/>
          <pc:sldMk cId="2007766243" sldId="384"/>
        </pc:sldMkLst>
        <pc:spChg chg="mod">
          <ac:chgData name="Dr. Anju Susan George [MU - Jaipur]" userId="70824c1d-57a7-46b3-b5af-c3967b1ed203" providerId="ADAL" clId="{CFC4EFE0-53D3-40A0-9D77-487800CA12B8}" dt="2024-09-08T18:00:19.052" v="582" actId="20577"/>
          <ac:spMkLst>
            <pc:docMk/>
            <pc:sldMk cId="2007766243" sldId="384"/>
            <ac:spMk id="2" creationId="{FA8AC1CD-7FFF-1BDF-A15A-7E62195A8957}"/>
          </ac:spMkLst>
        </pc:spChg>
        <pc:spChg chg="mod">
          <ac:chgData name="Dr. Anju Susan George [MU - Jaipur]" userId="70824c1d-57a7-46b3-b5af-c3967b1ed203" providerId="ADAL" clId="{CFC4EFE0-53D3-40A0-9D77-487800CA12B8}" dt="2024-09-08T18:07:31.903" v="602" actId="113"/>
          <ac:spMkLst>
            <pc:docMk/>
            <pc:sldMk cId="2007766243" sldId="384"/>
            <ac:spMk id="3" creationId="{7A6C7C92-9699-9564-F4B6-E3EAC640AFC1}"/>
          </ac:spMkLst>
        </pc:spChg>
      </pc:sldChg>
      <pc:sldChg chg="modSp new mod">
        <pc:chgData name="Dr. Anju Susan George [MU - Jaipur]" userId="70824c1d-57a7-46b3-b5af-c3967b1ed203" providerId="ADAL" clId="{CFC4EFE0-53D3-40A0-9D77-487800CA12B8}" dt="2024-09-09T16:12:24.840" v="1385" actId="20577"/>
        <pc:sldMkLst>
          <pc:docMk/>
          <pc:sldMk cId="23737831" sldId="385"/>
        </pc:sldMkLst>
        <pc:spChg chg="mod">
          <ac:chgData name="Dr. Anju Susan George [MU - Jaipur]" userId="70824c1d-57a7-46b3-b5af-c3967b1ed203" providerId="ADAL" clId="{CFC4EFE0-53D3-40A0-9D77-487800CA12B8}" dt="2024-09-09T16:12:24.840" v="1385" actId="20577"/>
          <ac:spMkLst>
            <pc:docMk/>
            <pc:sldMk cId="23737831" sldId="385"/>
            <ac:spMk id="2" creationId="{004173CC-D5E3-77DC-6E97-BCD43A74715D}"/>
          </ac:spMkLst>
        </pc:spChg>
        <pc:spChg chg="mod">
          <ac:chgData name="Dr. Anju Susan George [MU - Jaipur]" userId="70824c1d-57a7-46b3-b5af-c3967b1ed203" providerId="ADAL" clId="{CFC4EFE0-53D3-40A0-9D77-487800CA12B8}" dt="2024-09-08T18:23:49.009" v="868" actId="20577"/>
          <ac:spMkLst>
            <pc:docMk/>
            <pc:sldMk cId="23737831" sldId="385"/>
            <ac:spMk id="3" creationId="{C72660F0-D1AE-4FDB-35C0-D33389E30AF3}"/>
          </ac:spMkLst>
        </pc:spChg>
      </pc:sldChg>
      <pc:sldChg chg="modSp new mod">
        <pc:chgData name="Dr. Anju Susan George [MU - Jaipur]" userId="70824c1d-57a7-46b3-b5af-c3967b1ed203" providerId="ADAL" clId="{CFC4EFE0-53D3-40A0-9D77-487800CA12B8}" dt="2024-09-08T18:24:41.775" v="881" actId="115"/>
        <pc:sldMkLst>
          <pc:docMk/>
          <pc:sldMk cId="3154283198" sldId="386"/>
        </pc:sldMkLst>
        <pc:spChg chg="mod">
          <ac:chgData name="Dr. Anju Susan George [MU - Jaipur]" userId="70824c1d-57a7-46b3-b5af-c3967b1ed203" providerId="ADAL" clId="{CFC4EFE0-53D3-40A0-9D77-487800CA12B8}" dt="2024-09-08T18:22:47.332" v="845" actId="255"/>
          <ac:spMkLst>
            <pc:docMk/>
            <pc:sldMk cId="3154283198" sldId="386"/>
            <ac:spMk id="2" creationId="{17C49ED4-3E7D-789D-F0E8-4814B3A2D9EA}"/>
          </ac:spMkLst>
        </pc:spChg>
        <pc:spChg chg="mod">
          <ac:chgData name="Dr. Anju Susan George [MU - Jaipur]" userId="70824c1d-57a7-46b3-b5af-c3967b1ed203" providerId="ADAL" clId="{CFC4EFE0-53D3-40A0-9D77-487800CA12B8}" dt="2024-09-08T18:24:41.775" v="881" actId="115"/>
          <ac:spMkLst>
            <pc:docMk/>
            <pc:sldMk cId="3154283198" sldId="386"/>
            <ac:spMk id="3" creationId="{67FDDEE8-3F70-73CC-66D6-8D58A5952E94}"/>
          </ac:spMkLst>
        </pc:spChg>
      </pc:sldChg>
      <pc:sldChg chg="modSp new mod">
        <pc:chgData name="Dr. Anju Susan George [MU - Jaipur]" userId="70824c1d-57a7-46b3-b5af-c3967b1ed203" providerId="ADAL" clId="{CFC4EFE0-53D3-40A0-9D77-487800CA12B8}" dt="2024-09-08T18:26:49.986" v="917" actId="123"/>
        <pc:sldMkLst>
          <pc:docMk/>
          <pc:sldMk cId="1201397884" sldId="387"/>
        </pc:sldMkLst>
        <pc:spChg chg="mod">
          <ac:chgData name="Dr. Anju Susan George [MU - Jaipur]" userId="70824c1d-57a7-46b3-b5af-c3967b1ed203" providerId="ADAL" clId="{CFC4EFE0-53D3-40A0-9D77-487800CA12B8}" dt="2024-09-08T18:24:10.674" v="870" actId="27636"/>
          <ac:spMkLst>
            <pc:docMk/>
            <pc:sldMk cId="1201397884" sldId="387"/>
            <ac:spMk id="2" creationId="{3A404C14-D209-5360-A099-6EA8CEDCED77}"/>
          </ac:spMkLst>
        </pc:spChg>
        <pc:spChg chg="mod">
          <ac:chgData name="Dr. Anju Susan George [MU - Jaipur]" userId="70824c1d-57a7-46b3-b5af-c3967b1ed203" providerId="ADAL" clId="{CFC4EFE0-53D3-40A0-9D77-487800CA12B8}" dt="2024-09-08T18:26:49.986" v="917" actId="123"/>
          <ac:spMkLst>
            <pc:docMk/>
            <pc:sldMk cId="1201397884" sldId="387"/>
            <ac:spMk id="3" creationId="{6A21D7A3-5192-CBFC-5840-0AAC6CEDC377}"/>
          </ac:spMkLst>
        </pc:spChg>
      </pc:sldChg>
      <pc:sldChg chg="modSp new del mod">
        <pc:chgData name="Dr. Anju Susan George [MU - Jaipur]" userId="70824c1d-57a7-46b3-b5af-c3967b1ed203" providerId="ADAL" clId="{CFC4EFE0-53D3-40A0-9D77-487800CA12B8}" dt="2024-09-08T18:25:40.448" v="895" actId="47"/>
        <pc:sldMkLst>
          <pc:docMk/>
          <pc:sldMk cId="23697388" sldId="388"/>
        </pc:sldMkLst>
        <pc:spChg chg="mod">
          <ac:chgData name="Dr. Anju Susan George [MU - Jaipur]" userId="70824c1d-57a7-46b3-b5af-c3967b1ed203" providerId="ADAL" clId="{CFC4EFE0-53D3-40A0-9D77-487800CA12B8}" dt="2024-09-08T18:24:15.078" v="871"/>
          <ac:spMkLst>
            <pc:docMk/>
            <pc:sldMk cId="23697388" sldId="388"/>
            <ac:spMk id="2" creationId="{209320F1-93A2-486B-5D69-DBF636D3E13E}"/>
          </ac:spMkLst>
        </pc:spChg>
        <pc:spChg chg="mod">
          <ac:chgData name="Dr. Anju Susan George [MU - Jaipur]" userId="70824c1d-57a7-46b3-b5af-c3967b1ed203" providerId="ADAL" clId="{CFC4EFE0-53D3-40A0-9D77-487800CA12B8}" dt="2024-09-08T18:17:04.102" v="726" actId="12"/>
          <ac:spMkLst>
            <pc:docMk/>
            <pc:sldMk cId="23697388" sldId="388"/>
            <ac:spMk id="3" creationId="{34A59BDA-68EA-8288-49E8-77188134040C}"/>
          </ac:spMkLst>
        </pc:spChg>
      </pc:sldChg>
      <pc:sldChg chg="modSp new mod">
        <pc:chgData name="Dr. Anju Susan George [MU - Jaipur]" userId="70824c1d-57a7-46b3-b5af-c3967b1ed203" providerId="ADAL" clId="{CFC4EFE0-53D3-40A0-9D77-487800CA12B8}" dt="2024-09-09T04:04:59.836" v="1174" actId="20577"/>
        <pc:sldMkLst>
          <pc:docMk/>
          <pc:sldMk cId="769554263" sldId="389"/>
        </pc:sldMkLst>
        <pc:spChg chg="mod">
          <ac:chgData name="Dr. Anju Susan George [MU - Jaipur]" userId="70824c1d-57a7-46b3-b5af-c3967b1ed203" providerId="ADAL" clId="{CFC4EFE0-53D3-40A0-9D77-487800CA12B8}" dt="2024-09-08T18:27:05.286" v="923" actId="115"/>
          <ac:spMkLst>
            <pc:docMk/>
            <pc:sldMk cId="769554263" sldId="389"/>
            <ac:spMk id="2" creationId="{543F26F6-B8BD-DAB5-5A75-1EFE0B91B7A0}"/>
          </ac:spMkLst>
        </pc:spChg>
        <pc:spChg chg="mod">
          <ac:chgData name="Dr. Anju Susan George [MU - Jaipur]" userId="70824c1d-57a7-46b3-b5af-c3967b1ed203" providerId="ADAL" clId="{CFC4EFE0-53D3-40A0-9D77-487800CA12B8}" dt="2024-09-09T04:04:59.836" v="1174" actId="20577"/>
          <ac:spMkLst>
            <pc:docMk/>
            <pc:sldMk cId="769554263" sldId="389"/>
            <ac:spMk id="3" creationId="{A429AD86-F82C-66E3-1981-57959A227B96}"/>
          </ac:spMkLst>
        </pc:spChg>
      </pc:sldChg>
      <pc:sldChg chg="modSp new mod">
        <pc:chgData name="Dr. Anju Susan George [MU - Jaipur]" userId="70824c1d-57a7-46b3-b5af-c3967b1ed203" providerId="ADAL" clId="{CFC4EFE0-53D3-40A0-9D77-487800CA12B8}" dt="2024-09-08T18:28:23.771" v="969" actId="255"/>
        <pc:sldMkLst>
          <pc:docMk/>
          <pc:sldMk cId="1573628774" sldId="390"/>
        </pc:sldMkLst>
        <pc:spChg chg="mod">
          <ac:chgData name="Dr. Anju Susan George [MU - Jaipur]" userId="70824c1d-57a7-46b3-b5af-c3967b1ed203" providerId="ADAL" clId="{CFC4EFE0-53D3-40A0-9D77-487800CA12B8}" dt="2024-09-08T18:28:10.142" v="966" actId="113"/>
          <ac:spMkLst>
            <pc:docMk/>
            <pc:sldMk cId="1573628774" sldId="390"/>
            <ac:spMk id="2" creationId="{95510C45-1619-AE56-4B3C-58AB0186E598}"/>
          </ac:spMkLst>
        </pc:spChg>
        <pc:spChg chg="mod">
          <ac:chgData name="Dr. Anju Susan George [MU - Jaipur]" userId="70824c1d-57a7-46b3-b5af-c3967b1ed203" providerId="ADAL" clId="{CFC4EFE0-53D3-40A0-9D77-487800CA12B8}" dt="2024-09-08T18:28:23.771" v="969" actId="255"/>
          <ac:spMkLst>
            <pc:docMk/>
            <pc:sldMk cId="1573628774" sldId="390"/>
            <ac:spMk id="3" creationId="{2C63B2AE-C73D-466F-3A51-385B36988196}"/>
          </ac:spMkLst>
        </pc:spChg>
      </pc:sldChg>
      <pc:sldChg chg="modSp new mod">
        <pc:chgData name="Dr. Anju Susan George [MU - Jaipur]" userId="70824c1d-57a7-46b3-b5af-c3967b1ed203" providerId="ADAL" clId="{CFC4EFE0-53D3-40A0-9D77-487800CA12B8}" dt="2024-09-08T18:28:53.753" v="979" actId="2711"/>
        <pc:sldMkLst>
          <pc:docMk/>
          <pc:sldMk cId="2717154233" sldId="391"/>
        </pc:sldMkLst>
        <pc:spChg chg="mod">
          <ac:chgData name="Dr. Anju Susan George [MU - Jaipur]" userId="70824c1d-57a7-46b3-b5af-c3967b1ed203" providerId="ADAL" clId="{CFC4EFE0-53D3-40A0-9D77-487800CA12B8}" dt="2024-09-08T18:28:46.550" v="977" actId="14100"/>
          <ac:spMkLst>
            <pc:docMk/>
            <pc:sldMk cId="2717154233" sldId="391"/>
            <ac:spMk id="2" creationId="{27392768-A4C1-56D5-8095-22658F0C2357}"/>
          </ac:spMkLst>
        </pc:spChg>
        <pc:spChg chg="mod">
          <ac:chgData name="Dr. Anju Susan George [MU - Jaipur]" userId="70824c1d-57a7-46b3-b5af-c3967b1ed203" providerId="ADAL" clId="{CFC4EFE0-53D3-40A0-9D77-487800CA12B8}" dt="2024-09-08T18:28:53.753" v="979" actId="2711"/>
          <ac:spMkLst>
            <pc:docMk/>
            <pc:sldMk cId="2717154233" sldId="391"/>
            <ac:spMk id="3" creationId="{90642EEF-264A-B631-287C-2B159BC9D18F}"/>
          </ac:spMkLst>
        </pc:spChg>
      </pc:sldChg>
      <pc:sldChg chg="modSp new mod ord">
        <pc:chgData name="Dr. Anju Susan George [MU - Jaipur]" userId="70824c1d-57a7-46b3-b5af-c3967b1ed203" providerId="ADAL" clId="{CFC4EFE0-53D3-40A0-9D77-487800CA12B8}" dt="2024-09-08T19:05:21.030" v="1165" actId="20577"/>
        <pc:sldMkLst>
          <pc:docMk/>
          <pc:sldMk cId="1668909230" sldId="392"/>
        </pc:sldMkLst>
        <pc:spChg chg="mod">
          <ac:chgData name="Dr. Anju Susan George [MU - Jaipur]" userId="70824c1d-57a7-46b3-b5af-c3967b1ed203" providerId="ADAL" clId="{CFC4EFE0-53D3-40A0-9D77-487800CA12B8}" dt="2024-09-08T19:05:21.030" v="1165" actId="20577"/>
          <ac:spMkLst>
            <pc:docMk/>
            <pc:sldMk cId="1668909230" sldId="392"/>
            <ac:spMk id="2" creationId="{FBF67E04-DBB5-E2D9-29CB-B724B250A9B9}"/>
          </ac:spMkLst>
        </pc:spChg>
        <pc:spChg chg="mod">
          <ac:chgData name="Dr. Anju Susan George [MU - Jaipur]" userId="70824c1d-57a7-46b3-b5af-c3967b1ed203" providerId="ADAL" clId="{CFC4EFE0-53D3-40A0-9D77-487800CA12B8}" dt="2024-09-08T19:05:09.677" v="1164" actId="2711"/>
          <ac:spMkLst>
            <pc:docMk/>
            <pc:sldMk cId="1668909230" sldId="392"/>
            <ac:spMk id="3" creationId="{05693848-9D15-0AA5-394C-0F435497DB6B}"/>
          </ac:spMkLst>
        </pc:spChg>
      </pc:sldChg>
      <pc:sldChg chg="modSp new mod">
        <pc:chgData name="Dr. Anju Susan George [MU - Jaipur]" userId="70824c1d-57a7-46b3-b5af-c3967b1ed203" providerId="ADAL" clId="{CFC4EFE0-53D3-40A0-9D77-487800CA12B8}" dt="2024-09-12T04:02:35.234" v="2389" actId="113"/>
        <pc:sldMkLst>
          <pc:docMk/>
          <pc:sldMk cId="3894147345" sldId="393"/>
        </pc:sldMkLst>
        <pc:spChg chg="mod">
          <ac:chgData name="Dr. Anju Susan George [MU - Jaipur]" userId="70824c1d-57a7-46b3-b5af-c3967b1ed203" providerId="ADAL" clId="{CFC4EFE0-53D3-40A0-9D77-487800CA12B8}" dt="2024-09-09T18:27:14.398" v="1420" actId="27636"/>
          <ac:spMkLst>
            <pc:docMk/>
            <pc:sldMk cId="3894147345" sldId="393"/>
            <ac:spMk id="2" creationId="{EF18EDCB-D82F-4A6F-13DC-25AEB57565E7}"/>
          </ac:spMkLst>
        </pc:spChg>
        <pc:spChg chg="mod">
          <ac:chgData name="Dr. Anju Susan George [MU - Jaipur]" userId="70824c1d-57a7-46b3-b5af-c3967b1ed203" providerId="ADAL" clId="{CFC4EFE0-53D3-40A0-9D77-487800CA12B8}" dt="2024-09-12T04:02:35.234" v="2389" actId="113"/>
          <ac:spMkLst>
            <pc:docMk/>
            <pc:sldMk cId="3894147345" sldId="393"/>
            <ac:spMk id="3" creationId="{F0FCAA5F-35BA-EED0-186E-4585DEE886B8}"/>
          </ac:spMkLst>
        </pc:spChg>
      </pc:sldChg>
      <pc:sldChg chg="addSp modSp new mod">
        <pc:chgData name="Dr. Anju Susan George [MU - Jaipur]" userId="70824c1d-57a7-46b3-b5af-c3967b1ed203" providerId="ADAL" clId="{CFC4EFE0-53D3-40A0-9D77-487800CA12B8}" dt="2024-09-11T06:37:33.827" v="2347" actId="113"/>
        <pc:sldMkLst>
          <pc:docMk/>
          <pc:sldMk cId="2416712889" sldId="394"/>
        </pc:sldMkLst>
        <pc:spChg chg="mod">
          <ac:chgData name="Dr. Anju Susan George [MU - Jaipur]" userId="70824c1d-57a7-46b3-b5af-c3967b1ed203" providerId="ADAL" clId="{CFC4EFE0-53D3-40A0-9D77-487800CA12B8}" dt="2024-09-11T04:35:06.075" v="1937" actId="122"/>
          <ac:spMkLst>
            <pc:docMk/>
            <pc:sldMk cId="2416712889" sldId="394"/>
            <ac:spMk id="2" creationId="{AB2821A2-BB5A-B3E1-FFA3-9C2193C6D9A2}"/>
          </ac:spMkLst>
        </pc:spChg>
        <pc:spChg chg="mod">
          <ac:chgData name="Dr. Anju Susan George [MU - Jaipur]" userId="70824c1d-57a7-46b3-b5af-c3967b1ed203" providerId="ADAL" clId="{CFC4EFE0-53D3-40A0-9D77-487800CA12B8}" dt="2024-09-11T06:37:33.827" v="2347" actId="113"/>
          <ac:spMkLst>
            <pc:docMk/>
            <pc:sldMk cId="2416712889" sldId="394"/>
            <ac:spMk id="3" creationId="{C15D5F72-B0F6-A844-8051-26694B762E75}"/>
          </ac:spMkLst>
        </pc:spChg>
        <pc:spChg chg="add">
          <ac:chgData name="Dr. Anju Susan George [MU - Jaipur]" userId="70824c1d-57a7-46b3-b5af-c3967b1ed203" providerId="ADAL" clId="{CFC4EFE0-53D3-40A0-9D77-487800CA12B8}" dt="2024-09-11T04:21:43.198" v="1897"/>
          <ac:spMkLst>
            <pc:docMk/>
            <pc:sldMk cId="2416712889" sldId="394"/>
            <ac:spMk id="5" creationId="{02C5C165-4CF2-51E1-D723-795C5618B1BC}"/>
          </ac:spMkLst>
        </pc:spChg>
      </pc:sldChg>
      <pc:sldChg chg="modSp new mod">
        <pc:chgData name="Dr. Anju Susan George [MU - Jaipur]" userId="70824c1d-57a7-46b3-b5af-c3967b1ed203" providerId="ADAL" clId="{CFC4EFE0-53D3-40A0-9D77-487800CA12B8}" dt="2024-09-09T18:57:58.760" v="1520" actId="123"/>
        <pc:sldMkLst>
          <pc:docMk/>
          <pc:sldMk cId="3209958055" sldId="395"/>
        </pc:sldMkLst>
        <pc:spChg chg="mod">
          <ac:chgData name="Dr. Anju Susan George [MU - Jaipur]" userId="70824c1d-57a7-46b3-b5af-c3967b1ed203" providerId="ADAL" clId="{CFC4EFE0-53D3-40A0-9D77-487800CA12B8}" dt="2024-09-09T18:54:38.423" v="1453" actId="122"/>
          <ac:spMkLst>
            <pc:docMk/>
            <pc:sldMk cId="3209958055" sldId="395"/>
            <ac:spMk id="2" creationId="{E2458F88-4891-BC36-99BF-B09015922407}"/>
          </ac:spMkLst>
        </pc:spChg>
        <pc:spChg chg="mod">
          <ac:chgData name="Dr. Anju Susan George [MU - Jaipur]" userId="70824c1d-57a7-46b3-b5af-c3967b1ed203" providerId="ADAL" clId="{CFC4EFE0-53D3-40A0-9D77-487800CA12B8}" dt="2024-09-09T18:57:58.760" v="1520" actId="123"/>
          <ac:spMkLst>
            <pc:docMk/>
            <pc:sldMk cId="3209958055" sldId="395"/>
            <ac:spMk id="3" creationId="{54F5614C-585D-729D-82A6-3CDCCEF50661}"/>
          </ac:spMkLst>
        </pc:spChg>
      </pc:sldChg>
      <pc:sldChg chg="modSp new mod">
        <pc:chgData name="Dr. Anju Susan George [MU - Jaipur]" userId="70824c1d-57a7-46b3-b5af-c3967b1ed203" providerId="ADAL" clId="{CFC4EFE0-53D3-40A0-9D77-487800CA12B8}" dt="2024-09-09T18:59:31.420" v="1653" actId="27636"/>
        <pc:sldMkLst>
          <pc:docMk/>
          <pc:sldMk cId="3770587419" sldId="396"/>
        </pc:sldMkLst>
        <pc:spChg chg="mod">
          <ac:chgData name="Dr. Anju Susan George [MU - Jaipur]" userId="70824c1d-57a7-46b3-b5af-c3967b1ed203" providerId="ADAL" clId="{CFC4EFE0-53D3-40A0-9D77-487800CA12B8}" dt="2024-09-09T18:59:07.006" v="1651" actId="113"/>
          <ac:spMkLst>
            <pc:docMk/>
            <pc:sldMk cId="3770587419" sldId="396"/>
            <ac:spMk id="2" creationId="{2C7C698A-777C-A40B-90A3-9C6818BFEE0F}"/>
          </ac:spMkLst>
        </pc:spChg>
        <pc:spChg chg="mod">
          <ac:chgData name="Dr. Anju Susan George [MU - Jaipur]" userId="70824c1d-57a7-46b3-b5af-c3967b1ed203" providerId="ADAL" clId="{CFC4EFE0-53D3-40A0-9D77-487800CA12B8}" dt="2024-09-09T18:59:31.420" v="1653" actId="27636"/>
          <ac:spMkLst>
            <pc:docMk/>
            <pc:sldMk cId="3770587419" sldId="396"/>
            <ac:spMk id="3" creationId="{530FEB77-BF2E-B737-8DBC-F1B9267703F1}"/>
          </ac:spMkLst>
        </pc:spChg>
      </pc:sldChg>
      <pc:sldChg chg="modSp new mod">
        <pc:chgData name="Dr. Anju Susan George [MU - Jaipur]" userId="70824c1d-57a7-46b3-b5af-c3967b1ed203" providerId="ADAL" clId="{CFC4EFE0-53D3-40A0-9D77-487800CA12B8}" dt="2024-09-09T19:19:31.828" v="1684" actId="6549"/>
        <pc:sldMkLst>
          <pc:docMk/>
          <pc:sldMk cId="3712594359" sldId="397"/>
        </pc:sldMkLst>
        <pc:spChg chg="mod">
          <ac:chgData name="Dr. Anju Susan George [MU - Jaipur]" userId="70824c1d-57a7-46b3-b5af-c3967b1ed203" providerId="ADAL" clId="{CFC4EFE0-53D3-40A0-9D77-487800CA12B8}" dt="2024-09-09T19:18:48.981" v="1673" actId="14100"/>
          <ac:spMkLst>
            <pc:docMk/>
            <pc:sldMk cId="3712594359" sldId="397"/>
            <ac:spMk id="2" creationId="{8041E50A-C397-7F2C-A763-8970BF4346E4}"/>
          </ac:spMkLst>
        </pc:spChg>
        <pc:spChg chg="mod">
          <ac:chgData name="Dr. Anju Susan George [MU - Jaipur]" userId="70824c1d-57a7-46b3-b5af-c3967b1ed203" providerId="ADAL" clId="{CFC4EFE0-53D3-40A0-9D77-487800CA12B8}" dt="2024-09-09T19:19:31.828" v="1684" actId="6549"/>
          <ac:spMkLst>
            <pc:docMk/>
            <pc:sldMk cId="3712594359" sldId="397"/>
            <ac:spMk id="3" creationId="{1342192C-8B15-752D-7C69-7F2D2140A50A}"/>
          </ac:spMkLst>
        </pc:spChg>
      </pc:sldChg>
      <pc:sldChg chg="new del">
        <pc:chgData name="Dr. Anju Susan George [MU - Jaipur]" userId="70824c1d-57a7-46b3-b5af-c3967b1ed203" providerId="ADAL" clId="{CFC4EFE0-53D3-40A0-9D77-487800CA12B8}" dt="2024-09-09T19:31:06.833" v="1875" actId="47"/>
        <pc:sldMkLst>
          <pc:docMk/>
          <pc:sldMk cId="3750448841" sldId="398"/>
        </pc:sldMkLst>
      </pc:sldChg>
      <pc:sldChg chg="modSp mod">
        <pc:chgData name="Dr. Anju Susan George [MU - Jaipur]" userId="70824c1d-57a7-46b3-b5af-c3967b1ed203" providerId="ADAL" clId="{CFC4EFE0-53D3-40A0-9D77-487800CA12B8}" dt="2024-09-09T19:28:15.273" v="1723" actId="27636"/>
        <pc:sldMkLst>
          <pc:docMk/>
          <pc:sldMk cId="2283033470" sldId="399"/>
        </pc:sldMkLst>
        <pc:spChg chg="mod">
          <ac:chgData name="Dr. Anju Susan George [MU - Jaipur]" userId="70824c1d-57a7-46b3-b5af-c3967b1ed203" providerId="ADAL" clId="{CFC4EFE0-53D3-40A0-9D77-487800CA12B8}" dt="2024-09-09T19:21:45.797" v="1690" actId="20577"/>
          <ac:spMkLst>
            <pc:docMk/>
            <pc:sldMk cId="2283033470" sldId="399"/>
            <ac:spMk id="2" creationId="{15529279-9BA9-AE36-C982-EC2EE342DC32}"/>
          </ac:spMkLst>
        </pc:spChg>
        <pc:spChg chg="mod">
          <ac:chgData name="Dr. Anju Susan George [MU - Jaipur]" userId="70824c1d-57a7-46b3-b5af-c3967b1ed203" providerId="ADAL" clId="{CFC4EFE0-53D3-40A0-9D77-487800CA12B8}" dt="2024-09-09T19:28:15.273" v="1723" actId="27636"/>
          <ac:spMkLst>
            <pc:docMk/>
            <pc:sldMk cId="2283033470" sldId="399"/>
            <ac:spMk id="3" creationId="{58BE4D31-E815-EBD5-60DD-36DA6130A2E0}"/>
          </ac:spMkLst>
        </pc:spChg>
      </pc:sldChg>
      <pc:sldChg chg="modSp new mod ord">
        <pc:chgData name="Dr. Anju Susan George [MU - Jaipur]" userId="70824c1d-57a7-46b3-b5af-c3967b1ed203" providerId="ADAL" clId="{CFC4EFE0-53D3-40A0-9D77-487800CA12B8}" dt="2024-09-09T19:29:43.651" v="1870" actId="113"/>
        <pc:sldMkLst>
          <pc:docMk/>
          <pc:sldMk cId="3136437108" sldId="400"/>
        </pc:sldMkLst>
        <pc:spChg chg="mod">
          <ac:chgData name="Dr. Anju Susan George [MU - Jaipur]" userId="70824c1d-57a7-46b3-b5af-c3967b1ed203" providerId="ADAL" clId="{CFC4EFE0-53D3-40A0-9D77-487800CA12B8}" dt="2024-09-09T19:28:39.113" v="1756" actId="115"/>
          <ac:spMkLst>
            <pc:docMk/>
            <pc:sldMk cId="3136437108" sldId="400"/>
            <ac:spMk id="2" creationId="{AF10480B-AF64-B395-3F6E-5489497289E7}"/>
          </ac:spMkLst>
        </pc:spChg>
        <pc:spChg chg="mod">
          <ac:chgData name="Dr. Anju Susan George [MU - Jaipur]" userId="70824c1d-57a7-46b3-b5af-c3967b1ed203" providerId="ADAL" clId="{CFC4EFE0-53D3-40A0-9D77-487800CA12B8}" dt="2024-09-09T19:29:43.651" v="1870" actId="113"/>
          <ac:spMkLst>
            <pc:docMk/>
            <pc:sldMk cId="3136437108" sldId="400"/>
            <ac:spMk id="3" creationId="{709056A2-4F01-D13B-6F89-12A2380D9B3A}"/>
          </ac:spMkLst>
        </pc:spChg>
      </pc:sldChg>
      <pc:sldChg chg="modSp mod">
        <pc:chgData name="Dr. Anju Susan George [MU - Jaipur]" userId="70824c1d-57a7-46b3-b5af-c3967b1ed203" providerId="ADAL" clId="{CFC4EFE0-53D3-40A0-9D77-487800CA12B8}" dt="2024-09-09T19:30:50.993" v="1874" actId="27636"/>
        <pc:sldMkLst>
          <pc:docMk/>
          <pc:sldMk cId="2122967516" sldId="401"/>
        </pc:sldMkLst>
        <pc:spChg chg="mod">
          <ac:chgData name="Dr. Anju Susan George [MU - Jaipur]" userId="70824c1d-57a7-46b3-b5af-c3967b1ed203" providerId="ADAL" clId="{CFC4EFE0-53D3-40A0-9D77-487800CA12B8}" dt="2024-09-09T19:30:50.993" v="1874" actId="27636"/>
          <ac:spMkLst>
            <pc:docMk/>
            <pc:sldMk cId="2122967516" sldId="401"/>
            <ac:spMk id="3" creationId="{1342192C-8B15-752D-7C69-7F2D2140A50A}"/>
          </ac:spMkLst>
        </pc:spChg>
      </pc:sldChg>
      <pc:sldChg chg="modSp new mod">
        <pc:chgData name="Dr. Anju Susan George [MU - Jaipur]" userId="70824c1d-57a7-46b3-b5af-c3967b1ed203" providerId="ADAL" clId="{CFC4EFE0-53D3-40A0-9D77-487800CA12B8}" dt="2024-09-09T19:33:12.813" v="1891" actId="14100"/>
        <pc:sldMkLst>
          <pc:docMk/>
          <pc:sldMk cId="1383333821" sldId="402"/>
        </pc:sldMkLst>
        <pc:spChg chg="mod">
          <ac:chgData name="Dr. Anju Susan George [MU - Jaipur]" userId="70824c1d-57a7-46b3-b5af-c3967b1ed203" providerId="ADAL" clId="{CFC4EFE0-53D3-40A0-9D77-487800CA12B8}" dt="2024-09-09T19:33:08.881" v="1890" actId="14100"/>
          <ac:spMkLst>
            <pc:docMk/>
            <pc:sldMk cId="1383333821" sldId="402"/>
            <ac:spMk id="2" creationId="{B6E734CE-CF47-E423-6BA1-66F8AA18AEE6}"/>
          </ac:spMkLst>
        </pc:spChg>
        <pc:spChg chg="mod">
          <ac:chgData name="Dr. Anju Susan George [MU - Jaipur]" userId="70824c1d-57a7-46b3-b5af-c3967b1ed203" providerId="ADAL" clId="{CFC4EFE0-53D3-40A0-9D77-487800CA12B8}" dt="2024-09-09T19:33:12.813" v="1891" actId="14100"/>
          <ac:spMkLst>
            <pc:docMk/>
            <pc:sldMk cId="1383333821" sldId="402"/>
            <ac:spMk id="3" creationId="{5DABCAB1-534B-8E87-7A9B-A575211D2F75}"/>
          </ac:spMkLst>
        </pc:spChg>
      </pc:sldChg>
      <pc:sldChg chg="modSp new mod">
        <pc:chgData name="Dr. Anju Susan George [MU - Jaipur]" userId="70824c1d-57a7-46b3-b5af-c3967b1ed203" providerId="ADAL" clId="{CFC4EFE0-53D3-40A0-9D77-487800CA12B8}" dt="2024-09-11T06:53:37.277" v="2388" actId="113"/>
        <pc:sldMkLst>
          <pc:docMk/>
          <pc:sldMk cId="695099467" sldId="403"/>
        </pc:sldMkLst>
        <pc:spChg chg="mod">
          <ac:chgData name="Dr. Anju Susan George [MU - Jaipur]" userId="70824c1d-57a7-46b3-b5af-c3967b1ed203" providerId="ADAL" clId="{CFC4EFE0-53D3-40A0-9D77-487800CA12B8}" dt="2024-09-11T06:50:54.553" v="2370" actId="122"/>
          <ac:spMkLst>
            <pc:docMk/>
            <pc:sldMk cId="695099467" sldId="403"/>
            <ac:spMk id="2" creationId="{266DAB33-D678-E8C3-2051-9446091DDC52}"/>
          </ac:spMkLst>
        </pc:spChg>
        <pc:spChg chg="mod">
          <ac:chgData name="Dr. Anju Susan George [MU - Jaipur]" userId="70824c1d-57a7-46b3-b5af-c3967b1ed203" providerId="ADAL" clId="{CFC4EFE0-53D3-40A0-9D77-487800CA12B8}" dt="2024-09-11T06:53:37.277" v="2388" actId="113"/>
          <ac:spMkLst>
            <pc:docMk/>
            <pc:sldMk cId="695099467" sldId="403"/>
            <ac:spMk id="3" creationId="{4674D488-8A45-0963-0D38-F10FC0795E4E}"/>
          </ac:spMkLst>
        </pc:spChg>
      </pc:sldChg>
      <pc:sldChg chg="modSp new mod">
        <pc:chgData name="Dr. Anju Susan George [MU - Jaipur]" userId="70824c1d-57a7-46b3-b5af-c3967b1ed203" providerId="ADAL" clId="{CFC4EFE0-53D3-40A0-9D77-487800CA12B8}" dt="2024-09-11T05:42:02.038" v="2250" actId="27636"/>
        <pc:sldMkLst>
          <pc:docMk/>
          <pc:sldMk cId="631521049" sldId="404"/>
        </pc:sldMkLst>
        <pc:spChg chg="mod">
          <ac:chgData name="Dr. Anju Susan George [MU - Jaipur]" userId="70824c1d-57a7-46b3-b5af-c3967b1ed203" providerId="ADAL" clId="{CFC4EFE0-53D3-40A0-9D77-487800CA12B8}" dt="2024-09-11T04:39:41.392" v="1950" actId="27636"/>
          <ac:spMkLst>
            <pc:docMk/>
            <pc:sldMk cId="631521049" sldId="404"/>
            <ac:spMk id="2" creationId="{BBD0205F-3C45-F274-DF0B-C3681E89910D}"/>
          </ac:spMkLst>
        </pc:spChg>
        <pc:spChg chg="mod">
          <ac:chgData name="Dr. Anju Susan George [MU - Jaipur]" userId="70824c1d-57a7-46b3-b5af-c3967b1ed203" providerId="ADAL" clId="{CFC4EFE0-53D3-40A0-9D77-487800CA12B8}" dt="2024-09-11T05:42:02.038" v="2250" actId="27636"/>
          <ac:spMkLst>
            <pc:docMk/>
            <pc:sldMk cId="631521049" sldId="404"/>
            <ac:spMk id="3" creationId="{3BE877A3-8389-6E77-7E6E-7D7D07D3A0EC}"/>
          </ac:spMkLst>
        </pc:spChg>
      </pc:sldChg>
      <pc:sldChg chg="modSp new mod">
        <pc:chgData name="Dr. Anju Susan George [MU - Jaipur]" userId="70824c1d-57a7-46b3-b5af-c3967b1ed203" providerId="ADAL" clId="{CFC4EFE0-53D3-40A0-9D77-487800CA12B8}" dt="2024-09-11T04:52:11.661" v="2017" actId="15"/>
        <pc:sldMkLst>
          <pc:docMk/>
          <pc:sldMk cId="813724106" sldId="405"/>
        </pc:sldMkLst>
        <pc:spChg chg="mod">
          <ac:chgData name="Dr. Anju Susan George [MU - Jaipur]" userId="70824c1d-57a7-46b3-b5af-c3967b1ed203" providerId="ADAL" clId="{CFC4EFE0-53D3-40A0-9D77-487800CA12B8}" dt="2024-09-11T04:43:11.757" v="1992" actId="14100"/>
          <ac:spMkLst>
            <pc:docMk/>
            <pc:sldMk cId="813724106" sldId="405"/>
            <ac:spMk id="2" creationId="{F5BA46EC-D183-3829-AB2E-72FF794AC18A}"/>
          </ac:spMkLst>
        </pc:spChg>
        <pc:spChg chg="mod">
          <ac:chgData name="Dr. Anju Susan George [MU - Jaipur]" userId="70824c1d-57a7-46b3-b5af-c3967b1ed203" providerId="ADAL" clId="{CFC4EFE0-53D3-40A0-9D77-487800CA12B8}" dt="2024-09-11T04:52:11.661" v="2017" actId="15"/>
          <ac:spMkLst>
            <pc:docMk/>
            <pc:sldMk cId="813724106" sldId="405"/>
            <ac:spMk id="3" creationId="{09088059-86E6-EF6E-F67B-7880753C8817}"/>
          </ac:spMkLst>
        </pc:spChg>
      </pc:sldChg>
      <pc:sldChg chg="modSp new mod ord">
        <pc:chgData name="Dr. Anju Susan George [MU - Jaipur]" userId="70824c1d-57a7-46b3-b5af-c3967b1ed203" providerId="ADAL" clId="{CFC4EFE0-53D3-40A0-9D77-487800CA12B8}" dt="2024-09-11T06:38:14.556" v="2361" actId="14100"/>
        <pc:sldMkLst>
          <pc:docMk/>
          <pc:sldMk cId="777031091" sldId="406"/>
        </pc:sldMkLst>
        <pc:spChg chg="mod">
          <ac:chgData name="Dr. Anju Susan George [MU - Jaipur]" userId="70824c1d-57a7-46b3-b5af-c3967b1ed203" providerId="ADAL" clId="{CFC4EFE0-53D3-40A0-9D77-487800CA12B8}" dt="2024-09-11T06:37:49.851" v="2353" actId="122"/>
          <ac:spMkLst>
            <pc:docMk/>
            <pc:sldMk cId="777031091" sldId="406"/>
            <ac:spMk id="2" creationId="{99930991-4FFA-9C3F-37AE-DBA5D5B17802}"/>
          </ac:spMkLst>
        </pc:spChg>
        <pc:spChg chg="mod">
          <ac:chgData name="Dr. Anju Susan George [MU - Jaipur]" userId="70824c1d-57a7-46b3-b5af-c3967b1ed203" providerId="ADAL" clId="{CFC4EFE0-53D3-40A0-9D77-487800CA12B8}" dt="2024-09-11T06:38:14.556" v="2361" actId="14100"/>
          <ac:spMkLst>
            <pc:docMk/>
            <pc:sldMk cId="777031091" sldId="406"/>
            <ac:spMk id="3" creationId="{2412DDC2-B60B-3910-5637-7AF6EA358325}"/>
          </ac:spMkLst>
        </pc:spChg>
      </pc:sldChg>
      <pc:sldChg chg="modSp new mod">
        <pc:chgData name="Dr. Anju Susan George [MU - Jaipur]" userId="70824c1d-57a7-46b3-b5af-c3967b1ed203" providerId="ADAL" clId="{CFC4EFE0-53D3-40A0-9D77-487800CA12B8}" dt="2024-09-11T05:15:31.357" v="2059" actId="20577"/>
        <pc:sldMkLst>
          <pc:docMk/>
          <pc:sldMk cId="4204120899" sldId="407"/>
        </pc:sldMkLst>
        <pc:spChg chg="mod">
          <ac:chgData name="Dr. Anju Susan George [MU - Jaipur]" userId="70824c1d-57a7-46b3-b5af-c3967b1ed203" providerId="ADAL" clId="{CFC4EFE0-53D3-40A0-9D77-487800CA12B8}" dt="2024-09-11T05:14:47.130" v="2052"/>
          <ac:spMkLst>
            <pc:docMk/>
            <pc:sldMk cId="4204120899" sldId="407"/>
            <ac:spMk id="2" creationId="{B0BD46B3-AA86-84A2-4FD1-4F5875A50D39}"/>
          </ac:spMkLst>
        </pc:spChg>
        <pc:spChg chg="mod">
          <ac:chgData name="Dr. Anju Susan George [MU - Jaipur]" userId="70824c1d-57a7-46b3-b5af-c3967b1ed203" providerId="ADAL" clId="{CFC4EFE0-53D3-40A0-9D77-487800CA12B8}" dt="2024-09-11T05:15:31.357" v="2059" actId="20577"/>
          <ac:spMkLst>
            <pc:docMk/>
            <pc:sldMk cId="4204120899" sldId="407"/>
            <ac:spMk id="3" creationId="{EA6FC6A1-DB0F-4BF6-7146-E88AB0C9907D}"/>
          </ac:spMkLst>
        </pc:spChg>
      </pc:sldChg>
      <pc:sldChg chg="modSp new mod">
        <pc:chgData name="Dr. Anju Susan George [MU - Jaipur]" userId="70824c1d-57a7-46b3-b5af-c3967b1ed203" providerId="ADAL" clId="{CFC4EFE0-53D3-40A0-9D77-487800CA12B8}" dt="2024-09-11T05:18:53.987" v="2069"/>
        <pc:sldMkLst>
          <pc:docMk/>
          <pc:sldMk cId="3352023150" sldId="408"/>
        </pc:sldMkLst>
        <pc:spChg chg="mod">
          <ac:chgData name="Dr. Anju Susan George [MU - Jaipur]" userId="70824c1d-57a7-46b3-b5af-c3967b1ed203" providerId="ADAL" clId="{CFC4EFE0-53D3-40A0-9D77-487800CA12B8}" dt="2024-09-11T05:16:04.202" v="2066" actId="27636"/>
          <ac:spMkLst>
            <pc:docMk/>
            <pc:sldMk cId="3352023150" sldId="408"/>
            <ac:spMk id="2" creationId="{A520D08F-9EBD-F4D9-50DA-54F00C6B1245}"/>
          </ac:spMkLst>
        </pc:spChg>
        <pc:spChg chg="mod">
          <ac:chgData name="Dr. Anju Susan George [MU - Jaipur]" userId="70824c1d-57a7-46b3-b5af-c3967b1ed203" providerId="ADAL" clId="{CFC4EFE0-53D3-40A0-9D77-487800CA12B8}" dt="2024-09-11T05:18:53.987" v="2069"/>
          <ac:spMkLst>
            <pc:docMk/>
            <pc:sldMk cId="3352023150" sldId="408"/>
            <ac:spMk id="3" creationId="{E8CCE6C8-1D84-91AC-15F6-61223B3B0537}"/>
          </ac:spMkLst>
        </pc:spChg>
      </pc:sldChg>
      <pc:sldChg chg="modSp new mod">
        <pc:chgData name="Dr. Anju Susan George [MU - Jaipur]" userId="70824c1d-57a7-46b3-b5af-c3967b1ed203" providerId="ADAL" clId="{CFC4EFE0-53D3-40A0-9D77-487800CA12B8}" dt="2024-09-11T05:21:56.236" v="2104" actId="15"/>
        <pc:sldMkLst>
          <pc:docMk/>
          <pc:sldMk cId="699154935" sldId="409"/>
        </pc:sldMkLst>
        <pc:spChg chg="mod">
          <ac:chgData name="Dr. Anju Susan George [MU - Jaipur]" userId="70824c1d-57a7-46b3-b5af-c3967b1ed203" providerId="ADAL" clId="{CFC4EFE0-53D3-40A0-9D77-487800CA12B8}" dt="2024-09-11T05:19:20.456" v="2076" actId="27636"/>
          <ac:spMkLst>
            <pc:docMk/>
            <pc:sldMk cId="699154935" sldId="409"/>
            <ac:spMk id="2" creationId="{EEF3B1EA-B113-643E-45F4-5917CF7C0A14}"/>
          </ac:spMkLst>
        </pc:spChg>
        <pc:spChg chg="mod">
          <ac:chgData name="Dr. Anju Susan George [MU - Jaipur]" userId="70824c1d-57a7-46b3-b5af-c3967b1ed203" providerId="ADAL" clId="{CFC4EFE0-53D3-40A0-9D77-487800CA12B8}" dt="2024-09-11T05:21:56.236" v="2104" actId="15"/>
          <ac:spMkLst>
            <pc:docMk/>
            <pc:sldMk cId="699154935" sldId="409"/>
            <ac:spMk id="3" creationId="{1FC272DF-00F2-0DFD-A762-03759B2D7E4C}"/>
          </ac:spMkLst>
        </pc:spChg>
      </pc:sldChg>
      <pc:sldChg chg="modSp new mod">
        <pc:chgData name="Dr. Anju Susan George [MU - Jaipur]" userId="70824c1d-57a7-46b3-b5af-c3967b1ed203" providerId="ADAL" clId="{CFC4EFE0-53D3-40A0-9D77-487800CA12B8}" dt="2024-09-11T05:27:18.010" v="2141" actId="15"/>
        <pc:sldMkLst>
          <pc:docMk/>
          <pc:sldMk cId="3493109892" sldId="410"/>
        </pc:sldMkLst>
        <pc:spChg chg="mod">
          <ac:chgData name="Dr. Anju Susan George [MU - Jaipur]" userId="70824c1d-57a7-46b3-b5af-c3967b1ed203" providerId="ADAL" clId="{CFC4EFE0-53D3-40A0-9D77-487800CA12B8}" dt="2024-09-11T05:22:07.185" v="2109" actId="27636"/>
          <ac:spMkLst>
            <pc:docMk/>
            <pc:sldMk cId="3493109892" sldId="410"/>
            <ac:spMk id="2" creationId="{DEC960C9-5FEB-FC08-23BD-A7D2122CCBA8}"/>
          </ac:spMkLst>
        </pc:spChg>
        <pc:spChg chg="mod">
          <ac:chgData name="Dr. Anju Susan George [MU - Jaipur]" userId="70824c1d-57a7-46b3-b5af-c3967b1ed203" providerId="ADAL" clId="{CFC4EFE0-53D3-40A0-9D77-487800CA12B8}" dt="2024-09-11T05:27:18.010" v="2141" actId="15"/>
          <ac:spMkLst>
            <pc:docMk/>
            <pc:sldMk cId="3493109892" sldId="410"/>
            <ac:spMk id="3" creationId="{3B7CFC97-3016-D4BB-7B9E-9D8869226610}"/>
          </ac:spMkLst>
        </pc:spChg>
      </pc:sldChg>
      <pc:sldChg chg="new del">
        <pc:chgData name="Dr. Anju Susan George [MU - Jaipur]" userId="70824c1d-57a7-46b3-b5af-c3967b1ed203" providerId="ADAL" clId="{CFC4EFE0-53D3-40A0-9D77-487800CA12B8}" dt="2024-09-11T05:26:45.713" v="2133" actId="680"/>
        <pc:sldMkLst>
          <pc:docMk/>
          <pc:sldMk cId="2766698459" sldId="411"/>
        </pc:sldMkLst>
      </pc:sldChg>
      <pc:sldChg chg="modSp new mod">
        <pc:chgData name="Dr. Anju Susan George [MU - Jaipur]" userId="70824c1d-57a7-46b3-b5af-c3967b1ed203" providerId="ADAL" clId="{CFC4EFE0-53D3-40A0-9D77-487800CA12B8}" dt="2024-09-11T05:28:14.793" v="2150"/>
        <pc:sldMkLst>
          <pc:docMk/>
          <pc:sldMk cId="3961716994" sldId="411"/>
        </pc:sldMkLst>
        <pc:spChg chg="mod">
          <ac:chgData name="Dr. Anju Susan George [MU - Jaipur]" userId="70824c1d-57a7-46b3-b5af-c3967b1ed203" providerId="ADAL" clId="{CFC4EFE0-53D3-40A0-9D77-487800CA12B8}" dt="2024-09-11T05:27:57.198" v="2148" actId="113"/>
          <ac:spMkLst>
            <pc:docMk/>
            <pc:sldMk cId="3961716994" sldId="411"/>
            <ac:spMk id="2" creationId="{BAC673FF-282D-BF5B-D349-11BB8B1D2B88}"/>
          </ac:spMkLst>
        </pc:spChg>
        <pc:spChg chg="mod">
          <ac:chgData name="Dr. Anju Susan George [MU - Jaipur]" userId="70824c1d-57a7-46b3-b5af-c3967b1ed203" providerId="ADAL" clId="{CFC4EFE0-53D3-40A0-9D77-487800CA12B8}" dt="2024-09-11T05:28:14.793" v="2150"/>
          <ac:spMkLst>
            <pc:docMk/>
            <pc:sldMk cId="3961716994" sldId="411"/>
            <ac:spMk id="3" creationId="{E1A84ADA-3C08-2D2C-B351-9FE072ADEF3A}"/>
          </ac:spMkLst>
        </pc:spChg>
      </pc:sldChg>
      <pc:sldChg chg="modSp new mod">
        <pc:chgData name="Dr. Anju Susan George [MU - Jaipur]" userId="70824c1d-57a7-46b3-b5af-c3967b1ed203" providerId="ADAL" clId="{CFC4EFE0-53D3-40A0-9D77-487800CA12B8}" dt="2024-09-11T05:29:56.872" v="2158" actId="20577"/>
        <pc:sldMkLst>
          <pc:docMk/>
          <pc:sldMk cId="3004279886" sldId="412"/>
        </pc:sldMkLst>
        <pc:spChg chg="mod">
          <ac:chgData name="Dr. Anju Susan George [MU - Jaipur]" userId="70824c1d-57a7-46b3-b5af-c3967b1ed203" providerId="ADAL" clId="{CFC4EFE0-53D3-40A0-9D77-487800CA12B8}" dt="2024-09-11T05:28:39.945" v="2154" actId="14100"/>
          <ac:spMkLst>
            <pc:docMk/>
            <pc:sldMk cId="3004279886" sldId="412"/>
            <ac:spMk id="2" creationId="{D0A38EDD-B786-F2E1-D650-CD3E57B085B6}"/>
          </ac:spMkLst>
        </pc:spChg>
        <pc:spChg chg="mod">
          <ac:chgData name="Dr. Anju Susan George [MU - Jaipur]" userId="70824c1d-57a7-46b3-b5af-c3967b1ed203" providerId="ADAL" clId="{CFC4EFE0-53D3-40A0-9D77-487800CA12B8}" dt="2024-09-11T05:29:56.872" v="2158" actId="20577"/>
          <ac:spMkLst>
            <pc:docMk/>
            <pc:sldMk cId="3004279886" sldId="412"/>
            <ac:spMk id="3" creationId="{6C636AED-381C-50BC-CB6D-85094E3013F7}"/>
          </ac:spMkLst>
        </pc:spChg>
      </pc:sldChg>
      <pc:sldChg chg="modSp new mod">
        <pc:chgData name="Dr. Anju Susan George [MU - Jaipur]" userId="70824c1d-57a7-46b3-b5af-c3967b1ed203" providerId="ADAL" clId="{CFC4EFE0-53D3-40A0-9D77-487800CA12B8}" dt="2024-09-11T05:31:15.896" v="2169" actId="113"/>
        <pc:sldMkLst>
          <pc:docMk/>
          <pc:sldMk cId="1954733696" sldId="413"/>
        </pc:sldMkLst>
        <pc:spChg chg="mod">
          <ac:chgData name="Dr. Anju Susan George [MU - Jaipur]" userId="70824c1d-57a7-46b3-b5af-c3967b1ed203" providerId="ADAL" clId="{CFC4EFE0-53D3-40A0-9D77-487800CA12B8}" dt="2024-09-11T05:30:16.999" v="2163" actId="14100"/>
          <ac:spMkLst>
            <pc:docMk/>
            <pc:sldMk cId="1954733696" sldId="413"/>
            <ac:spMk id="2" creationId="{B9120E1C-1602-C6DC-085F-6E75CFCED994}"/>
          </ac:spMkLst>
        </pc:spChg>
        <pc:spChg chg="mod">
          <ac:chgData name="Dr. Anju Susan George [MU - Jaipur]" userId="70824c1d-57a7-46b3-b5af-c3967b1ed203" providerId="ADAL" clId="{CFC4EFE0-53D3-40A0-9D77-487800CA12B8}" dt="2024-09-11T05:31:15.896" v="2169" actId="113"/>
          <ac:spMkLst>
            <pc:docMk/>
            <pc:sldMk cId="1954733696" sldId="413"/>
            <ac:spMk id="3" creationId="{73392BF5-36BC-00ED-1DB5-EDA300702C1D}"/>
          </ac:spMkLst>
        </pc:spChg>
      </pc:sldChg>
      <pc:sldChg chg="modSp new mod">
        <pc:chgData name="Dr. Anju Susan George [MU - Jaipur]" userId="70824c1d-57a7-46b3-b5af-c3967b1ed203" providerId="ADAL" clId="{CFC4EFE0-53D3-40A0-9D77-487800CA12B8}" dt="2024-09-11T05:33:51.086" v="2193" actId="20577"/>
        <pc:sldMkLst>
          <pc:docMk/>
          <pc:sldMk cId="1522569253" sldId="414"/>
        </pc:sldMkLst>
        <pc:spChg chg="mod">
          <ac:chgData name="Dr. Anju Susan George [MU - Jaipur]" userId="70824c1d-57a7-46b3-b5af-c3967b1ed203" providerId="ADAL" clId="{CFC4EFE0-53D3-40A0-9D77-487800CA12B8}" dt="2024-09-11T05:32:19.685" v="2175" actId="14100"/>
          <ac:spMkLst>
            <pc:docMk/>
            <pc:sldMk cId="1522569253" sldId="414"/>
            <ac:spMk id="2" creationId="{1CCFD205-C114-A1BC-2415-A7CC1921EF53}"/>
          </ac:spMkLst>
        </pc:spChg>
        <pc:spChg chg="mod">
          <ac:chgData name="Dr. Anju Susan George [MU - Jaipur]" userId="70824c1d-57a7-46b3-b5af-c3967b1ed203" providerId="ADAL" clId="{CFC4EFE0-53D3-40A0-9D77-487800CA12B8}" dt="2024-09-11T05:33:51.086" v="2193" actId="20577"/>
          <ac:spMkLst>
            <pc:docMk/>
            <pc:sldMk cId="1522569253" sldId="414"/>
            <ac:spMk id="3" creationId="{91219DF3-3780-E4A8-CD22-6AC1F77ED6AE}"/>
          </ac:spMkLst>
        </pc:spChg>
      </pc:sldChg>
      <pc:sldChg chg="modSp new mod">
        <pc:chgData name="Dr. Anju Susan George [MU - Jaipur]" userId="70824c1d-57a7-46b3-b5af-c3967b1ed203" providerId="ADAL" clId="{CFC4EFE0-53D3-40A0-9D77-487800CA12B8}" dt="2024-09-11T05:35:02.856" v="2209" actId="15"/>
        <pc:sldMkLst>
          <pc:docMk/>
          <pc:sldMk cId="2059969621" sldId="415"/>
        </pc:sldMkLst>
        <pc:spChg chg="mod">
          <ac:chgData name="Dr. Anju Susan George [MU - Jaipur]" userId="70824c1d-57a7-46b3-b5af-c3967b1ed203" providerId="ADAL" clId="{CFC4EFE0-53D3-40A0-9D77-487800CA12B8}" dt="2024-09-11T05:34:09.492" v="2197" actId="14100"/>
          <ac:spMkLst>
            <pc:docMk/>
            <pc:sldMk cId="2059969621" sldId="415"/>
            <ac:spMk id="2" creationId="{825312AA-C21D-E30A-5172-3EE40CC52920}"/>
          </ac:spMkLst>
        </pc:spChg>
        <pc:spChg chg="mod">
          <ac:chgData name="Dr. Anju Susan George [MU - Jaipur]" userId="70824c1d-57a7-46b3-b5af-c3967b1ed203" providerId="ADAL" clId="{CFC4EFE0-53D3-40A0-9D77-487800CA12B8}" dt="2024-09-11T05:35:02.856" v="2209" actId="15"/>
          <ac:spMkLst>
            <pc:docMk/>
            <pc:sldMk cId="2059969621" sldId="415"/>
            <ac:spMk id="3" creationId="{0A71ABB6-9FEB-CE7F-1B95-C07A2F08F24B}"/>
          </ac:spMkLst>
        </pc:spChg>
      </pc:sldChg>
      <pc:sldChg chg="modSp new mod">
        <pc:chgData name="Dr. Anju Susan George [MU - Jaipur]" userId="70824c1d-57a7-46b3-b5af-c3967b1ed203" providerId="ADAL" clId="{CFC4EFE0-53D3-40A0-9D77-487800CA12B8}" dt="2024-09-11T05:37:02.468" v="2227" actId="20577"/>
        <pc:sldMkLst>
          <pc:docMk/>
          <pc:sldMk cId="3697979994" sldId="416"/>
        </pc:sldMkLst>
        <pc:spChg chg="mod">
          <ac:chgData name="Dr. Anju Susan George [MU - Jaipur]" userId="70824c1d-57a7-46b3-b5af-c3967b1ed203" providerId="ADAL" clId="{CFC4EFE0-53D3-40A0-9D77-487800CA12B8}" dt="2024-09-11T05:36:22.016" v="2215" actId="27636"/>
          <ac:spMkLst>
            <pc:docMk/>
            <pc:sldMk cId="3697979994" sldId="416"/>
            <ac:spMk id="2" creationId="{12D6827E-329B-0746-8B1B-4171C6A6900C}"/>
          </ac:spMkLst>
        </pc:spChg>
        <pc:spChg chg="mod">
          <ac:chgData name="Dr. Anju Susan George [MU - Jaipur]" userId="70824c1d-57a7-46b3-b5af-c3967b1ed203" providerId="ADAL" clId="{CFC4EFE0-53D3-40A0-9D77-487800CA12B8}" dt="2024-09-11T05:37:02.468" v="2227" actId="20577"/>
          <ac:spMkLst>
            <pc:docMk/>
            <pc:sldMk cId="3697979994" sldId="416"/>
            <ac:spMk id="3" creationId="{946C2183-1BAB-B572-370D-EED9048ACE92}"/>
          </ac:spMkLst>
        </pc:spChg>
      </pc:sldChg>
      <pc:sldChg chg="addSp delSp modSp new mod">
        <pc:chgData name="Dr. Anju Susan George [MU - Jaipur]" userId="70824c1d-57a7-46b3-b5af-c3967b1ed203" providerId="ADAL" clId="{CFC4EFE0-53D3-40A0-9D77-487800CA12B8}" dt="2024-09-11T05:37:38.039" v="2234"/>
        <pc:sldMkLst>
          <pc:docMk/>
          <pc:sldMk cId="2705218743" sldId="417"/>
        </pc:sldMkLst>
        <pc:spChg chg="add del mod">
          <ac:chgData name="Dr. Anju Susan George [MU - Jaipur]" userId="70824c1d-57a7-46b3-b5af-c3967b1ed203" providerId="ADAL" clId="{CFC4EFE0-53D3-40A0-9D77-487800CA12B8}" dt="2024-09-11T05:37:26.171" v="2232"/>
          <ac:spMkLst>
            <pc:docMk/>
            <pc:sldMk cId="2705218743" sldId="417"/>
            <ac:spMk id="2" creationId="{4F0B8152-EC95-2513-9C89-3B91FAE5E748}"/>
          </ac:spMkLst>
        </pc:spChg>
        <pc:spChg chg="mod">
          <ac:chgData name="Dr. Anju Susan George [MU - Jaipur]" userId="70824c1d-57a7-46b3-b5af-c3967b1ed203" providerId="ADAL" clId="{CFC4EFE0-53D3-40A0-9D77-487800CA12B8}" dt="2024-09-11T05:37:38.039" v="2234"/>
          <ac:spMkLst>
            <pc:docMk/>
            <pc:sldMk cId="2705218743" sldId="417"/>
            <ac:spMk id="3" creationId="{2CAE5E1E-95B9-CA24-E78E-B07F328D8E81}"/>
          </ac:spMkLst>
        </pc:spChg>
        <pc:spChg chg="add mod">
          <ac:chgData name="Dr. Anju Susan George [MU - Jaipur]" userId="70824c1d-57a7-46b3-b5af-c3967b1ed203" providerId="ADAL" clId="{CFC4EFE0-53D3-40A0-9D77-487800CA12B8}" dt="2024-09-11T05:37:23.595" v="2230"/>
          <ac:spMkLst>
            <pc:docMk/>
            <pc:sldMk cId="2705218743" sldId="417"/>
            <ac:spMk id="5" creationId="{941062A3-28D7-7271-DFCC-1D1B33A5FE6F}"/>
          </ac:spMkLst>
        </pc:spChg>
      </pc:sldChg>
      <pc:sldChg chg="modSp new mod">
        <pc:chgData name="Dr. Anju Susan George [MU - Jaipur]" userId="70824c1d-57a7-46b3-b5af-c3967b1ed203" providerId="ADAL" clId="{CFC4EFE0-53D3-40A0-9D77-487800CA12B8}" dt="2024-09-11T05:37:54.586" v="2237"/>
        <pc:sldMkLst>
          <pc:docMk/>
          <pc:sldMk cId="3613137959" sldId="418"/>
        </pc:sldMkLst>
        <pc:spChg chg="mod">
          <ac:chgData name="Dr. Anju Susan George [MU - Jaipur]" userId="70824c1d-57a7-46b3-b5af-c3967b1ed203" providerId="ADAL" clId="{CFC4EFE0-53D3-40A0-9D77-487800CA12B8}" dt="2024-09-11T05:37:54.586" v="2237"/>
          <ac:spMkLst>
            <pc:docMk/>
            <pc:sldMk cId="3613137959" sldId="418"/>
            <ac:spMk id="3" creationId="{13D6208E-350C-32E1-B45C-0D45287D22CB}"/>
          </ac:spMkLst>
        </pc:spChg>
      </pc:sldChg>
      <pc:sldChg chg="new">
        <pc:chgData name="Dr. Anju Susan George [MU - Jaipur]" userId="70824c1d-57a7-46b3-b5af-c3967b1ed203" providerId="ADAL" clId="{CFC4EFE0-53D3-40A0-9D77-487800CA12B8}" dt="2024-09-11T05:37:57.774" v="2238" actId="680"/>
        <pc:sldMkLst>
          <pc:docMk/>
          <pc:sldMk cId="2349847490" sldId="419"/>
        </pc:sldMkLst>
      </pc:sldChg>
      <pc:sldChg chg="modSp new mod">
        <pc:chgData name="Dr. Anju Susan George [MU - Jaipur]" userId="70824c1d-57a7-46b3-b5af-c3967b1ed203" providerId="ADAL" clId="{CFC4EFE0-53D3-40A0-9D77-487800CA12B8}" dt="2024-09-12T05:07:55.853" v="2467" actId="113"/>
        <pc:sldMkLst>
          <pc:docMk/>
          <pc:sldMk cId="1171574485" sldId="421"/>
        </pc:sldMkLst>
        <pc:spChg chg="mod">
          <ac:chgData name="Dr. Anju Susan George [MU - Jaipur]" userId="70824c1d-57a7-46b3-b5af-c3967b1ed203" providerId="ADAL" clId="{CFC4EFE0-53D3-40A0-9D77-487800CA12B8}" dt="2024-09-12T05:06:27.177" v="2421" actId="20577"/>
          <ac:spMkLst>
            <pc:docMk/>
            <pc:sldMk cId="1171574485" sldId="421"/>
            <ac:spMk id="2" creationId="{4D74AB6F-77DD-4E63-73CB-A03EF8D1200C}"/>
          </ac:spMkLst>
        </pc:spChg>
        <pc:spChg chg="mod">
          <ac:chgData name="Dr. Anju Susan George [MU - Jaipur]" userId="70824c1d-57a7-46b3-b5af-c3967b1ed203" providerId="ADAL" clId="{CFC4EFE0-53D3-40A0-9D77-487800CA12B8}" dt="2024-09-12T05:07:55.853" v="2467" actId="113"/>
          <ac:spMkLst>
            <pc:docMk/>
            <pc:sldMk cId="1171574485" sldId="421"/>
            <ac:spMk id="3" creationId="{DA1B2758-77DD-730F-00AD-1EC2E7EF5304}"/>
          </ac:spMkLst>
        </pc:spChg>
      </pc:sldChg>
      <pc:sldChg chg="modSp new mod">
        <pc:chgData name="Dr. Anju Susan George [MU - Jaipur]" userId="70824c1d-57a7-46b3-b5af-c3967b1ed203" providerId="ADAL" clId="{CFC4EFE0-53D3-40A0-9D77-487800CA12B8}" dt="2024-09-12T05:07:34.848" v="2463" actId="113"/>
        <pc:sldMkLst>
          <pc:docMk/>
          <pc:sldMk cId="2942903130" sldId="422"/>
        </pc:sldMkLst>
        <pc:spChg chg="mod">
          <ac:chgData name="Dr. Anju Susan George [MU - Jaipur]" userId="70824c1d-57a7-46b3-b5af-c3967b1ed203" providerId="ADAL" clId="{CFC4EFE0-53D3-40A0-9D77-487800CA12B8}" dt="2024-09-12T05:07:10.562" v="2458" actId="113"/>
          <ac:spMkLst>
            <pc:docMk/>
            <pc:sldMk cId="2942903130" sldId="422"/>
            <ac:spMk id="2" creationId="{5BE17253-9A12-B60C-974A-07E924ED207D}"/>
          </ac:spMkLst>
        </pc:spChg>
        <pc:spChg chg="mod">
          <ac:chgData name="Dr. Anju Susan George [MU - Jaipur]" userId="70824c1d-57a7-46b3-b5af-c3967b1ed203" providerId="ADAL" clId="{CFC4EFE0-53D3-40A0-9D77-487800CA12B8}" dt="2024-09-12T05:07:34.848" v="2463" actId="113"/>
          <ac:spMkLst>
            <pc:docMk/>
            <pc:sldMk cId="2942903130" sldId="422"/>
            <ac:spMk id="3" creationId="{A8E7E82F-F369-3D40-D0FE-AD7E701CB68B}"/>
          </ac:spMkLst>
        </pc:spChg>
      </pc:sldChg>
      <pc:sldChg chg="modSp new mod">
        <pc:chgData name="Dr. Anju Susan George [MU - Jaipur]" userId="70824c1d-57a7-46b3-b5af-c3967b1ed203" providerId="ADAL" clId="{CFC4EFE0-53D3-40A0-9D77-487800CA12B8}" dt="2024-09-12T05:29:20.539" v="2598" actId="27636"/>
        <pc:sldMkLst>
          <pc:docMk/>
          <pc:sldMk cId="3521676726" sldId="423"/>
        </pc:sldMkLst>
        <pc:spChg chg="mod">
          <ac:chgData name="Dr. Anju Susan George [MU - Jaipur]" userId="70824c1d-57a7-46b3-b5af-c3967b1ed203" providerId="ADAL" clId="{CFC4EFE0-53D3-40A0-9D77-487800CA12B8}" dt="2024-09-12T05:17:17.376" v="2487" actId="14100"/>
          <ac:spMkLst>
            <pc:docMk/>
            <pc:sldMk cId="3521676726" sldId="423"/>
            <ac:spMk id="2" creationId="{2B996E69-BC08-CFB0-C03F-F06F2CC43D30}"/>
          </ac:spMkLst>
        </pc:spChg>
        <pc:spChg chg="mod">
          <ac:chgData name="Dr. Anju Susan George [MU - Jaipur]" userId="70824c1d-57a7-46b3-b5af-c3967b1ed203" providerId="ADAL" clId="{CFC4EFE0-53D3-40A0-9D77-487800CA12B8}" dt="2024-09-12T05:29:20.539" v="2598" actId="27636"/>
          <ac:spMkLst>
            <pc:docMk/>
            <pc:sldMk cId="3521676726" sldId="423"/>
            <ac:spMk id="3" creationId="{81B3F7AD-4D58-3C87-0BB2-23588B9F2379}"/>
          </ac:spMkLst>
        </pc:spChg>
      </pc:sldChg>
      <pc:sldChg chg="modSp new mod">
        <pc:chgData name="Dr. Anju Susan George [MU - Jaipur]" userId="70824c1d-57a7-46b3-b5af-c3967b1ed203" providerId="ADAL" clId="{CFC4EFE0-53D3-40A0-9D77-487800CA12B8}" dt="2024-09-12T05:29:49.037" v="2607" actId="27636"/>
        <pc:sldMkLst>
          <pc:docMk/>
          <pc:sldMk cId="1178201650" sldId="424"/>
        </pc:sldMkLst>
        <pc:spChg chg="mod">
          <ac:chgData name="Dr. Anju Susan George [MU - Jaipur]" userId="70824c1d-57a7-46b3-b5af-c3967b1ed203" providerId="ADAL" clId="{CFC4EFE0-53D3-40A0-9D77-487800CA12B8}" dt="2024-09-12T05:21:34.929" v="2527" actId="27636"/>
          <ac:spMkLst>
            <pc:docMk/>
            <pc:sldMk cId="1178201650" sldId="424"/>
            <ac:spMk id="2" creationId="{456F4C5B-B252-EA7E-C83D-03FAE6FA417F}"/>
          </ac:spMkLst>
        </pc:spChg>
        <pc:spChg chg="mod">
          <ac:chgData name="Dr. Anju Susan George [MU - Jaipur]" userId="70824c1d-57a7-46b3-b5af-c3967b1ed203" providerId="ADAL" clId="{CFC4EFE0-53D3-40A0-9D77-487800CA12B8}" dt="2024-09-12T05:29:49.037" v="2607" actId="27636"/>
          <ac:spMkLst>
            <pc:docMk/>
            <pc:sldMk cId="1178201650" sldId="424"/>
            <ac:spMk id="3" creationId="{A38F4803-D03F-1686-E86A-132476C00573}"/>
          </ac:spMkLst>
        </pc:spChg>
      </pc:sldChg>
    </pc:docChg>
  </pc:docChgLst>
  <pc:docChgLst>
    <pc:chgData name="Dr. Anju Susan George [MU - Jaipur]" userId="70824c1d-57a7-46b3-b5af-c3967b1ed203" providerId="ADAL" clId="{DB145AF7-0BA4-4403-8D46-816CFCD77517}"/>
    <pc:docChg chg="undo custSel addSld delSld modSld sldOrd">
      <pc:chgData name="Dr. Anju Susan George [MU - Jaipur]" userId="70824c1d-57a7-46b3-b5af-c3967b1ed203" providerId="ADAL" clId="{DB145AF7-0BA4-4403-8D46-816CFCD77517}" dt="2024-10-06T15:08:42.621" v="2444" actId="113"/>
      <pc:docMkLst>
        <pc:docMk/>
      </pc:docMkLst>
      <pc:sldChg chg="modSp mod">
        <pc:chgData name="Dr. Anju Susan George [MU - Jaipur]" userId="70824c1d-57a7-46b3-b5af-c3967b1ed203" providerId="ADAL" clId="{DB145AF7-0BA4-4403-8D46-816CFCD77517}" dt="2024-09-15T10:57:07.514" v="21" actId="20577"/>
        <pc:sldMkLst>
          <pc:docMk/>
          <pc:sldMk cId="0" sldId="258"/>
        </pc:sldMkLst>
        <pc:spChg chg="mod">
          <ac:chgData name="Dr. Anju Susan George [MU - Jaipur]" userId="70824c1d-57a7-46b3-b5af-c3967b1ed203" providerId="ADAL" clId="{DB145AF7-0BA4-4403-8D46-816CFCD77517}" dt="2024-09-15T10:55:55.296" v="0" actId="20577"/>
          <ac:spMkLst>
            <pc:docMk/>
            <pc:sldMk cId="0" sldId="258"/>
            <ac:spMk id="2" creationId="{00000000-0000-0000-0000-000000000000}"/>
          </ac:spMkLst>
        </pc:spChg>
        <pc:spChg chg="mod">
          <ac:chgData name="Dr. Anju Susan George [MU - Jaipur]" userId="70824c1d-57a7-46b3-b5af-c3967b1ed203" providerId="ADAL" clId="{DB145AF7-0BA4-4403-8D46-816CFCD77517}" dt="2024-09-15T10:57:07.514" v="21" actId="20577"/>
          <ac:spMkLst>
            <pc:docMk/>
            <pc:sldMk cId="0" sldId="258"/>
            <ac:spMk id="3" creationId="{00000000-0000-0000-0000-000000000000}"/>
          </ac:spMkLst>
        </pc:spChg>
      </pc:sldChg>
      <pc:sldChg chg="modSp mod">
        <pc:chgData name="Dr. Anju Susan George [MU - Jaipur]" userId="70824c1d-57a7-46b3-b5af-c3967b1ed203" providerId="ADAL" clId="{DB145AF7-0BA4-4403-8D46-816CFCD77517}" dt="2024-09-15T10:58:26.938" v="22" actId="20577"/>
        <pc:sldMkLst>
          <pc:docMk/>
          <pc:sldMk cId="93030812" sldId="369"/>
        </pc:sldMkLst>
        <pc:spChg chg="mod">
          <ac:chgData name="Dr. Anju Susan George [MU - Jaipur]" userId="70824c1d-57a7-46b3-b5af-c3967b1ed203" providerId="ADAL" clId="{DB145AF7-0BA4-4403-8D46-816CFCD77517}" dt="2024-09-15T10:58:26.938" v="22" actId="20577"/>
          <ac:spMkLst>
            <pc:docMk/>
            <pc:sldMk cId="93030812" sldId="369"/>
            <ac:spMk id="3" creationId="{C253AD4D-7C3B-A9FE-C8DC-0D583279FB95}"/>
          </ac:spMkLst>
        </pc:spChg>
      </pc:sldChg>
      <pc:sldChg chg="addSp delSp modSp mod ord">
        <pc:chgData name="Dr. Anju Susan George [MU - Jaipur]" userId="70824c1d-57a7-46b3-b5af-c3967b1ed203" providerId="ADAL" clId="{DB145AF7-0BA4-4403-8D46-816CFCD77517}" dt="2024-09-15T11:48:46.416" v="127"/>
        <pc:sldMkLst>
          <pc:docMk/>
          <pc:sldMk cId="3679871441" sldId="370"/>
        </pc:sldMkLst>
        <pc:spChg chg="mod">
          <ac:chgData name="Dr. Anju Susan George [MU - Jaipur]" userId="70824c1d-57a7-46b3-b5af-c3967b1ed203" providerId="ADAL" clId="{DB145AF7-0BA4-4403-8D46-816CFCD77517}" dt="2024-09-15T11:05:39.837" v="82" actId="20577"/>
          <ac:spMkLst>
            <pc:docMk/>
            <pc:sldMk cId="3679871441" sldId="370"/>
            <ac:spMk id="2" creationId="{FA8AC1CD-7FFF-1BDF-A15A-7E62195A8957}"/>
          </ac:spMkLst>
        </pc:spChg>
        <pc:spChg chg="del mod">
          <ac:chgData name="Dr. Anju Susan George [MU - Jaipur]" userId="70824c1d-57a7-46b3-b5af-c3967b1ed203" providerId="ADAL" clId="{DB145AF7-0BA4-4403-8D46-816CFCD77517}" dt="2024-09-15T11:04:52.506" v="25"/>
          <ac:spMkLst>
            <pc:docMk/>
            <pc:sldMk cId="3679871441" sldId="370"/>
            <ac:spMk id="3" creationId="{7A6C7C92-9699-9564-F4B6-E3EAC640AFC1}"/>
          </ac:spMkLst>
        </pc:spChg>
        <pc:picChg chg="add mod">
          <ac:chgData name="Dr. Anju Susan George [MU - Jaipur]" userId="70824c1d-57a7-46b3-b5af-c3967b1ed203" providerId="ADAL" clId="{DB145AF7-0BA4-4403-8D46-816CFCD77517}" dt="2024-09-15T11:05:05.652" v="33" actId="14100"/>
          <ac:picMkLst>
            <pc:docMk/>
            <pc:sldMk cId="3679871441" sldId="370"/>
            <ac:picMk id="6" creationId="{B59435F3-07F3-0E1C-2DEE-D32FC7F2BABC}"/>
          </ac:picMkLst>
        </pc:picChg>
      </pc:sldChg>
      <pc:sldChg chg="del">
        <pc:chgData name="Dr. Anju Susan George [MU - Jaipur]" userId="70824c1d-57a7-46b3-b5af-c3967b1ed203" providerId="ADAL" clId="{DB145AF7-0BA4-4403-8D46-816CFCD77517}" dt="2024-09-15T15:59:32.838" v="748" actId="47"/>
        <pc:sldMkLst>
          <pc:docMk/>
          <pc:sldMk cId="3773342193" sldId="371"/>
        </pc:sldMkLst>
      </pc:sldChg>
      <pc:sldChg chg="del">
        <pc:chgData name="Dr. Anju Susan George [MU - Jaipur]" userId="70824c1d-57a7-46b3-b5af-c3967b1ed203" providerId="ADAL" clId="{DB145AF7-0BA4-4403-8D46-816CFCD77517}" dt="2024-09-15T15:59:41.537" v="753" actId="47"/>
        <pc:sldMkLst>
          <pc:docMk/>
          <pc:sldMk cId="1922089408" sldId="372"/>
        </pc:sldMkLst>
      </pc:sldChg>
      <pc:sldChg chg="del">
        <pc:chgData name="Dr. Anju Susan George [MU - Jaipur]" userId="70824c1d-57a7-46b3-b5af-c3967b1ed203" providerId="ADAL" clId="{DB145AF7-0BA4-4403-8D46-816CFCD77517}" dt="2024-09-15T15:59:51.280" v="761" actId="47"/>
        <pc:sldMkLst>
          <pc:docMk/>
          <pc:sldMk cId="1056627890" sldId="373"/>
        </pc:sldMkLst>
      </pc:sldChg>
      <pc:sldChg chg="del">
        <pc:chgData name="Dr. Anju Susan George [MU - Jaipur]" userId="70824c1d-57a7-46b3-b5af-c3967b1ed203" providerId="ADAL" clId="{DB145AF7-0BA4-4403-8D46-816CFCD77517}" dt="2024-09-15T15:59:55.578" v="766" actId="47"/>
        <pc:sldMkLst>
          <pc:docMk/>
          <pc:sldMk cId="4250619649" sldId="374"/>
        </pc:sldMkLst>
      </pc:sldChg>
      <pc:sldChg chg="modSp mod">
        <pc:chgData name="Dr. Anju Susan George [MU - Jaipur]" userId="70824c1d-57a7-46b3-b5af-c3967b1ed203" providerId="ADAL" clId="{DB145AF7-0BA4-4403-8D46-816CFCD77517}" dt="2024-09-15T13:38:51.780" v="717" actId="20577"/>
        <pc:sldMkLst>
          <pc:docMk/>
          <pc:sldMk cId="2445651786" sldId="375"/>
        </pc:sldMkLst>
        <pc:spChg chg="mod">
          <ac:chgData name="Dr. Anju Susan George [MU - Jaipur]" userId="70824c1d-57a7-46b3-b5af-c3967b1ed203" providerId="ADAL" clId="{DB145AF7-0BA4-4403-8D46-816CFCD77517}" dt="2024-09-15T11:44:42.088" v="96" actId="20577"/>
          <ac:spMkLst>
            <pc:docMk/>
            <pc:sldMk cId="2445651786" sldId="375"/>
            <ac:spMk id="2" creationId="{FA8AC1CD-7FFF-1BDF-A15A-7E62195A8957}"/>
          </ac:spMkLst>
        </pc:spChg>
        <pc:spChg chg="mod">
          <ac:chgData name="Dr. Anju Susan George [MU - Jaipur]" userId="70824c1d-57a7-46b3-b5af-c3967b1ed203" providerId="ADAL" clId="{DB145AF7-0BA4-4403-8D46-816CFCD77517}" dt="2024-09-15T13:38:51.780" v="717" actId="20577"/>
          <ac:spMkLst>
            <pc:docMk/>
            <pc:sldMk cId="2445651786" sldId="375"/>
            <ac:spMk id="3" creationId="{7A6C7C92-9699-9564-F4B6-E3EAC640AFC1}"/>
          </ac:spMkLst>
        </pc:spChg>
      </pc:sldChg>
      <pc:sldChg chg="del">
        <pc:chgData name="Dr. Anju Susan George [MU - Jaipur]" userId="70824c1d-57a7-46b3-b5af-c3967b1ed203" providerId="ADAL" clId="{DB145AF7-0BA4-4403-8D46-816CFCD77517}" dt="2024-09-15T15:59:37.867" v="749" actId="47"/>
        <pc:sldMkLst>
          <pc:docMk/>
          <pc:sldMk cId="736870766" sldId="376"/>
        </pc:sldMkLst>
      </pc:sldChg>
      <pc:sldChg chg="del">
        <pc:chgData name="Dr. Anju Susan George [MU - Jaipur]" userId="70824c1d-57a7-46b3-b5af-c3967b1ed203" providerId="ADAL" clId="{DB145AF7-0BA4-4403-8D46-816CFCD77517}" dt="2024-09-15T15:59:42.237" v="754" actId="47"/>
        <pc:sldMkLst>
          <pc:docMk/>
          <pc:sldMk cId="2358170413" sldId="377"/>
        </pc:sldMkLst>
      </pc:sldChg>
      <pc:sldChg chg="del">
        <pc:chgData name="Dr. Anju Susan George [MU - Jaipur]" userId="70824c1d-57a7-46b3-b5af-c3967b1ed203" providerId="ADAL" clId="{DB145AF7-0BA4-4403-8D46-816CFCD77517}" dt="2024-09-15T15:59:45.435" v="755" actId="47"/>
        <pc:sldMkLst>
          <pc:docMk/>
          <pc:sldMk cId="1706476632" sldId="378"/>
        </pc:sldMkLst>
      </pc:sldChg>
      <pc:sldChg chg="del">
        <pc:chgData name="Dr. Anju Susan George [MU - Jaipur]" userId="70824c1d-57a7-46b3-b5af-c3967b1ed203" providerId="ADAL" clId="{DB145AF7-0BA4-4403-8D46-816CFCD77517}" dt="2024-09-15T15:59:46.194" v="756" actId="47"/>
        <pc:sldMkLst>
          <pc:docMk/>
          <pc:sldMk cId="2999125673" sldId="379"/>
        </pc:sldMkLst>
      </pc:sldChg>
      <pc:sldChg chg="del">
        <pc:chgData name="Dr. Anju Susan George [MU - Jaipur]" userId="70824c1d-57a7-46b3-b5af-c3967b1ed203" providerId="ADAL" clId="{DB145AF7-0BA4-4403-8D46-816CFCD77517}" dt="2024-09-15T15:59:47.177" v="757" actId="47"/>
        <pc:sldMkLst>
          <pc:docMk/>
          <pc:sldMk cId="1804583055" sldId="380"/>
        </pc:sldMkLst>
      </pc:sldChg>
      <pc:sldChg chg="del">
        <pc:chgData name="Dr. Anju Susan George [MU - Jaipur]" userId="70824c1d-57a7-46b3-b5af-c3967b1ed203" providerId="ADAL" clId="{DB145AF7-0BA4-4403-8D46-816CFCD77517}" dt="2024-09-15T15:59:51.796" v="762" actId="47"/>
        <pc:sldMkLst>
          <pc:docMk/>
          <pc:sldMk cId="3631554601" sldId="381"/>
        </pc:sldMkLst>
      </pc:sldChg>
      <pc:sldChg chg="del">
        <pc:chgData name="Dr. Anju Susan George [MU - Jaipur]" userId="70824c1d-57a7-46b3-b5af-c3967b1ed203" providerId="ADAL" clId="{DB145AF7-0BA4-4403-8D46-816CFCD77517}" dt="2024-09-15T15:59:52.776" v="763" actId="47"/>
        <pc:sldMkLst>
          <pc:docMk/>
          <pc:sldMk cId="2795019848" sldId="382"/>
        </pc:sldMkLst>
      </pc:sldChg>
      <pc:sldChg chg="del">
        <pc:chgData name="Dr. Anju Susan George [MU - Jaipur]" userId="70824c1d-57a7-46b3-b5af-c3967b1ed203" providerId="ADAL" clId="{DB145AF7-0BA4-4403-8D46-816CFCD77517}" dt="2024-09-15T15:59:53.340" v="764" actId="47"/>
        <pc:sldMkLst>
          <pc:docMk/>
          <pc:sldMk cId="3300918832" sldId="383"/>
        </pc:sldMkLst>
      </pc:sldChg>
      <pc:sldChg chg="del">
        <pc:chgData name="Dr. Anju Susan George [MU - Jaipur]" userId="70824c1d-57a7-46b3-b5af-c3967b1ed203" providerId="ADAL" clId="{DB145AF7-0BA4-4403-8D46-816CFCD77517}" dt="2024-09-15T15:59:54.377" v="765" actId="47"/>
        <pc:sldMkLst>
          <pc:docMk/>
          <pc:sldMk cId="2007766243" sldId="384"/>
        </pc:sldMkLst>
      </pc:sldChg>
      <pc:sldChg chg="del">
        <pc:chgData name="Dr. Anju Susan George [MU - Jaipur]" userId="70824c1d-57a7-46b3-b5af-c3967b1ed203" providerId="ADAL" clId="{DB145AF7-0BA4-4403-8D46-816CFCD77517}" dt="2024-09-15T15:59:56.303" v="767" actId="47"/>
        <pc:sldMkLst>
          <pc:docMk/>
          <pc:sldMk cId="23737831" sldId="385"/>
        </pc:sldMkLst>
      </pc:sldChg>
      <pc:sldChg chg="del">
        <pc:chgData name="Dr. Anju Susan George [MU - Jaipur]" userId="70824c1d-57a7-46b3-b5af-c3967b1ed203" providerId="ADAL" clId="{DB145AF7-0BA4-4403-8D46-816CFCD77517}" dt="2024-09-15T15:59:57.185" v="768" actId="47"/>
        <pc:sldMkLst>
          <pc:docMk/>
          <pc:sldMk cId="3154283198" sldId="386"/>
        </pc:sldMkLst>
      </pc:sldChg>
      <pc:sldChg chg="del">
        <pc:chgData name="Dr. Anju Susan George [MU - Jaipur]" userId="70824c1d-57a7-46b3-b5af-c3967b1ed203" providerId="ADAL" clId="{DB145AF7-0BA4-4403-8D46-816CFCD77517}" dt="2024-09-15T15:59:58.025" v="769" actId="47"/>
        <pc:sldMkLst>
          <pc:docMk/>
          <pc:sldMk cId="1201397884" sldId="387"/>
        </pc:sldMkLst>
      </pc:sldChg>
      <pc:sldChg chg="del">
        <pc:chgData name="Dr. Anju Susan George [MU - Jaipur]" userId="70824c1d-57a7-46b3-b5af-c3967b1ed203" providerId="ADAL" clId="{DB145AF7-0BA4-4403-8D46-816CFCD77517}" dt="2024-09-15T16:00:00.802" v="771" actId="47"/>
        <pc:sldMkLst>
          <pc:docMk/>
          <pc:sldMk cId="769554263" sldId="389"/>
        </pc:sldMkLst>
      </pc:sldChg>
      <pc:sldChg chg="del">
        <pc:chgData name="Dr. Anju Susan George [MU - Jaipur]" userId="70824c1d-57a7-46b3-b5af-c3967b1ed203" providerId="ADAL" clId="{DB145AF7-0BA4-4403-8D46-816CFCD77517}" dt="2024-09-15T16:00:01.753" v="772" actId="47"/>
        <pc:sldMkLst>
          <pc:docMk/>
          <pc:sldMk cId="1573628774" sldId="390"/>
        </pc:sldMkLst>
      </pc:sldChg>
      <pc:sldChg chg="del">
        <pc:chgData name="Dr. Anju Susan George [MU - Jaipur]" userId="70824c1d-57a7-46b3-b5af-c3967b1ed203" providerId="ADAL" clId="{DB145AF7-0BA4-4403-8D46-816CFCD77517}" dt="2024-09-15T16:00:04.761" v="774" actId="47"/>
        <pc:sldMkLst>
          <pc:docMk/>
          <pc:sldMk cId="2717154233" sldId="391"/>
        </pc:sldMkLst>
      </pc:sldChg>
      <pc:sldChg chg="del">
        <pc:chgData name="Dr. Anju Susan George [MU - Jaipur]" userId="70824c1d-57a7-46b3-b5af-c3967b1ed203" providerId="ADAL" clId="{DB145AF7-0BA4-4403-8D46-816CFCD77517}" dt="2024-09-15T15:59:58.952" v="770" actId="47"/>
        <pc:sldMkLst>
          <pc:docMk/>
          <pc:sldMk cId="1668909230" sldId="392"/>
        </pc:sldMkLst>
      </pc:sldChg>
      <pc:sldChg chg="del">
        <pc:chgData name="Dr. Anju Susan George [MU - Jaipur]" userId="70824c1d-57a7-46b3-b5af-c3967b1ed203" providerId="ADAL" clId="{DB145AF7-0BA4-4403-8D46-816CFCD77517}" dt="2024-09-15T16:00:05.769" v="775" actId="47"/>
        <pc:sldMkLst>
          <pc:docMk/>
          <pc:sldMk cId="3894147345" sldId="393"/>
        </pc:sldMkLst>
      </pc:sldChg>
      <pc:sldChg chg="del">
        <pc:chgData name="Dr. Anju Susan George [MU - Jaipur]" userId="70824c1d-57a7-46b3-b5af-c3967b1ed203" providerId="ADAL" clId="{DB145AF7-0BA4-4403-8D46-816CFCD77517}" dt="2024-09-15T16:00:06.702" v="776" actId="47"/>
        <pc:sldMkLst>
          <pc:docMk/>
          <pc:sldMk cId="2416712889" sldId="394"/>
        </pc:sldMkLst>
      </pc:sldChg>
      <pc:sldChg chg="del">
        <pc:chgData name="Dr. Anju Susan George [MU - Jaipur]" userId="70824c1d-57a7-46b3-b5af-c3967b1ed203" providerId="ADAL" clId="{DB145AF7-0BA4-4403-8D46-816CFCD77517}" dt="2024-09-15T15:59:38.590" v="750" actId="47"/>
        <pc:sldMkLst>
          <pc:docMk/>
          <pc:sldMk cId="3209958055" sldId="395"/>
        </pc:sldMkLst>
      </pc:sldChg>
      <pc:sldChg chg="del">
        <pc:chgData name="Dr. Anju Susan George [MU - Jaipur]" userId="70824c1d-57a7-46b3-b5af-c3967b1ed203" providerId="ADAL" clId="{DB145AF7-0BA4-4403-8D46-816CFCD77517}" dt="2024-09-15T15:59:39.574" v="751" actId="47"/>
        <pc:sldMkLst>
          <pc:docMk/>
          <pc:sldMk cId="3770587419" sldId="396"/>
        </pc:sldMkLst>
      </pc:sldChg>
      <pc:sldChg chg="del">
        <pc:chgData name="Dr. Anju Susan George [MU - Jaipur]" userId="70824c1d-57a7-46b3-b5af-c3967b1ed203" providerId="ADAL" clId="{DB145AF7-0BA4-4403-8D46-816CFCD77517}" dt="2024-09-15T15:59:40.446" v="752" actId="47"/>
        <pc:sldMkLst>
          <pc:docMk/>
          <pc:sldMk cId="3712594359" sldId="397"/>
        </pc:sldMkLst>
      </pc:sldChg>
      <pc:sldChg chg="del">
        <pc:chgData name="Dr. Anju Susan George [MU - Jaipur]" userId="70824c1d-57a7-46b3-b5af-c3967b1ed203" providerId="ADAL" clId="{DB145AF7-0BA4-4403-8D46-816CFCD77517}" dt="2024-09-15T15:59:47.877" v="758" actId="47"/>
        <pc:sldMkLst>
          <pc:docMk/>
          <pc:sldMk cId="2283033470" sldId="399"/>
        </pc:sldMkLst>
      </pc:sldChg>
      <pc:sldChg chg="del">
        <pc:chgData name="Dr. Anju Susan George [MU - Jaipur]" userId="70824c1d-57a7-46b3-b5af-c3967b1ed203" providerId="ADAL" clId="{DB145AF7-0BA4-4403-8D46-816CFCD77517}" dt="2024-09-15T15:59:48.673" v="759" actId="47"/>
        <pc:sldMkLst>
          <pc:docMk/>
          <pc:sldMk cId="3136437108" sldId="400"/>
        </pc:sldMkLst>
      </pc:sldChg>
      <pc:sldChg chg="del">
        <pc:chgData name="Dr. Anju Susan George [MU - Jaipur]" userId="70824c1d-57a7-46b3-b5af-c3967b1ed203" providerId="ADAL" clId="{DB145AF7-0BA4-4403-8D46-816CFCD77517}" dt="2024-09-15T15:59:49.871" v="760" actId="47"/>
        <pc:sldMkLst>
          <pc:docMk/>
          <pc:sldMk cId="2122967516" sldId="401"/>
        </pc:sldMkLst>
      </pc:sldChg>
      <pc:sldChg chg="del">
        <pc:chgData name="Dr. Anju Susan George [MU - Jaipur]" userId="70824c1d-57a7-46b3-b5af-c3967b1ed203" providerId="ADAL" clId="{DB145AF7-0BA4-4403-8D46-816CFCD77517}" dt="2024-09-15T16:00:02.869" v="773" actId="47"/>
        <pc:sldMkLst>
          <pc:docMk/>
          <pc:sldMk cId="1383333821" sldId="402"/>
        </pc:sldMkLst>
      </pc:sldChg>
      <pc:sldChg chg="del">
        <pc:chgData name="Dr. Anju Susan George [MU - Jaipur]" userId="70824c1d-57a7-46b3-b5af-c3967b1ed203" providerId="ADAL" clId="{DB145AF7-0BA4-4403-8D46-816CFCD77517}" dt="2024-09-15T16:00:08.460" v="778" actId="47"/>
        <pc:sldMkLst>
          <pc:docMk/>
          <pc:sldMk cId="695099467" sldId="403"/>
        </pc:sldMkLst>
      </pc:sldChg>
      <pc:sldChg chg="del">
        <pc:chgData name="Dr. Anju Susan George [MU - Jaipur]" userId="70824c1d-57a7-46b3-b5af-c3967b1ed203" providerId="ADAL" clId="{DB145AF7-0BA4-4403-8D46-816CFCD77517}" dt="2024-09-15T16:00:09.317" v="779" actId="47"/>
        <pc:sldMkLst>
          <pc:docMk/>
          <pc:sldMk cId="631521049" sldId="404"/>
        </pc:sldMkLst>
      </pc:sldChg>
      <pc:sldChg chg="del">
        <pc:chgData name="Dr. Anju Susan George [MU - Jaipur]" userId="70824c1d-57a7-46b3-b5af-c3967b1ed203" providerId="ADAL" clId="{DB145AF7-0BA4-4403-8D46-816CFCD77517}" dt="2024-09-15T16:00:11.271" v="781" actId="47"/>
        <pc:sldMkLst>
          <pc:docMk/>
          <pc:sldMk cId="813724106" sldId="405"/>
        </pc:sldMkLst>
      </pc:sldChg>
      <pc:sldChg chg="del">
        <pc:chgData name="Dr. Anju Susan George [MU - Jaipur]" userId="70824c1d-57a7-46b3-b5af-c3967b1ed203" providerId="ADAL" clId="{DB145AF7-0BA4-4403-8D46-816CFCD77517}" dt="2024-09-15T16:00:07.693" v="777" actId="47"/>
        <pc:sldMkLst>
          <pc:docMk/>
          <pc:sldMk cId="777031091" sldId="406"/>
        </pc:sldMkLst>
      </pc:sldChg>
      <pc:sldChg chg="del">
        <pc:chgData name="Dr. Anju Susan George [MU - Jaipur]" userId="70824c1d-57a7-46b3-b5af-c3967b1ed203" providerId="ADAL" clId="{DB145AF7-0BA4-4403-8D46-816CFCD77517}" dt="2024-09-15T16:00:12.464" v="782" actId="47"/>
        <pc:sldMkLst>
          <pc:docMk/>
          <pc:sldMk cId="4204120899" sldId="407"/>
        </pc:sldMkLst>
      </pc:sldChg>
      <pc:sldChg chg="del">
        <pc:chgData name="Dr. Anju Susan George [MU - Jaipur]" userId="70824c1d-57a7-46b3-b5af-c3967b1ed203" providerId="ADAL" clId="{DB145AF7-0BA4-4403-8D46-816CFCD77517}" dt="2024-09-15T16:00:13.219" v="783" actId="47"/>
        <pc:sldMkLst>
          <pc:docMk/>
          <pc:sldMk cId="3352023150" sldId="408"/>
        </pc:sldMkLst>
      </pc:sldChg>
      <pc:sldChg chg="del">
        <pc:chgData name="Dr. Anju Susan George [MU - Jaipur]" userId="70824c1d-57a7-46b3-b5af-c3967b1ed203" providerId="ADAL" clId="{DB145AF7-0BA4-4403-8D46-816CFCD77517}" dt="2024-09-15T16:00:14.146" v="784" actId="47"/>
        <pc:sldMkLst>
          <pc:docMk/>
          <pc:sldMk cId="699154935" sldId="409"/>
        </pc:sldMkLst>
      </pc:sldChg>
      <pc:sldChg chg="del">
        <pc:chgData name="Dr. Anju Susan George [MU - Jaipur]" userId="70824c1d-57a7-46b3-b5af-c3967b1ed203" providerId="ADAL" clId="{DB145AF7-0BA4-4403-8D46-816CFCD77517}" dt="2024-09-15T16:00:15.063" v="785" actId="47"/>
        <pc:sldMkLst>
          <pc:docMk/>
          <pc:sldMk cId="3493109892" sldId="410"/>
        </pc:sldMkLst>
      </pc:sldChg>
      <pc:sldChg chg="del">
        <pc:chgData name="Dr. Anju Susan George [MU - Jaipur]" userId="70824c1d-57a7-46b3-b5af-c3967b1ed203" providerId="ADAL" clId="{DB145AF7-0BA4-4403-8D46-816CFCD77517}" dt="2024-09-15T16:00:15.858" v="786" actId="47"/>
        <pc:sldMkLst>
          <pc:docMk/>
          <pc:sldMk cId="3961716994" sldId="411"/>
        </pc:sldMkLst>
      </pc:sldChg>
      <pc:sldChg chg="del">
        <pc:chgData name="Dr. Anju Susan George [MU - Jaipur]" userId="70824c1d-57a7-46b3-b5af-c3967b1ed203" providerId="ADAL" clId="{DB145AF7-0BA4-4403-8D46-816CFCD77517}" dt="2024-09-15T16:00:16.845" v="787" actId="47"/>
        <pc:sldMkLst>
          <pc:docMk/>
          <pc:sldMk cId="3004279886" sldId="412"/>
        </pc:sldMkLst>
      </pc:sldChg>
      <pc:sldChg chg="del">
        <pc:chgData name="Dr. Anju Susan George [MU - Jaipur]" userId="70824c1d-57a7-46b3-b5af-c3967b1ed203" providerId="ADAL" clId="{DB145AF7-0BA4-4403-8D46-816CFCD77517}" dt="2024-09-15T16:00:17.599" v="788" actId="47"/>
        <pc:sldMkLst>
          <pc:docMk/>
          <pc:sldMk cId="1954733696" sldId="413"/>
        </pc:sldMkLst>
      </pc:sldChg>
      <pc:sldChg chg="del">
        <pc:chgData name="Dr. Anju Susan George [MU - Jaipur]" userId="70824c1d-57a7-46b3-b5af-c3967b1ed203" providerId="ADAL" clId="{DB145AF7-0BA4-4403-8D46-816CFCD77517}" dt="2024-09-15T16:00:18.367" v="789" actId="47"/>
        <pc:sldMkLst>
          <pc:docMk/>
          <pc:sldMk cId="1522569253" sldId="414"/>
        </pc:sldMkLst>
      </pc:sldChg>
      <pc:sldChg chg="del">
        <pc:chgData name="Dr. Anju Susan George [MU - Jaipur]" userId="70824c1d-57a7-46b3-b5af-c3967b1ed203" providerId="ADAL" clId="{DB145AF7-0BA4-4403-8D46-816CFCD77517}" dt="2024-09-15T16:00:19.424" v="790" actId="47"/>
        <pc:sldMkLst>
          <pc:docMk/>
          <pc:sldMk cId="2059969621" sldId="415"/>
        </pc:sldMkLst>
      </pc:sldChg>
      <pc:sldChg chg="del">
        <pc:chgData name="Dr. Anju Susan George [MU - Jaipur]" userId="70824c1d-57a7-46b3-b5af-c3967b1ed203" providerId="ADAL" clId="{DB145AF7-0BA4-4403-8D46-816CFCD77517}" dt="2024-09-15T16:00:20.607" v="791" actId="47"/>
        <pc:sldMkLst>
          <pc:docMk/>
          <pc:sldMk cId="3697979994" sldId="416"/>
        </pc:sldMkLst>
      </pc:sldChg>
      <pc:sldChg chg="del">
        <pc:chgData name="Dr. Anju Susan George [MU - Jaipur]" userId="70824c1d-57a7-46b3-b5af-c3967b1ed203" providerId="ADAL" clId="{DB145AF7-0BA4-4403-8D46-816CFCD77517}" dt="2024-09-15T16:00:22.253" v="792" actId="47"/>
        <pc:sldMkLst>
          <pc:docMk/>
          <pc:sldMk cId="2705218743" sldId="417"/>
        </pc:sldMkLst>
      </pc:sldChg>
      <pc:sldChg chg="del">
        <pc:chgData name="Dr. Anju Susan George [MU - Jaipur]" userId="70824c1d-57a7-46b3-b5af-c3967b1ed203" providerId="ADAL" clId="{DB145AF7-0BA4-4403-8D46-816CFCD77517}" dt="2024-09-15T16:00:22.987" v="793" actId="47"/>
        <pc:sldMkLst>
          <pc:docMk/>
          <pc:sldMk cId="3613137959" sldId="418"/>
        </pc:sldMkLst>
      </pc:sldChg>
      <pc:sldChg chg="del">
        <pc:chgData name="Dr. Anju Susan George [MU - Jaipur]" userId="70824c1d-57a7-46b3-b5af-c3967b1ed203" providerId="ADAL" clId="{DB145AF7-0BA4-4403-8D46-816CFCD77517}" dt="2024-09-15T16:00:10.290" v="780" actId="47"/>
        <pc:sldMkLst>
          <pc:docMk/>
          <pc:sldMk cId="1910767125" sldId="420"/>
        </pc:sldMkLst>
      </pc:sldChg>
      <pc:sldChg chg="del">
        <pc:chgData name="Dr. Anju Susan George [MU - Jaipur]" userId="70824c1d-57a7-46b3-b5af-c3967b1ed203" providerId="ADAL" clId="{DB145AF7-0BA4-4403-8D46-816CFCD77517}" dt="2024-09-15T16:00:24.081" v="794" actId="47"/>
        <pc:sldMkLst>
          <pc:docMk/>
          <pc:sldMk cId="1171574485" sldId="421"/>
        </pc:sldMkLst>
      </pc:sldChg>
      <pc:sldChg chg="del">
        <pc:chgData name="Dr. Anju Susan George [MU - Jaipur]" userId="70824c1d-57a7-46b3-b5af-c3967b1ed203" providerId="ADAL" clId="{DB145AF7-0BA4-4403-8D46-816CFCD77517}" dt="2024-09-15T16:00:24.867" v="795" actId="47"/>
        <pc:sldMkLst>
          <pc:docMk/>
          <pc:sldMk cId="2942903130" sldId="422"/>
        </pc:sldMkLst>
      </pc:sldChg>
      <pc:sldChg chg="del">
        <pc:chgData name="Dr. Anju Susan George [MU - Jaipur]" userId="70824c1d-57a7-46b3-b5af-c3967b1ed203" providerId="ADAL" clId="{DB145AF7-0BA4-4403-8D46-816CFCD77517}" dt="2024-09-15T16:00:26.303" v="796" actId="47"/>
        <pc:sldMkLst>
          <pc:docMk/>
          <pc:sldMk cId="3521676726" sldId="423"/>
        </pc:sldMkLst>
      </pc:sldChg>
      <pc:sldChg chg="del">
        <pc:chgData name="Dr. Anju Susan George [MU - Jaipur]" userId="70824c1d-57a7-46b3-b5af-c3967b1ed203" providerId="ADAL" clId="{DB145AF7-0BA4-4403-8D46-816CFCD77517}" dt="2024-09-15T16:00:27.034" v="797" actId="47"/>
        <pc:sldMkLst>
          <pc:docMk/>
          <pc:sldMk cId="1178201650" sldId="424"/>
        </pc:sldMkLst>
      </pc:sldChg>
      <pc:sldChg chg="modSp add mod">
        <pc:chgData name="Dr. Anju Susan George [MU - Jaipur]" userId="70824c1d-57a7-46b3-b5af-c3967b1ed203" providerId="ADAL" clId="{DB145AF7-0BA4-4403-8D46-816CFCD77517}" dt="2024-09-15T16:25:06.437" v="863" actId="6549"/>
        <pc:sldMkLst>
          <pc:docMk/>
          <pc:sldMk cId="1135172747" sldId="425"/>
        </pc:sldMkLst>
        <pc:spChg chg="mod">
          <ac:chgData name="Dr. Anju Susan George [MU - Jaipur]" userId="70824c1d-57a7-46b3-b5af-c3967b1ed203" providerId="ADAL" clId="{DB145AF7-0BA4-4403-8D46-816CFCD77517}" dt="2024-09-15T16:00:54.400" v="800" actId="6549"/>
          <ac:spMkLst>
            <pc:docMk/>
            <pc:sldMk cId="1135172747" sldId="425"/>
            <ac:spMk id="2" creationId="{FA8AC1CD-7FFF-1BDF-A15A-7E62195A8957}"/>
          </ac:spMkLst>
        </pc:spChg>
        <pc:spChg chg="mod">
          <ac:chgData name="Dr. Anju Susan George [MU - Jaipur]" userId="70824c1d-57a7-46b3-b5af-c3967b1ed203" providerId="ADAL" clId="{DB145AF7-0BA4-4403-8D46-816CFCD77517}" dt="2024-09-15T16:25:06.437" v="863" actId="6549"/>
          <ac:spMkLst>
            <pc:docMk/>
            <pc:sldMk cId="1135172747" sldId="425"/>
            <ac:spMk id="3" creationId="{7A6C7C92-9699-9564-F4B6-E3EAC640AFC1}"/>
          </ac:spMkLst>
        </pc:spChg>
      </pc:sldChg>
      <pc:sldChg chg="modSp add mod">
        <pc:chgData name="Dr. Anju Susan George [MU - Jaipur]" userId="70824c1d-57a7-46b3-b5af-c3967b1ed203" providerId="ADAL" clId="{DB145AF7-0BA4-4403-8D46-816CFCD77517}" dt="2024-09-15T15:58:10.659" v="741" actId="113"/>
        <pc:sldMkLst>
          <pc:docMk/>
          <pc:sldMk cId="4220734443" sldId="426"/>
        </pc:sldMkLst>
        <pc:spChg chg="mod">
          <ac:chgData name="Dr. Anju Susan George [MU - Jaipur]" userId="70824c1d-57a7-46b3-b5af-c3967b1ed203" providerId="ADAL" clId="{DB145AF7-0BA4-4403-8D46-816CFCD77517}" dt="2024-09-15T12:04:44.805" v="419" actId="20577"/>
          <ac:spMkLst>
            <pc:docMk/>
            <pc:sldMk cId="4220734443" sldId="426"/>
            <ac:spMk id="2" creationId="{FA8AC1CD-7FFF-1BDF-A15A-7E62195A8957}"/>
          </ac:spMkLst>
        </pc:spChg>
        <pc:spChg chg="mod">
          <ac:chgData name="Dr. Anju Susan George [MU - Jaipur]" userId="70824c1d-57a7-46b3-b5af-c3967b1ed203" providerId="ADAL" clId="{DB145AF7-0BA4-4403-8D46-816CFCD77517}" dt="2024-09-15T15:58:10.659" v="741" actId="113"/>
          <ac:spMkLst>
            <pc:docMk/>
            <pc:sldMk cId="4220734443" sldId="426"/>
            <ac:spMk id="3" creationId="{7A6C7C92-9699-9564-F4B6-E3EAC640AFC1}"/>
          </ac:spMkLst>
        </pc:spChg>
      </pc:sldChg>
      <pc:sldChg chg="modSp new mod">
        <pc:chgData name="Dr. Anju Susan George [MU - Jaipur]" userId="70824c1d-57a7-46b3-b5af-c3967b1ed203" providerId="ADAL" clId="{DB145AF7-0BA4-4403-8D46-816CFCD77517}" dt="2024-09-15T16:23:17.616" v="802" actId="20577"/>
        <pc:sldMkLst>
          <pc:docMk/>
          <pc:sldMk cId="457707400" sldId="427"/>
        </pc:sldMkLst>
        <pc:spChg chg="mod">
          <ac:chgData name="Dr. Anju Susan George [MU - Jaipur]" userId="70824c1d-57a7-46b3-b5af-c3967b1ed203" providerId="ADAL" clId="{DB145AF7-0BA4-4403-8D46-816CFCD77517}" dt="2024-09-15T16:23:17.616" v="802" actId="20577"/>
          <ac:spMkLst>
            <pc:docMk/>
            <pc:sldMk cId="457707400" sldId="427"/>
            <ac:spMk id="2" creationId="{0D6BF6D8-93E7-708F-86FC-4497EBDD4D14}"/>
          </ac:spMkLst>
        </pc:spChg>
        <pc:spChg chg="mod">
          <ac:chgData name="Dr. Anju Susan George [MU - Jaipur]" userId="70824c1d-57a7-46b3-b5af-c3967b1ed203" providerId="ADAL" clId="{DB145AF7-0BA4-4403-8D46-816CFCD77517}" dt="2024-09-15T13:33:04.233" v="585" actId="2711"/>
          <ac:spMkLst>
            <pc:docMk/>
            <pc:sldMk cId="457707400" sldId="427"/>
            <ac:spMk id="3" creationId="{CBF65D05-EFFF-8F0D-7EFA-43EFE0695E0B}"/>
          </ac:spMkLst>
        </pc:spChg>
      </pc:sldChg>
      <pc:sldChg chg="modSp new mod">
        <pc:chgData name="Dr. Anju Susan George [MU - Jaipur]" userId="70824c1d-57a7-46b3-b5af-c3967b1ed203" providerId="ADAL" clId="{DB145AF7-0BA4-4403-8D46-816CFCD77517}" dt="2024-09-15T13:31:16.985" v="584" actId="27636"/>
        <pc:sldMkLst>
          <pc:docMk/>
          <pc:sldMk cId="3755931830" sldId="428"/>
        </pc:sldMkLst>
        <pc:spChg chg="mod">
          <ac:chgData name="Dr. Anju Susan George [MU - Jaipur]" userId="70824c1d-57a7-46b3-b5af-c3967b1ed203" providerId="ADAL" clId="{DB145AF7-0BA4-4403-8D46-816CFCD77517}" dt="2024-09-15T13:30:47.304" v="567" actId="14100"/>
          <ac:spMkLst>
            <pc:docMk/>
            <pc:sldMk cId="3755931830" sldId="428"/>
            <ac:spMk id="2" creationId="{AE03AB59-6829-4DB7-9E44-4D8D1B59E5FE}"/>
          </ac:spMkLst>
        </pc:spChg>
        <pc:spChg chg="mod">
          <ac:chgData name="Dr. Anju Susan George [MU - Jaipur]" userId="70824c1d-57a7-46b3-b5af-c3967b1ed203" providerId="ADAL" clId="{DB145AF7-0BA4-4403-8D46-816CFCD77517}" dt="2024-09-15T13:31:16.985" v="584" actId="27636"/>
          <ac:spMkLst>
            <pc:docMk/>
            <pc:sldMk cId="3755931830" sldId="428"/>
            <ac:spMk id="3" creationId="{04D8BF95-5A28-EF6A-04AA-8D3F16D92CC2}"/>
          </ac:spMkLst>
        </pc:spChg>
      </pc:sldChg>
      <pc:sldChg chg="modSp new mod">
        <pc:chgData name="Dr. Anju Susan George [MU - Jaipur]" userId="70824c1d-57a7-46b3-b5af-c3967b1ed203" providerId="ADAL" clId="{DB145AF7-0BA4-4403-8D46-816CFCD77517}" dt="2024-09-15T16:52:52.641" v="1235" actId="12"/>
        <pc:sldMkLst>
          <pc:docMk/>
          <pc:sldMk cId="1889638020" sldId="429"/>
        </pc:sldMkLst>
        <pc:spChg chg="mod">
          <ac:chgData name="Dr. Anju Susan George [MU - Jaipur]" userId="70824c1d-57a7-46b3-b5af-c3967b1ed203" providerId="ADAL" clId="{DB145AF7-0BA4-4403-8D46-816CFCD77517}" dt="2024-09-15T13:42:24.464" v="738" actId="255"/>
          <ac:spMkLst>
            <pc:docMk/>
            <pc:sldMk cId="1889638020" sldId="429"/>
            <ac:spMk id="2" creationId="{B35441A4-F58D-501A-DC52-96C3143820D8}"/>
          </ac:spMkLst>
        </pc:spChg>
        <pc:spChg chg="mod">
          <ac:chgData name="Dr. Anju Susan George [MU - Jaipur]" userId="70824c1d-57a7-46b3-b5af-c3967b1ed203" providerId="ADAL" clId="{DB145AF7-0BA4-4403-8D46-816CFCD77517}" dt="2024-09-15T16:52:52.641" v="1235" actId="12"/>
          <ac:spMkLst>
            <pc:docMk/>
            <pc:sldMk cId="1889638020" sldId="429"/>
            <ac:spMk id="3" creationId="{002B384C-3F2E-C360-2F2D-EAB00137B893}"/>
          </ac:spMkLst>
        </pc:spChg>
      </pc:sldChg>
      <pc:sldChg chg="modSp add mod ord">
        <pc:chgData name="Dr. Anju Susan George [MU - Jaipur]" userId="70824c1d-57a7-46b3-b5af-c3967b1ed203" providerId="ADAL" clId="{DB145AF7-0BA4-4403-8D46-816CFCD77517}" dt="2024-09-15T16:26:11.206" v="921" actId="113"/>
        <pc:sldMkLst>
          <pc:docMk/>
          <pc:sldMk cId="4171983069" sldId="430"/>
        </pc:sldMkLst>
        <pc:spChg chg="mod">
          <ac:chgData name="Dr. Anju Susan George [MU - Jaipur]" userId="70824c1d-57a7-46b3-b5af-c3967b1ed203" providerId="ADAL" clId="{DB145AF7-0BA4-4403-8D46-816CFCD77517}" dt="2024-09-15T16:00:48.892" v="799"/>
          <ac:spMkLst>
            <pc:docMk/>
            <pc:sldMk cId="4171983069" sldId="430"/>
            <ac:spMk id="2" creationId="{FA8AC1CD-7FFF-1BDF-A15A-7E62195A8957}"/>
          </ac:spMkLst>
        </pc:spChg>
        <pc:spChg chg="mod">
          <ac:chgData name="Dr. Anju Susan George [MU - Jaipur]" userId="70824c1d-57a7-46b3-b5af-c3967b1ed203" providerId="ADAL" clId="{DB145AF7-0BA4-4403-8D46-816CFCD77517}" dt="2024-09-15T16:26:11.206" v="921" actId="113"/>
          <ac:spMkLst>
            <pc:docMk/>
            <pc:sldMk cId="4171983069" sldId="430"/>
            <ac:spMk id="3" creationId="{7A6C7C92-9699-9564-F4B6-E3EAC640AFC1}"/>
          </ac:spMkLst>
        </pc:spChg>
      </pc:sldChg>
      <pc:sldChg chg="modSp add mod">
        <pc:chgData name="Dr. Anju Susan George [MU - Jaipur]" userId="70824c1d-57a7-46b3-b5af-c3967b1ed203" providerId="ADAL" clId="{DB145AF7-0BA4-4403-8D46-816CFCD77517}" dt="2024-09-15T16:35:52.687" v="1001" actId="5793"/>
        <pc:sldMkLst>
          <pc:docMk/>
          <pc:sldMk cId="3390143902" sldId="431"/>
        </pc:sldMkLst>
        <pc:spChg chg="mod">
          <ac:chgData name="Dr. Anju Susan George [MU - Jaipur]" userId="70824c1d-57a7-46b3-b5af-c3967b1ed203" providerId="ADAL" clId="{DB145AF7-0BA4-4403-8D46-816CFCD77517}" dt="2024-09-15T16:26:32.342" v="934" actId="6549"/>
          <ac:spMkLst>
            <pc:docMk/>
            <pc:sldMk cId="3390143902" sldId="431"/>
            <ac:spMk id="2" creationId="{FA8AC1CD-7FFF-1BDF-A15A-7E62195A8957}"/>
          </ac:spMkLst>
        </pc:spChg>
        <pc:spChg chg="mod">
          <ac:chgData name="Dr. Anju Susan George [MU - Jaipur]" userId="70824c1d-57a7-46b3-b5af-c3967b1ed203" providerId="ADAL" clId="{DB145AF7-0BA4-4403-8D46-816CFCD77517}" dt="2024-09-15T16:35:52.687" v="1001" actId="5793"/>
          <ac:spMkLst>
            <pc:docMk/>
            <pc:sldMk cId="3390143902" sldId="431"/>
            <ac:spMk id="3" creationId="{7A6C7C92-9699-9564-F4B6-E3EAC640AFC1}"/>
          </ac:spMkLst>
        </pc:spChg>
      </pc:sldChg>
      <pc:sldChg chg="modSp new mod">
        <pc:chgData name="Dr. Anju Susan George [MU - Jaipur]" userId="70824c1d-57a7-46b3-b5af-c3967b1ed203" providerId="ADAL" clId="{DB145AF7-0BA4-4403-8D46-816CFCD77517}" dt="2024-09-15T16:47:42.103" v="1140" actId="113"/>
        <pc:sldMkLst>
          <pc:docMk/>
          <pc:sldMk cId="2796431551" sldId="432"/>
        </pc:sldMkLst>
        <pc:spChg chg="mod">
          <ac:chgData name="Dr. Anju Susan George [MU - Jaipur]" userId="70824c1d-57a7-46b3-b5af-c3967b1ed203" providerId="ADAL" clId="{DB145AF7-0BA4-4403-8D46-816CFCD77517}" dt="2024-09-15T16:36:07.803" v="1010" actId="20577"/>
          <ac:spMkLst>
            <pc:docMk/>
            <pc:sldMk cId="2796431551" sldId="432"/>
            <ac:spMk id="2" creationId="{B59B60CD-AF0E-FD6A-3561-559D2C4AF7EB}"/>
          </ac:spMkLst>
        </pc:spChg>
        <pc:spChg chg="mod">
          <ac:chgData name="Dr. Anju Susan George [MU - Jaipur]" userId="70824c1d-57a7-46b3-b5af-c3967b1ed203" providerId="ADAL" clId="{DB145AF7-0BA4-4403-8D46-816CFCD77517}" dt="2024-09-15T16:47:42.103" v="1140" actId="113"/>
          <ac:spMkLst>
            <pc:docMk/>
            <pc:sldMk cId="2796431551" sldId="432"/>
            <ac:spMk id="3" creationId="{938B3E19-C2E5-53E8-DFF3-B351A593E867}"/>
          </ac:spMkLst>
        </pc:spChg>
      </pc:sldChg>
      <pc:sldChg chg="modSp add mod">
        <pc:chgData name="Dr. Anju Susan George [MU - Jaipur]" userId="70824c1d-57a7-46b3-b5af-c3967b1ed203" providerId="ADAL" clId="{DB145AF7-0BA4-4403-8D46-816CFCD77517}" dt="2024-09-15T16:48:11.250" v="1143" actId="113"/>
        <pc:sldMkLst>
          <pc:docMk/>
          <pc:sldMk cId="268246737" sldId="433"/>
        </pc:sldMkLst>
        <pc:spChg chg="mod">
          <ac:chgData name="Dr. Anju Susan George [MU - Jaipur]" userId="70824c1d-57a7-46b3-b5af-c3967b1ed203" providerId="ADAL" clId="{DB145AF7-0BA4-4403-8D46-816CFCD77517}" dt="2024-09-15T16:38:05.178" v="1054" actId="14100"/>
          <ac:spMkLst>
            <pc:docMk/>
            <pc:sldMk cId="268246737" sldId="433"/>
            <ac:spMk id="2" creationId="{B59B60CD-AF0E-FD6A-3561-559D2C4AF7EB}"/>
          </ac:spMkLst>
        </pc:spChg>
        <pc:spChg chg="mod">
          <ac:chgData name="Dr. Anju Susan George [MU - Jaipur]" userId="70824c1d-57a7-46b3-b5af-c3967b1ed203" providerId="ADAL" clId="{DB145AF7-0BA4-4403-8D46-816CFCD77517}" dt="2024-09-15T16:48:11.250" v="1143" actId="113"/>
          <ac:spMkLst>
            <pc:docMk/>
            <pc:sldMk cId="268246737" sldId="433"/>
            <ac:spMk id="3" creationId="{938B3E19-C2E5-53E8-DFF3-B351A593E867}"/>
          </ac:spMkLst>
        </pc:spChg>
      </pc:sldChg>
      <pc:sldChg chg="modSp new mod">
        <pc:chgData name="Dr. Anju Susan George [MU - Jaipur]" userId="70824c1d-57a7-46b3-b5af-c3967b1ed203" providerId="ADAL" clId="{DB145AF7-0BA4-4403-8D46-816CFCD77517}" dt="2024-09-15T16:39:34.882" v="1081" actId="14100"/>
        <pc:sldMkLst>
          <pc:docMk/>
          <pc:sldMk cId="2944077005" sldId="434"/>
        </pc:sldMkLst>
        <pc:spChg chg="mod">
          <ac:chgData name="Dr. Anju Susan George [MU - Jaipur]" userId="70824c1d-57a7-46b3-b5af-c3967b1ed203" providerId="ADAL" clId="{DB145AF7-0BA4-4403-8D46-816CFCD77517}" dt="2024-09-15T16:39:23.728" v="1079" actId="14100"/>
          <ac:spMkLst>
            <pc:docMk/>
            <pc:sldMk cId="2944077005" sldId="434"/>
            <ac:spMk id="2" creationId="{E7F38FFE-A74E-D65E-86C8-92A473B93E3E}"/>
          </ac:spMkLst>
        </pc:spChg>
        <pc:spChg chg="mod">
          <ac:chgData name="Dr. Anju Susan George [MU - Jaipur]" userId="70824c1d-57a7-46b3-b5af-c3967b1ed203" providerId="ADAL" clId="{DB145AF7-0BA4-4403-8D46-816CFCD77517}" dt="2024-09-15T16:39:34.882" v="1081" actId="14100"/>
          <ac:spMkLst>
            <pc:docMk/>
            <pc:sldMk cId="2944077005" sldId="434"/>
            <ac:spMk id="3" creationId="{61DEF2DA-360D-C3F7-3BBA-7165366E696B}"/>
          </ac:spMkLst>
        </pc:spChg>
      </pc:sldChg>
      <pc:sldChg chg="modSp mod">
        <pc:chgData name="Dr. Anju Susan George [MU - Jaipur]" userId="70824c1d-57a7-46b3-b5af-c3967b1ed203" providerId="ADAL" clId="{DB145AF7-0BA4-4403-8D46-816CFCD77517}" dt="2024-09-15T16:45:33.553" v="1111" actId="14100"/>
        <pc:sldMkLst>
          <pc:docMk/>
          <pc:sldMk cId="729033475" sldId="435"/>
        </pc:sldMkLst>
        <pc:spChg chg="mod">
          <ac:chgData name="Dr. Anju Susan George [MU - Jaipur]" userId="70824c1d-57a7-46b3-b5af-c3967b1ed203" providerId="ADAL" clId="{DB145AF7-0BA4-4403-8D46-816CFCD77517}" dt="2024-09-15T16:40:48.250" v="1093" actId="20577"/>
          <ac:spMkLst>
            <pc:docMk/>
            <pc:sldMk cId="729033475" sldId="435"/>
            <ac:spMk id="2" creationId="{FA8AC1CD-7FFF-1BDF-A15A-7E62195A8957}"/>
          </ac:spMkLst>
        </pc:spChg>
        <pc:spChg chg="mod">
          <ac:chgData name="Dr. Anju Susan George [MU - Jaipur]" userId="70824c1d-57a7-46b3-b5af-c3967b1ed203" providerId="ADAL" clId="{DB145AF7-0BA4-4403-8D46-816CFCD77517}" dt="2024-09-15T16:45:33.553" v="1111" actId="14100"/>
          <ac:spMkLst>
            <pc:docMk/>
            <pc:sldMk cId="729033475" sldId="435"/>
            <ac:spMk id="3" creationId="{7A6C7C92-9699-9564-F4B6-E3EAC640AFC1}"/>
          </ac:spMkLst>
        </pc:spChg>
      </pc:sldChg>
      <pc:sldChg chg="modSp new mod">
        <pc:chgData name="Dr. Anju Susan George [MU - Jaipur]" userId="70824c1d-57a7-46b3-b5af-c3967b1ed203" providerId="ADAL" clId="{DB145AF7-0BA4-4403-8D46-816CFCD77517}" dt="2024-09-15T16:48:57.961" v="1158" actId="14100"/>
        <pc:sldMkLst>
          <pc:docMk/>
          <pc:sldMk cId="2167368311" sldId="436"/>
        </pc:sldMkLst>
        <pc:spChg chg="mod">
          <ac:chgData name="Dr. Anju Susan George [MU - Jaipur]" userId="70824c1d-57a7-46b3-b5af-c3967b1ed203" providerId="ADAL" clId="{DB145AF7-0BA4-4403-8D46-816CFCD77517}" dt="2024-09-15T16:46:23.912" v="1123" actId="14100"/>
          <ac:spMkLst>
            <pc:docMk/>
            <pc:sldMk cId="2167368311" sldId="436"/>
            <ac:spMk id="2" creationId="{8407D551-1E69-0BAB-BD51-1738CAAF8734}"/>
          </ac:spMkLst>
        </pc:spChg>
        <pc:spChg chg="mod">
          <ac:chgData name="Dr. Anju Susan George [MU - Jaipur]" userId="70824c1d-57a7-46b3-b5af-c3967b1ed203" providerId="ADAL" clId="{DB145AF7-0BA4-4403-8D46-816CFCD77517}" dt="2024-09-15T16:48:57.961" v="1158" actId="14100"/>
          <ac:spMkLst>
            <pc:docMk/>
            <pc:sldMk cId="2167368311" sldId="436"/>
            <ac:spMk id="3" creationId="{08B883EE-589D-8EFC-3574-52BB9D18DE58}"/>
          </ac:spMkLst>
        </pc:spChg>
      </pc:sldChg>
      <pc:sldChg chg="modSp add mod">
        <pc:chgData name="Dr. Anju Susan George [MU - Jaipur]" userId="70824c1d-57a7-46b3-b5af-c3967b1ed203" providerId="ADAL" clId="{DB145AF7-0BA4-4403-8D46-816CFCD77517}" dt="2024-09-15T16:51:02.912" v="1216" actId="113"/>
        <pc:sldMkLst>
          <pc:docMk/>
          <pc:sldMk cId="206016400" sldId="437"/>
        </pc:sldMkLst>
        <pc:spChg chg="mod">
          <ac:chgData name="Dr. Anju Susan George [MU - Jaipur]" userId="70824c1d-57a7-46b3-b5af-c3967b1ed203" providerId="ADAL" clId="{DB145AF7-0BA4-4403-8D46-816CFCD77517}" dt="2024-09-15T16:49:45.476" v="1190" actId="27636"/>
          <ac:spMkLst>
            <pc:docMk/>
            <pc:sldMk cId="206016400" sldId="437"/>
            <ac:spMk id="2" creationId="{8407D551-1E69-0BAB-BD51-1738CAAF8734}"/>
          </ac:spMkLst>
        </pc:spChg>
        <pc:spChg chg="mod">
          <ac:chgData name="Dr. Anju Susan George [MU - Jaipur]" userId="70824c1d-57a7-46b3-b5af-c3967b1ed203" providerId="ADAL" clId="{DB145AF7-0BA4-4403-8D46-816CFCD77517}" dt="2024-09-15T16:51:02.912" v="1216" actId="113"/>
          <ac:spMkLst>
            <pc:docMk/>
            <pc:sldMk cId="206016400" sldId="437"/>
            <ac:spMk id="3" creationId="{08B883EE-589D-8EFC-3574-52BB9D18DE58}"/>
          </ac:spMkLst>
        </pc:spChg>
      </pc:sldChg>
      <pc:sldChg chg="modSp new mod">
        <pc:chgData name="Dr. Anju Susan George [MU - Jaipur]" userId="70824c1d-57a7-46b3-b5af-c3967b1ed203" providerId="ADAL" clId="{DB145AF7-0BA4-4403-8D46-816CFCD77517}" dt="2024-09-15T16:52:28.310" v="1234" actId="12"/>
        <pc:sldMkLst>
          <pc:docMk/>
          <pc:sldMk cId="1211703878" sldId="438"/>
        </pc:sldMkLst>
        <pc:spChg chg="mod">
          <ac:chgData name="Dr. Anju Susan George [MU - Jaipur]" userId="70824c1d-57a7-46b3-b5af-c3967b1ed203" providerId="ADAL" clId="{DB145AF7-0BA4-4403-8D46-816CFCD77517}" dt="2024-09-15T16:52:09.816" v="1232" actId="115"/>
          <ac:spMkLst>
            <pc:docMk/>
            <pc:sldMk cId="1211703878" sldId="438"/>
            <ac:spMk id="2" creationId="{5F3020B5-6E1A-E916-7DF3-F56A04323B8F}"/>
          </ac:spMkLst>
        </pc:spChg>
        <pc:spChg chg="mod">
          <ac:chgData name="Dr. Anju Susan George [MU - Jaipur]" userId="70824c1d-57a7-46b3-b5af-c3967b1ed203" providerId="ADAL" clId="{DB145AF7-0BA4-4403-8D46-816CFCD77517}" dt="2024-09-15T16:52:28.310" v="1234" actId="12"/>
          <ac:spMkLst>
            <pc:docMk/>
            <pc:sldMk cId="1211703878" sldId="438"/>
            <ac:spMk id="3" creationId="{2612D6CF-B5A3-85BD-9885-1CFE67B3B1E0}"/>
          </ac:spMkLst>
        </pc:spChg>
      </pc:sldChg>
      <pc:sldChg chg="modSp new mod">
        <pc:chgData name="Dr. Anju Susan George [MU - Jaipur]" userId="70824c1d-57a7-46b3-b5af-c3967b1ed203" providerId="ADAL" clId="{DB145AF7-0BA4-4403-8D46-816CFCD77517}" dt="2024-09-15T18:03:47.379" v="1602" actId="255"/>
        <pc:sldMkLst>
          <pc:docMk/>
          <pc:sldMk cId="3424895716" sldId="439"/>
        </pc:sldMkLst>
        <pc:spChg chg="mod">
          <ac:chgData name="Dr. Anju Susan George [MU - Jaipur]" userId="70824c1d-57a7-46b3-b5af-c3967b1ed203" providerId="ADAL" clId="{DB145AF7-0BA4-4403-8D46-816CFCD77517}" dt="2024-09-15T18:03:28.166" v="1599" actId="14100"/>
          <ac:spMkLst>
            <pc:docMk/>
            <pc:sldMk cId="3424895716" sldId="439"/>
            <ac:spMk id="2" creationId="{D39BF9FC-E017-962A-7D3C-51523D19E8C8}"/>
          </ac:spMkLst>
        </pc:spChg>
        <pc:spChg chg="mod">
          <ac:chgData name="Dr. Anju Susan George [MU - Jaipur]" userId="70824c1d-57a7-46b3-b5af-c3967b1ed203" providerId="ADAL" clId="{DB145AF7-0BA4-4403-8D46-816CFCD77517}" dt="2024-09-15T18:03:47.379" v="1602" actId="255"/>
          <ac:spMkLst>
            <pc:docMk/>
            <pc:sldMk cId="3424895716" sldId="439"/>
            <ac:spMk id="3" creationId="{71511F29-9D32-375C-6619-BB9B2CD7B9D6}"/>
          </ac:spMkLst>
        </pc:spChg>
      </pc:sldChg>
      <pc:sldChg chg="modSp new mod">
        <pc:chgData name="Dr. Anju Susan George [MU - Jaipur]" userId="70824c1d-57a7-46b3-b5af-c3967b1ed203" providerId="ADAL" clId="{DB145AF7-0BA4-4403-8D46-816CFCD77517}" dt="2024-09-15T17:52:26.615" v="1292" actId="27636"/>
        <pc:sldMkLst>
          <pc:docMk/>
          <pc:sldMk cId="184210480" sldId="440"/>
        </pc:sldMkLst>
        <pc:spChg chg="mod">
          <ac:chgData name="Dr. Anju Susan George [MU - Jaipur]" userId="70824c1d-57a7-46b3-b5af-c3967b1ed203" providerId="ADAL" clId="{DB145AF7-0BA4-4403-8D46-816CFCD77517}" dt="2024-09-15T17:52:17.989" v="1290" actId="27636"/>
          <ac:spMkLst>
            <pc:docMk/>
            <pc:sldMk cId="184210480" sldId="440"/>
            <ac:spMk id="2" creationId="{53B40C82-04BB-6482-183A-55AACE68466C}"/>
          </ac:spMkLst>
        </pc:spChg>
        <pc:spChg chg="mod">
          <ac:chgData name="Dr. Anju Susan George [MU - Jaipur]" userId="70824c1d-57a7-46b3-b5af-c3967b1ed203" providerId="ADAL" clId="{DB145AF7-0BA4-4403-8D46-816CFCD77517}" dt="2024-09-15T17:52:26.615" v="1292" actId="27636"/>
          <ac:spMkLst>
            <pc:docMk/>
            <pc:sldMk cId="184210480" sldId="440"/>
            <ac:spMk id="3" creationId="{AAF939CE-1C87-5492-381C-4BD34A418781}"/>
          </ac:spMkLst>
        </pc:spChg>
      </pc:sldChg>
      <pc:sldChg chg="modSp new mod">
        <pc:chgData name="Dr. Anju Susan George [MU - Jaipur]" userId="70824c1d-57a7-46b3-b5af-c3967b1ed203" providerId="ADAL" clId="{DB145AF7-0BA4-4403-8D46-816CFCD77517}" dt="2024-09-15T18:16:19.477" v="1614" actId="12"/>
        <pc:sldMkLst>
          <pc:docMk/>
          <pc:sldMk cId="1136705485" sldId="441"/>
        </pc:sldMkLst>
        <pc:spChg chg="mod">
          <ac:chgData name="Dr. Anju Susan George [MU - Jaipur]" userId="70824c1d-57a7-46b3-b5af-c3967b1ed203" providerId="ADAL" clId="{DB145AF7-0BA4-4403-8D46-816CFCD77517}" dt="2024-09-15T18:16:13.619" v="1613" actId="115"/>
          <ac:spMkLst>
            <pc:docMk/>
            <pc:sldMk cId="1136705485" sldId="441"/>
            <ac:spMk id="2" creationId="{E8F527D3-28C4-176B-2A3B-F725D40009D1}"/>
          </ac:spMkLst>
        </pc:spChg>
        <pc:spChg chg="mod">
          <ac:chgData name="Dr. Anju Susan George [MU - Jaipur]" userId="70824c1d-57a7-46b3-b5af-c3967b1ed203" providerId="ADAL" clId="{DB145AF7-0BA4-4403-8D46-816CFCD77517}" dt="2024-09-15T18:16:19.477" v="1614" actId="12"/>
          <ac:spMkLst>
            <pc:docMk/>
            <pc:sldMk cId="1136705485" sldId="441"/>
            <ac:spMk id="3" creationId="{8183FC93-5012-26BD-E882-D2F821231E28}"/>
          </ac:spMkLst>
        </pc:spChg>
      </pc:sldChg>
      <pc:sldChg chg="new">
        <pc:chgData name="Dr. Anju Susan George [MU - Jaipur]" userId="70824c1d-57a7-46b3-b5af-c3967b1ed203" providerId="ADAL" clId="{DB145AF7-0BA4-4403-8D46-816CFCD77517}" dt="2024-09-15T18:16:35.819" v="1615" actId="680"/>
        <pc:sldMkLst>
          <pc:docMk/>
          <pc:sldMk cId="3314932326" sldId="442"/>
        </pc:sldMkLst>
      </pc:sldChg>
      <pc:sldChg chg="modSp mod">
        <pc:chgData name="Dr. Anju Susan George [MU - Jaipur]" userId="70824c1d-57a7-46b3-b5af-c3967b1ed203" providerId="ADAL" clId="{DB145AF7-0BA4-4403-8D46-816CFCD77517}" dt="2024-10-06T15:08:42.621" v="2444" actId="113"/>
        <pc:sldMkLst>
          <pc:docMk/>
          <pc:sldMk cId="1558698922" sldId="453"/>
        </pc:sldMkLst>
        <pc:spChg chg="mod">
          <ac:chgData name="Dr. Anju Susan George [MU - Jaipur]" userId="70824c1d-57a7-46b3-b5af-c3967b1ed203" providerId="ADAL" clId="{DB145AF7-0BA4-4403-8D46-816CFCD77517}" dt="2024-10-06T15:08:42.621" v="2444" actId="113"/>
          <ac:spMkLst>
            <pc:docMk/>
            <pc:sldMk cId="1558698922" sldId="453"/>
            <ac:spMk id="2" creationId="{A61D1580-E258-EB50-C096-09832670DE70}"/>
          </ac:spMkLst>
        </pc:spChg>
      </pc:sldChg>
      <pc:sldChg chg="modSp mod">
        <pc:chgData name="Dr. Anju Susan George [MU - Jaipur]" userId="70824c1d-57a7-46b3-b5af-c3967b1ed203" providerId="ADAL" clId="{DB145AF7-0BA4-4403-8D46-816CFCD77517}" dt="2024-09-20T04:44:54.269" v="1706" actId="313"/>
        <pc:sldMkLst>
          <pc:docMk/>
          <pc:sldMk cId="4168346909" sldId="463"/>
        </pc:sldMkLst>
        <pc:spChg chg="mod">
          <ac:chgData name="Dr. Anju Susan George [MU - Jaipur]" userId="70824c1d-57a7-46b3-b5af-c3967b1ed203" providerId="ADAL" clId="{DB145AF7-0BA4-4403-8D46-816CFCD77517}" dt="2024-09-20T04:44:54.269" v="1706" actId="313"/>
          <ac:spMkLst>
            <pc:docMk/>
            <pc:sldMk cId="4168346909" sldId="463"/>
            <ac:spMk id="3" creationId="{491E9ECF-5C64-D067-501B-CB12A7F85816}"/>
          </ac:spMkLst>
        </pc:spChg>
      </pc:sldChg>
      <pc:sldChg chg="modSp new mod">
        <pc:chgData name="Dr. Anju Susan George [MU - Jaipur]" userId="70824c1d-57a7-46b3-b5af-c3967b1ed203" providerId="ADAL" clId="{DB145AF7-0BA4-4403-8D46-816CFCD77517}" dt="2024-09-19T11:30:31.185" v="1668" actId="2711"/>
        <pc:sldMkLst>
          <pc:docMk/>
          <pc:sldMk cId="809228813" sldId="471"/>
        </pc:sldMkLst>
        <pc:spChg chg="mod">
          <ac:chgData name="Dr. Anju Susan George [MU - Jaipur]" userId="70824c1d-57a7-46b3-b5af-c3967b1ed203" providerId="ADAL" clId="{DB145AF7-0BA4-4403-8D46-816CFCD77517}" dt="2024-09-19T11:26:48.215" v="1644" actId="14100"/>
          <ac:spMkLst>
            <pc:docMk/>
            <pc:sldMk cId="809228813" sldId="471"/>
            <ac:spMk id="2" creationId="{CCD4FE87-1596-381D-AEA7-3371DD669CB3}"/>
          </ac:spMkLst>
        </pc:spChg>
        <pc:spChg chg="mod">
          <ac:chgData name="Dr. Anju Susan George [MU - Jaipur]" userId="70824c1d-57a7-46b3-b5af-c3967b1ed203" providerId="ADAL" clId="{DB145AF7-0BA4-4403-8D46-816CFCD77517}" dt="2024-09-19T11:30:31.185" v="1668" actId="2711"/>
          <ac:spMkLst>
            <pc:docMk/>
            <pc:sldMk cId="809228813" sldId="471"/>
            <ac:spMk id="3" creationId="{510D7D13-C61A-8BD8-F94B-CE741598BA0E}"/>
          </ac:spMkLst>
        </pc:spChg>
      </pc:sldChg>
      <pc:sldChg chg="modSp new mod">
        <pc:chgData name="Dr. Anju Susan George [MU - Jaipur]" userId="70824c1d-57a7-46b3-b5af-c3967b1ed203" providerId="ADAL" clId="{DB145AF7-0BA4-4403-8D46-816CFCD77517}" dt="2024-09-20T05:09:22.688" v="1914" actId="5793"/>
        <pc:sldMkLst>
          <pc:docMk/>
          <pc:sldMk cId="3611008080" sldId="472"/>
        </pc:sldMkLst>
        <pc:spChg chg="mod">
          <ac:chgData name="Dr. Anju Susan George [MU - Jaipur]" userId="70824c1d-57a7-46b3-b5af-c3967b1ed203" providerId="ADAL" clId="{DB145AF7-0BA4-4403-8D46-816CFCD77517}" dt="2024-09-19T11:29:05.701" v="1660" actId="14100"/>
          <ac:spMkLst>
            <pc:docMk/>
            <pc:sldMk cId="3611008080" sldId="472"/>
            <ac:spMk id="2" creationId="{017B58C7-037E-1222-4DE9-0F045B941F55}"/>
          </ac:spMkLst>
        </pc:spChg>
        <pc:spChg chg="mod">
          <ac:chgData name="Dr. Anju Susan George [MU - Jaipur]" userId="70824c1d-57a7-46b3-b5af-c3967b1ed203" providerId="ADAL" clId="{DB145AF7-0BA4-4403-8D46-816CFCD77517}" dt="2024-09-20T05:09:22.688" v="1914" actId="5793"/>
          <ac:spMkLst>
            <pc:docMk/>
            <pc:sldMk cId="3611008080" sldId="472"/>
            <ac:spMk id="3" creationId="{2067543B-C4D8-451B-2BDB-AA44B125E7FE}"/>
          </ac:spMkLst>
        </pc:spChg>
      </pc:sldChg>
      <pc:sldChg chg="modSp new mod">
        <pc:chgData name="Dr. Anju Susan George [MU - Jaipur]" userId="70824c1d-57a7-46b3-b5af-c3967b1ed203" providerId="ADAL" clId="{DB145AF7-0BA4-4403-8D46-816CFCD77517}" dt="2024-09-20T05:51:43.093" v="1973" actId="2711"/>
        <pc:sldMkLst>
          <pc:docMk/>
          <pc:sldMk cId="2743426286" sldId="473"/>
        </pc:sldMkLst>
        <pc:spChg chg="mod">
          <ac:chgData name="Dr. Anju Susan George [MU - Jaipur]" userId="70824c1d-57a7-46b3-b5af-c3967b1ed203" providerId="ADAL" clId="{DB145AF7-0BA4-4403-8D46-816CFCD77517}" dt="2024-09-20T05:51:28.721" v="1970" actId="14100"/>
          <ac:spMkLst>
            <pc:docMk/>
            <pc:sldMk cId="2743426286" sldId="473"/>
            <ac:spMk id="2" creationId="{DDAE8375-3624-54E1-CA29-D350D8A6B906}"/>
          </ac:spMkLst>
        </pc:spChg>
        <pc:spChg chg="mod">
          <ac:chgData name="Dr. Anju Susan George [MU - Jaipur]" userId="70824c1d-57a7-46b3-b5af-c3967b1ed203" providerId="ADAL" clId="{DB145AF7-0BA4-4403-8D46-816CFCD77517}" dt="2024-09-20T05:51:43.093" v="1973" actId="2711"/>
          <ac:spMkLst>
            <pc:docMk/>
            <pc:sldMk cId="2743426286" sldId="473"/>
            <ac:spMk id="3" creationId="{A341B4B4-FB48-9EAF-97A1-9739FE1382CC}"/>
          </ac:spMkLst>
        </pc:spChg>
      </pc:sldChg>
      <pc:sldChg chg="modSp new mod">
        <pc:chgData name="Dr. Anju Susan George [MU - Jaipur]" userId="70824c1d-57a7-46b3-b5af-c3967b1ed203" providerId="ADAL" clId="{DB145AF7-0BA4-4403-8D46-816CFCD77517}" dt="2024-09-20T05:54:00.292" v="1988" actId="27636"/>
        <pc:sldMkLst>
          <pc:docMk/>
          <pc:sldMk cId="2518081667" sldId="474"/>
        </pc:sldMkLst>
        <pc:spChg chg="mod">
          <ac:chgData name="Dr. Anju Susan George [MU - Jaipur]" userId="70824c1d-57a7-46b3-b5af-c3967b1ed203" providerId="ADAL" clId="{DB145AF7-0BA4-4403-8D46-816CFCD77517}" dt="2024-09-20T05:53:53.570" v="1986" actId="115"/>
          <ac:spMkLst>
            <pc:docMk/>
            <pc:sldMk cId="2518081667" sldId="474"/>
            <ac:spMk id="2" creationId="{80CE70D1-676B-F7DE-62FF-2C0B274BF7AC}"/>
          </ac:spMkLst>
        </pc:spChg>
        <pc:spChg chg="mod">
          <ac:chgData name="Dr. Anju Susan George [MU - Jaipur]" userId="70824c1d-57a7-46b3-b5af-c3967b1ed203" providerId="ADAL" clId="{DB145AF7-0BA4-4403-8D46-816CFCD77517}" dt="2024-09-20T05:54:00.292" v="1988" actId="27636"/>
          <ac:spMkLst>
            <pc:docMk/>
            <pc:sldMk cId="2518081667" sldId="474"/>
            <ac:spMk id="3" creationId="{5A58943E-2A53-CE76-E342-B6290B0B878B}"/>
          </ac:spMkLst>
        </pc:spChg>
      </pc:sldChg>
      <pc:sldChg chg="modSp mod">
        <pc:chgData name="Dr. Anju Susan George [MU - Jaipur]" userId="70824c1d-57a7-46b3-b5af-c3967b1ed203" providerId="ADAL" clId="{DB145AF7-0BA4-4403-8D46-816CFCD77517}" dt="2024-09-20T05:54:20.501" v="1991" actId="123"/>
        <pc:sldMkLst>
          <pc:docMk/>
          <pc:sldMk cId="4123833746" sldId="475"/>
        </pc:sldMkLst>
        <pc:spChg chg="mod">
          <ac:chgData name="Dr. Anju Susan George [MU - Jaipur]" userId="70824c1d-57a7-46b3-b5af-c3967b1ed203" providerId="ADAL" clId="{DB145AF7-0BA4-4403-8D46-816CFCD77517}" dt="2024-09-20T05:54:13.153" v="1989" actId="2711"/>
          <ac:spMkLst>
            <pc:docMk/>
            <pc:sldMk cId="4123833746" sldId="475"/>
            <ac:spMk id="2" creationId="{33FBD4A5-BC87-F82E-9F54-B81B41EC1522}"/>
          </ac:spMkLst>
        </pc:spChg>
        <pc:spChg chg="mod">
          <ac:chgData name="Dr. Anju Susan George [MU - Jaipur]" userId="70824c1d-57a7-46b3-b5af-c3967b1ed203" providerId="ADAL" clId="{DB145AF7-0BA4-4403-8D46-816CFCD77517}" dt="2024-09-20T05:54:20.501" v="1991" actId="123"/>
          <ac:spMkLst>
            <pc:docMk/>
            <pc:sldMk cId="4123833746" sldId="475"/>
            <ac:spMk id="3" creationId="{8771B8AB-FAF4-31ED-73F3-2DFF29178F53}"/>
          </ac:spMkLst>
        </pc:spChg>
      </pc:sldChg>
      <pc:sldChg chg="modSp mod">
        <pc:chgData name="Dr. Anju Susan George [MU - Jaipur]" userId="70824c1d-57a7-46b3-b5af-c3967b1ed203" providerId="ADAL" clId="{DB145AF7-0BA4-4403-8D46-816CFCD77517}" dt="2024-09-20T05:58:47.807" v="2005" actId="2711"/>
        <pc:sldMkLst>
          <pc:docMk/>
          <pc:sldMk cId="2102701152" sldId="476"/>
        </pc:sldMkLst>
        <pc:spChg chg="mod">
          <ac:chgData name="Dr. Anju Susan George [MU - Jaipur]" userId="70824c1d-57a7-46b3-b5af-c3967b1ed203" providerId="ADAL" clId="{DB145AF7-0BA4-4403-8D46-816CFCD77517}" dt="2024-09-20T05:55:05.164" v="2001" actId="122"/>
          <ac:spMkLst>
            <pc:docMk/>
            <pc:sldMk cId="2102701152" sldId="476"/>
            <ac:spMk id="2" creationId="{5403E29C-BC01-F3A0-30DE-19CB9AD43E33}"/>
          </ac:spMkLst>
        </pc:spChg>
        <pc:spChg chg="mod">
          <ac:chgData name="Dr. Anju Susan George [MU - Jaipur]" userId="70824c1d-57a7-46b3-b5af-c3967b1ed203" providerId="ADAL" clId="{DB145AF7-0BA4-4403-8D46-816CFCD77517}" dt="2024-09-20T05:58:47.807" v="2005" actId="2711"/>
          <ac:spMkLst>
            <pc:docMk/>
            <pc:sldMk cId="2102701152" sldId="476"/>
            <ac:spMk id="3" creationId="{5902FA79-DCA3-E96B-E159-2B817922021A}"/>
          </ac:spMkLst>
        </pc:spChg>
      </pc:sldChg>
      <pc:sldChg chg="modSp mod">
        <pc:chgData name="Dr. Anju Susan George [MU - Jaipur]" userId="70824c1d-57a7-46b3-b5af-c3967b1ed203" providerId="ADAL" clId="{DB145AF7-0BA4-4403-8D46-816CFCD77517}" dt="2024-09-20T05:19:47.742" v="1948" actId="123"/>
        <pc:sldMkLst>
          <pc:docMk/>
          <pc:sldMk cId="2088548922" sldId="477"/>
        </pc:sldMkLst>
        <pc:spChg chg="mod">
          <ac:chgData name="Dr. Anju Susan George [MU - Jaipur]" userId="70824c1d-57a7-46b3-b5af-c3967b1ed203" providerId="ADAL" clId="{DB145AF7-0BA4-4403-8D46-816CFCD77517}" dt="2024-09-20T05:19:29.875" v="1945" actId="20577"/>
          <ac:spMkLst>
            <pc:docMk/>
            <pc:sldMk cId="2088548922" sldId="477"/>
            <ac:spMk id="2" creationId="{4A9D89A9-DC62-4D54-AB15-9B651750ABF3}"/>
          </ac:spMkLst>
        </pc:spChg>
        <pc:spChg chg="mod">
          <ac:chgData name="Dr. Anju Susan George [MU - Jaipur]" userId="70824c1d-57a7-46b3-b5af-c3967b1ed203" providerId="ADAL" clId="{DB145AF7-0BA4-4403-8D46-816CFCD77517}" dt="2024-09-20T05:19:47.742" v="1948" actId="123"/>
          <ac:spMkLst>
            <pc:docMk/>
            <pc:sldMk cId="2088548922" sldId="477"/>
            <ac:spMk id="3" creationId="{99434FD4-3B2F-E287-C983-D78F26F1F424}"/>
          </ac:spMkLst>
        </pc:spChg>
      </pc:sldChg>
      <pc:sldChg chg="modSp mod">
        <pc:chgData name="Dr. Anju Susan George [MU - Jaipur]" userId="70824c1d-57a7-46b3-b5af-c3967b1ed203" providerId="ADAL" clId="{DB145AF7-0BA4-4403-8D46-816CFCD77517}" dt="2024-09-20T05:24:48.842" v="1963" actId="6549"/>
        <pc:sldMkLst>
          <pc:docMk/>
          <pc:sldMk cId="2079482297" sldId="478"/>
        </pc:sldMkLst>
        <pc:spChg chg="mod">
          <ac:chgData name="Dr. Anju Susan George [MU - Jaipur]" userId="70824c1d-57a7-46b3-b5af-c3967b1ed203" providerId="ADAL" clId="{DB145AF7-0BA4-4403-8D46-816CFCD77517}" dt="2024-09-20T05:24:48.842" v="1963" actId="6549"/>
          <ac:spMkLst>
            <pc:docMk/>
            <pc:sldMk cId="2079482297" sldId="478"/>
            <ac:spMk id="3" creationId="{63203BE8-6AC2-2DC8-67F1-CC452D30BFB7}"/>
          </ac:spMkLst>
        </pc:spChg>
      </pc:sldChg>
      <pc:sldChg chg="addSp delSp modSp new mod">
        <pc:chgData name="Dr. Anju Susan George [MU - Jaipur]" userId="70824c1d-57a7-46b3-b5af-c3967b1ed203" providerId="ADAL" clId="{DB145AF7-0BA4-4403-8D46-816CFCD77517}" dt="2024-09-20T04:56:17.414" v="1712" actId="14100"/>
        <pc:sldMkLst>
          <pc:docMk/>
          <pc:sldMk cId="765684778" sldId="479"/>
        </pc:sldMkLst>
        <pc:spChg chg="del">
          <ac:chgData name="Dr. Anju Susan George [MU - Jaipur]" userId="70824c1d-57a7-46b3-b5af-c3967b1ed203" providerId="ADAL" clId="{DB145AF7-0BA4-4403-8D46-816CFCD77517}" dt="2024-09-20T04:55:51.290" v="1708" actId="478"/>
          <ac:spMkLst>
            <pc:docMk/>
            <pc:sldMk cId="765684778" sldId="479"/>
            <ac:spMk id="2" creationId="{7F5B9D33-D9BB-D091-0DE3-764BFA38FF77}"/>
          </ac:spMkLst>
        </pc:spChg>
        <pc:spChg chg="del">
          <ac:chgData name="Dr. Anju Susan George [MU - Jaipur]" userId="70824c1d-57a7-46b3-b5af-c3967b1ed203" providerId="ADAL" clId="{DB145AF7-0BA4-4403-8D46-816CFCD77517}" dt="2024-09-20T04:56:06.338" v="1709" actId="22"/>
          <ac:spMkLst>
            <pc:docMk/>
            <pc:sldMk cId="765684778" sldId="479"/>
            <ac:spMk id="3" creationId="{2069CA0B-401D-0A06-026F-B9EDA46BC557}"/>
          </ac:spMkLst>
        </pc:spChg>
        <pc:picChg chg="add mod ord">
          <ac:chgData name="Dr. Anju Susan George [MU - Jaipur]" userId="70824c1d-57a7-46b3-b5af-c3967b1ed203" providerId="ADAL" clId="{DB145AF7-0BA4-4403-8D46-816CFCD77517}" dt="2024-09-20T04:56:17.414" v="1712" actId="14100"/>
          <ac:picMkLst>
            <pc:docMk/>
            <pc:sldMk cId="765684778" sldId="479"/>
            <ac:picMk id="6" creationId="{EFD27E83-AFB7-BAFC-B3FD-4A143A9932DF}"/>
          </ac:picMkLst>
        </pc:picChg>
      </pc:sldChg>
      <pc:sldChg chg="addSp delSp modSp new mod">
        <pc:chgData name="Dr. Anju Susan George [MU - Jaipur]" userId="70824c1d-57a7-46b3-b5af-c3967b1ed203" providerId="ADAL" clId="{DB145AF7-0BA4-4403-8D46-816CFCD77517}" dt="2024-09-20T04:57:23.208" v="1718" actId="14100"/>
        <pc:sldMkLst>
          <pc:docMk/>
          <pc:sldMk cId="3791800821" sldId="480"/>
        </pc:sldMkLst>
        <pc:spChg chg="del">
          <ac:chgData name="Dr. Anju Susan George [MU - Jaipur]" userId="70824c1d-57a7-46b3-b5af-c3967b1ed203" providerId="ADAL" clId="{DB145AF7-0BA4-4403-8D46-816CFCD77517}" dt="2024-09-20T04:56:26.813" v="1714" actId="478"/>
          <ac:spMkLst>
            <pc:docMk/>
            <pc:sldMk cId="3791800821" sldId="480"/>
            <ac:spMk id="2" creationId="{16306358-16C1-EFCF-D04B-6AA98C12B69C}"/>
          </ac:spMkLst>
        </pc:spChg>
        <pc:spChg chg="del">
          <ac:chgData name="Dr. Anju Susan George [MU - Jaipur]" userId="70824c1d-57a7-46b3-b5af-c3967b1ed203" providerId="ADAL" clId="{DB145AF7-0BA4-4403-8D46-816CFCD77517}" dt="2024-09-20T04:57:12.057" v="1715" actId="22"/>
          <ac:spMkLst>
            <pc:docMk/>
            <pc:sldMk cId="3791800821" sldId="480"/>
            <ac:spMk id="3" creationId="{0F6C669F-2278-E08A-415F-5935F10853B4}"/>
          </ac:spMkLst>
        </pc:spChg>
        <pc:picChg chg="add mod ord">
          <ac:chgData name="Dr. Anju Susan George [MU - Jaipur]" userId="70824c1d-57a7-46b3-b5af-c3967b1ed203" providerId="ADAL" clId="{DB145AF7-0BA4-4403-8D46-816CFCD77517}" dt="2024-09-20T04:57:23.208" v="1718" actId="14100"/>
          <ac:picMkLst>
            <pc:docMk/>
            <pc:sldMk cId="3791800821" sldId="480"/>
            <ac:picMk id="6" creationId="{D3EA9E1A-ABF8-4A50-84AA-945F68E5E791}"/>
          </ac:picMkLst>
        </pc:picChg>
      </pc:sldChg>
      <pc:sldChg chg="addSp delSp modSp new mod">
        <pc:chgData name="Dr. Anju Susan George [MU - Jaipur]" userId="70824c1d-57a7-46b3-b5af-c3967b1ed203" providerId="ADAL" clId="{DB145AF7-0BA4-4403-8D46-816CFCD77517}" dt="2024-09-20T04:58:03.415" v="1723" actId="14100"/>
        <pc:sldMkLst>
          <pc:docMk/>
          <pc:sldMk cId="3899629281" sldId="481"/>
        </pc:sldMkLst>
        <pc:spChg chg="del">
          <ac:chgData name="Dr. Anju Susan George [MU - Jaipur]" userId="70824c1d-57a7-46b3-b5af-c3967b1ed203" providerId="ADAL" clId="{DB145AF7-0BA4-4403-8D46-816CFCD77517}" dt="2024-09-20T04:57:53.938" v="1720" actId="478"/>
          <ac:spMkLst>
            <pc:docMk/>
            <pc:sldMk cId="3899629281" sldId="481"/>
            <ac:spMk id="2" creationId="{2649ED9B-1622-196C-81C5-D3A039CEE335}"/>
          </ac:spMkLst>
        </pc:spChg>
        <pc:spChg chg="del">
          <ac:chgData name="Dr. Anju Susan George [MU - Jaipur]" userId="70824c1d-57a7-46b3-b5af-c3967b1ed203" providerId="ADAL" clId="{DB145AF7-0BA4-4403-8D46-816CFCD77517}" dt="2024-09-20T04:57:57.211" v="1721" actId="22"/>
          <ac:spMkLst>
            <pc:docMk/>
            <pc:sldMk cId="3899629281" sldId="481"/>
            <ac:spMk id="3" creationId="{029E5DB0-D913-23BA-7321-6AD4000EECD0}"/>
          </ac:spMkLst>
        </pc:spChg>
        <pc:picChg chg="add mod ord">
          <ac:chgData name="Dr. Anju Susan George [MU - Jaipur]" userId="70824c1d-57a7-46b3-b5af-c3967b1ed203" providerId="ADAL" clId="{DB145AF7-0BA4-4403-8D46-816CFCD77517}" dt="2024-09-20T04:58:03.415" v="1723" actId="14100"/>
          <ac:picMkLst>
            <pc:docMk/>
            <pc:sldMk cId="3899629281" sldId="481"/>
            <ac:picMk id="6" creationId="{9BD2CAB1-93B4-735A-4D49-C549EBAC0B81}"/>
          </ac:picMkLst>
        </pc:picChg>
      </pc:sldChg>
      <pc:sldChg chg="modSp add mod">
        <pc:chgData name="Dr. Anju Susan George [MU - Jaipur]" userId="70824c1d-57a7-46b3-b5af-c3967b1ed203" providerId="ADAL" clId="{DB145AF7-0BA4-4403-8D46-816CFCD77517}" dt="2024-09-20T05:53:39.652" v="1980" actId="113"/>
        <pc:sldMkLst>
          <pc:docMk/>
          <pc:sldMk cId="830774455" sldId="482"/>
        </pc:sldMkLst>
        <pc:spChg chg="mod">
          <ac:chgData name="Dr. Anju Susan George [MU - Jaipur]" userId="70824c1d-57a7-46b3-b5af-c3967b1ed203" providerId="ADAL" clId="{DB145AF7-0BA4-4403-8D46-816CFCD77517}" dt="2024-09-20T05:53:39.652" v="1980" actId="113"/>
          <ac:spMkLst>
            <pc:docMk/>
            <pc:sldMk cId="830774455" sldId="482"/>
            <ac:spMk id="2" creationId="{DDAE8375-3624-54E1-CA29-D350D8A6B906}"/>
          </ac:spMkLst>
        </pc:spChg>
        <pc:spChg chg="mod">
          <ac:chgData name="Dr. Anju Susan George [MU - Jaipur]" userId="70824c1d-57a7-46b3-b5af-c3967b1ed203" providerId="ADAL" clId="{DB145AF7-0BA4-4403-8D46-816CFCD77517}" dt="2024-09-20T05:52:17.935" v="1979" actId="123"/>
          <ac:spMkLst>
            <pc:docMk/>
            <pc:sldMk cId="830774455" sldId="482"/>
            <ac:spMk id="3" creationId="{A341B4B4-FB48-9EAF-97A1-9739FE1382CC}"/>
          </ac:spMkLst>
        </pc:spChg>
      </pc:sldChg>
      <pc:sldChg chg="modSp add mod">
        <pc:chgData name="Dr. Anju Susan George [MU - Jaipur]" userId="70824c1d-57a7-46b3-b5af-c3967b1ed203" providerId="ADAL" clId="{DB145AF7-0BA4-4403-8D46-816CFCD77517}" dt="2024-09-20T05:54:47.655" v="1995" actId="115"/>
        <pc:sldMkLst>
          <pc:docMk/>
          <pc:sldMk cId="372649600" sldId="483"/>
        </pc:sldMkLst>
        <pc:spChg chg="mod">
          <ac:chgData name="Dr. Anju Susan George [MU - Jaipur]" userId="70824c1d-57a7-46b3-b5af-c3967b1ed203" providerId="ADAL" clId="{DB145AF7-0BA4-4403-8D46-816CFCD77517}" dt="2024-09-20T05:54:34.491" v="1992" actId="2711"/>
          <ac:spMkLst>
            <pc:docMk/>
            <pc:sldMk cId="372649600" sldId="483"/>
            <ac:spMk id="2" creationId="{33FBD4A5-BC87-F82E-9F54-B81B41EC1522}"/>
          </ac:spMkLst>
        </pc:spChg>
        <pc:spChg chg="mod">
          <ac:chgData name="Dr. Anju Susan George [MU - Jaipur]" userId="70824c1d-57a7-46b3-b5af-c3967b1ed203" providerId="ADAL" clId="{DB145AF7-0BA4-4403-8D46-816CFCD77517}" dt="2024-09-20T05:54:47.655" v="1995" actId="115"/>
          <ac:spMkLst>
            <pc:docMk/>
            <pc:sldMk cId="372649600" sldId="483"/>
            <ac:spMk id="3" creationId="{8771B8AB-FAF4-31ED-73F3-2DFF29178F53}"/>
          </ac:spMkLst>
        </pc:spChg>
      </pc:sldChg>
      <pc:sldChg chg="modSp add mod">
        <pc:chgData name="Dr. Anju Susan George [MU - Jaipur]" userId="70824c1d-57a7-46b3-b5af-c3967b1ed203" providerId="ADAL" clId="{DB145AF7-0BA4-4403-8D46-816CFCD77517}" dt="2024-09-20T05:22:51.755" v="1955" actId="20577"/>
        <pc:sldMkLst>
          <pc:docMk/>
          <pc:sldMk cId="3765151545" sldId="484"/>
        </pc:sldMkLst>
        <pc:spChg chg="mod">
          <ac:chgData name="Dr. Anju Susan George [MU - Jaipur]" userId="70824c1d-57a7-46b3-b5af-c3967b1ed203" providerId="ADAL" clId="{DB145AF7-0BA4-4403-8D46-816CFCD77517}" dt="2024-09-20T05:22:29.853" v="1949" actId="255"/>
          <ac:spMkLst>
            <pc:docMk/>
            <pc:sldMk cId="3765151545" sldId="484"/>
            <ac:spMk id="2" creationId="{4A9D89A9-DC62-4D54-AB15-9B651750ABF3}"/>
          </ac:spMkLst>
        </pc:spChg>
        <pc:spChg chg="mod">
          <ac:chgData name="Dr. Anju Susan George [MU - Jaipur]" userId="70824c1d-57a7-46b3-b5af-c3967b1ed203" providerId="ADAL" clId="{DB145AF7-0BA4-4403-8D46-816CFCD77517}" dt="2024-09-20T05:22:51.755" v="1955" actId="20577"/>
          <ac:spMkLst>
            <pc:docMk/>
            <pc:sldMk cId="3765151545" sldId="484"/>
            <ac:spMk id="3" creationId="{99434FD4-3B2F-E287-C983-D78F26F1F424}"/>
          </ac:spMkLst>
        </pc:spChg>
      </pc:sldChg>
      <pc:sldChg chg="modSp new mod">
        <pc:chgData name="Dr. Anju Susan George [MU - Jaipur]" userId="70824c1d-57a7-46b3-b5af-c3967b1ed203" providerId="ADAL" clId="{DB145AF7-0BA4-4403-8D46-816CFCD77517}" dt="2024-09-20T05:05:07.593" v="1859" actId="113"/>
        <pc:sldMkLst>
          <pc:docMk/>
          <pc:sldMk cId="1746796888" sldId="485"/>
        </pc:sldMkLst>
        <pc:spChg chg="mod">
          <ac:chgData name="Dr. Anju Susan George [MU - Jaipur]" userId="70824c1d-57a7-46b3-b5af-c3967b1ed203" providerId="ADAL" clId="{DB145AF7-0BA4-4403-8D46-816CFCD77517}" dt="2024-09-20T05:04:28.724" v="1852"/>
          <ac:spMkLst>
            <pc:docMk/>
            <pc:sldMk cId="1746796888" sldId="485"/>
            <ac:spMk id="2" creationId="{37F034FA-1A30-F204-E8B8-CD7E437DC166}"/>
          </ac:spMkLst>
        </pc:spChg>
        <pc:spChg chg="mod">
          <ac:chgData name="Dr. Anju Susan George [MU - Jaipur]" userId="70824c1d-57a7-46b3-b5af-c3967b1ed203" providerId="ADAL" clId="{DB145AF7-0BA4-4403-8D46-816CFCD77517}" dt="2024-09-20T05:05:07.593" v="1859" actId="113"/>
          <ac:spMkLst>
            <pc:docMk/>
            <pc:sldMk cId="1746796888" sldId="485"/>
            <ac:spMk id="3" creationId="{9EB4FF8F-3DE3-BDE2-389C-298E0715F8A3}"/>
          </ac:spMkLst>
        </pc:spChg>
      </pc:sldChg>
      <pc:sldChg chg="modSp new mod">
        <pc:chgData name="Dr. Anju Susan George [MU - Jaipur]" userId="70824c1d-57a7-46b3-b5af-c3967b1ed203" providerId="ADAL" clId="{DB145AF7-0BA4-4403-8D46-816CFCD77517}" dt="2024-09-23T04:35:35.316" v="2430" actId="113"/>
        <pc:sldMkLst>
          <pc:docMk/>
          <pc:sldMk cId="3658303343" sldId="486"/>
        </pc:sldMkLst>
        <pc:spChg chg="mod">
          <ac:chgData name="Dr. Anju Susan George [MU - Jaipur]" userId="70824c1d-57a7-46b3-b5af-c3967b1ed203" providerId="ADAL" clId="{DB145AF7-0BA4-4403-8D46-816CFCD77517}" dt="2024-09-21T15:50:39.717" v="2039" actId="122"/>
          <ac:spMkLst>
            <pc:docMk/>
            <pc:sldMk cId="3658303343" sldId="486"/>
            <ac:spMk id="2" creationId="{D526C740-3791-C6F8-4926-585827E0192E}"/>
          </ac:spMkLst>
        </pc:spChg>
        <pc:spChg chg="mod">
          <ac:chgData name="Dr. Anju Susan George [MU - Jaipur]" userId="70824c1d-57a7-46b3-b5af-c3967b1ed203" providerId="ADAL" clId="{DB145AF7-0BA4-4403-8D46-816CFCD77517}" dt="2024-09-23T04:35:35.316" v="2430" actId="113"/>
          <ac:spMkLst>
            <pc:docMk/>
            <pc:sldMk cId="3658303343" sldId="486"/>
            <ac:spMk id="3" creationId="{083972A1-0873-C585-F74B-084814E91406}"/>
          </ac:spMkLst>
        </pc:spChg>
      </pc:sldChg>
      <pc:sldChg chg="modSp new mod">
        <pc:chgData name="Dr. Anju Susan George [MU - Jaipur]" userId="70824c1d-57a7-46b3-b5af-c3967b1ed203" providerId="ADAL" clId="{DB145AF7-0BA4-4403-8D46-816CFCD77517}" dt="2024-09-23T04:36:01.780" v="2431" actId="113"/>
        <pc:sldMkLst>
          <pc:docMk/>
          <pc:sldMk cId="4039493691" sldId="487"/>
        </pc:sldMkLst>
        <pc:spChg chg="mod">
          <ac:chgData name="Dr. Anju Susan George [MU - Jaipur]" userId="70824c1d-57a7-46b3-b5af-c3967b1ed203" providerId="ADAL" clId="{DB145AF7-0BA4-4403-8D46-816CFCD77517}" dt="2024-09-21T15:53:37.355" v="2058" actId="122"/>
          <ac:spMkLst>
            <pc:docMk/>
            <pc:sldMk cId="4039493691" sldId="487"/>
            <ac:spMk id="2" creationId="{F774C1E6-BF25-783E-3CBC-F30EE886187A}"/>
          </ac:spMkLst>
        </pc:spChg>
        <pc:spChg chg="mod">
          <ac:chgData name="Dr. Anju Susan George [MU - Jaipur]" userId="70824c1d-57a7-46b3-b5af-c3967b1ed203" providerId="ADAL" clId="{DB145AF7-0BA4-4403-8D46-816CFCD77517}" dt="2024-09-23T04:36:01.780" v="2431" actId="113"/>
          <ac:spMkLst>
            <pc:docMk/>
            <pc:sldMk cId="4039493691" sldId="487"/>
            <ac:spMk id="3" creationId="{95F68E45-EFD4-C88D-3695-4EF47AC941CB}"/>
          </ac:spMkLst>
        </pc:spChg>
      </pc:sldChg>
      <pc:sldChg chg="modSp new mod">
        <pc:chgData name="Dr. Anju Susan George [MU - Jaipur]" userId="70824c1d-57a7-46b3-b5af-c3967b1ed203" providerId="ADAL" clId="{DB145AF7-0BA4-4403-8D46-816CFCD77517}" dt="2024-09-23T04:38:18.844" v="2434" actId="113"/>
        <pc:sldMkLst>
          <pc:docMk/>
          <pc:sldMk cId="2260417537" sldId="488"/>
        </pc:sldMkLst>
        <pc:spChg chg="mod">
          <ac:chgData name="Dr. Anju Susan George [MU - Jaipur]" userId="70824c1d-57a7-46b3-b5af-c3967b1ed203" providerId="ADAL" clId="{DB145AF7-0BA4-4403-8D46-816CFCD77517}" dt="2024-09-21T18:01:07.199" v="2076" actId="14100"/>
          <ac:spMkLst>
            <pc:docMk/>
            <pc:sldMk cId="2260417537" sldId="488"/>
            <ac:spMk id="2" creationId="{6F880145-BC76-A9DF-3997-92DFA88D7E9F}"/>
          </ac:spMkLst>
        </pc:spChg>
        <pc:spChg chg="mod">
          <ac:chgData name="Dr. Anju Susan George [MU - Jaipur]" userId="70824c1d-57a7-46b3-b5af-c3967b1ed203" providerId="ADAL" clId="{DB145AF7-0BA4-4403-8D46-816CFCD77517}" dt="2024-09-23T04:38:18.844" v="2434" actId="113"/>
          <ac:spMkLst>
            <pc:docMk/>
            <pc:sldMk cId="2260417537" sldId="488"/>
            <ac:spMk id="3" creationId="{77F63839-472D-08C8-F035-22383DFB9112}"/>
          </ac:spMkLst>
        </pc:spChg>
      </pc:sldChg>
      <pc:sldChg chg="modSp new mod">
        <pc:chgData name="Dr. Anju Susan George [MU - Jaipur]" userId="70824c1d-57a7-46b3-b5af-c3967b1ed203" providerId="ADAL" clId="{DB145AF7-0BA4-4403-8D46-816CFCD77517}" dt="2024-09-21T18:45:59.034" v="2388" actId="27636"/>
        <pc:sldMkLst>
          <pc:docMk/>
          <pc:sldMk cId="238668245" sldId="489"/>
        </pc:sldMkLst>
        <pc:spChg chg="mod">
          <ac:chgData name="Dr. Anju Susan George [MU - Jaipur]" userId="70824c1d-57a7-46b3-b5af-c3967b1ed203" providerId="ADAL" clId="{DB145AF7-0BA4-4403-8D46-816CFCD77517}" dt="2024-09-21T18:45:57.042" v="2386" actId="14100"/>
          <ac:spMkLst>
            <pc:docMk/>
            <pc:sldMk cId="238668245" sldId="489"/>
            <ac:spMk id="2" creationId="{148DCE59-91D3-E932-6198-46FF25BF23F3}"/>
          </ac:spMkLst>
        </pc:spChg>
        <pc:spChg chg="mod">
          <ac:chgData name="Dr. Anju Susan George [MU - Jaipur]" userId="70824c1d-57a7-46b3-b5af-c3967b1ed203" providerId="ADAL" clId="{DB145AF7-0BA4-4403-8D46-816CFCD77517}" dt="2024-09-21T18:45:59.034" v="2388" actId="27636"/>
          <ac:spMkLst>
            <pc:docMk/>
            <pc:sldMk cId="238668245" sldId="489"/>
            <ac:spMk id="3" creationId="{53E95BDE-88A7-327D-F356-9CEB14492992}"/>
          </ac:spMkLst>
        </pc:spChg>
      </pc:sldChg>
      <pc:sldChg chg="modSp new mod">
        <pc:chgData name="Dr. Anju Susan George [MU - Jaipur]" userId="70824c1d-57a7-46b3-b5af-c3967b1ed203" providerId="ADAL" clId="{DB145AF7-0BA4-4403-8D46-816CFCD77517}" dt="2024-09-23T04:40:48.559" v="2435" actId="113"/>
        <pc:sldMkLst>
          <pc:docMk/>
          <pc:sldMk cId="3223516298" sldId="490"/>
        </pc:sldMkLst>
        <pc:spChg chg="mod">
          <ac:chgData name="Dr. Anju Susan George [MU - Jaipur]" userId="70824c1d-57a7-46b3-b5af-c3967b1ed203" providerId="ADAL" clId="{DB145AF7-0BA4-4403-8D46-816CFCD77517}" dt="2024-09-21T18:46:26.101" v="2392" actId="27636"/>
          <ac:spMkLst>
            <pc:docMk/>
            <pc:sldMk cId="3223516298" sldId="490"/>
            <ac:spMk id="2" creationId="{47C3DD48-76D3-CFE8-7E63-B43B68A6C1BA}"/>
          </ac:spMkLst>
        </pc:spChg>
        <pc:spChg chg="mod">
          <ac:chgData name="Dr. Anju Susan George [MU - Jaipur]" userId="70824c1d-57a7-46b3-b5af-c3967b1ed203" providerId="ADAL" clId="{DB145AF7-0BA4-4403-8D46-816CFCD77517}" dt="2024-09-23T04:40:48.559" v="2435" actId="113"/>
          <ac:spMkLst>
            <pc:docMk/>
            <pc:sldMk cId="3223516298" sldId="490"/>
            <ac:spMk id="3" creationId="{9E40E677-E7AC-0D37-F5A0-75F042ECA3AF}"/>
          </ac:spMkLst>
        </pc:spChg>
      </pc:sldChg>
      <pc:sldChg chg="modSp new mod">
        <pc:chgData name="Dr. Anju Susan George [MU - Jaipur]" userId="70824c1d-57a7-46b3-b5af-c3967b1ed203" providerId="ADAL" clId="{DB145AF7-0BA4-4403-8D46-816CFCD77517}" dt="2024-09-23T04:41:27.017" v="2436" actId="113"/>
        <pc:sldMkLst>
          <pc:docMk/>
          <pc:sldMk cId="323912712" sldId="491"/>
        </pc:sldMkLst>
        <pc:spChg chg="mod">
          <ac:chgData name="Dr. Anju Susan George [MU - Jaipur]" userId="70824c1d-57a7-46b3-b5af-c3967b1ed203" providerId="ADAL" clId="{DB145AF7-0BA4-4403-8D46-816CFCD77517}" dt="2024-09-21T18:46:54.085" v="2395" actId="14100"/>
          <ac:spMkLst>
            <pc:docMk/>
            <pc:sldMk cId="323912712" sldId="491"/>
            <ac:spMk id="2" creationId="{1D8AE86A-86DC-92FA-063A-4C8DD36C6613}"/>
          </ac:spMkLst>
        </pc:spChg>
        <pc:spChg chg="mod">
          <ac:chgData name="Dr. Anju Susan George [MU - Jaipur]" userId="70824c1d-57a7-46b3-b5af-c3967b1ed203" providerId="ADAL" clId="{DB145AF7-0BA4-4403-8D46-816CFCD77517}" dt="2024-09-23T04:41:27.017" v="2436" actId="113"/>
          <ac:spMkLst>
            <pc:docMk/>
            <pc:sldMk cId="323912712" sldId="491"/>
            <ac:spMk id="3" creationId="{AFCD5C2F-5654-9015-E88E-03324C8D8A81}"/>
          </ac:spMkLst>
        </pc:spChg>
      </pc:sldChg>
      <pc:sldChg chg="modSp new mod">
        <pc:chgData name="Dr. Anju Susan George [MU - Jaipur]" userId="70824c1d-57a7-46b3-b5af-c3967b1ed203" providerId="ADAL" clId="{DB145AF7-0BA4-4403-8D46-816CFCD77517}" dt="2024-09-21T18:47:33.815" v="2405" actId="113"/>
        <pc:sldMkLst>
          <pc:docMk/>
          <pc:sldMk cId="572544058" sldId="492"/>
        </pc:sldMkLst>
        <pc:spChg chg="mod">
          <ac:chgData name="Dr. Anju Susan George [MU - Jaipur]" userId="70824c1d-57a7-46b3-b5af-c3967b1ed203" providerId="ADAL" clId="{DB145AF7-0BA4-4403-8D46-816CFCD77517}" dt="2024-09-21T18:47:05.156" v="2399" actId="27636"/>
          <ac:spMkLst>
            <pc:docMk/>
            <pc:sldMk cId="572544058" sldId="492"/>
            <ac:spMk id="2" creationId="{76BA45B7-18E0-C4A1-072C-285C0DC93B3C}"/>
          </ac:spMkLst>
        </pc:spChg>
        <pc:spChg chg="mod">
          <ac:chgData name="Dr. Anju Susan George [MU - Jaipur]" userId="70824c1d-57a7-46b3-b5af-c3967b1ed203" providerId="ADAL" clId="{DB145AF7-0BA4-4403-8D46-816CFCD77517}" dt="2024-09-21T18:47:33.815" v="2405" actId="113"/>
          <ac:spMkLst>
            <pc:docMk/>
            <pc:sldMk cId="572544058" sldId="492"/>
            <ac:spMk id="3" creationId="{3469B06F-1C03-95C3-69C4-D20FEF826FD0}"/>
          </ac:spMkLst>
        </pc:spChg>
      </pc:sldChg>
      <pc:sldChg chg="modSp new mod">
        <pc:chgData name="Dr. Anju Susan George [MU - Jaipur]" userId="70824c1d-57a7-46b3-b5af-c3967b1ed203" providerId="ADAL" clId="{DB145AF7-0BA4-4403-8D46-816CFCD77517}" dt="2024-09-23T04:46:09.872" v="2439" actId="113"/>
        <pc:sldMkLst>
          <pc:docMk/>
          <pc:sldMk cId="580899299" sldId="493"/>
        </pc:sldMkLst>
        <pc:spChg chg="mod">
          <ac:chgData name="Dr. Anju Susan George [MU - Jaipur]" userId="70824c1d-57a7-46b3-b5af-c3967b1ed203" providerId="ADAL" clId="{DB145AF7-0BA4-4403-8D46-816CFCD77517}" dt="2024-09-21T18:14:43.479" v="2245" actId="14100"/>
          <ac:spMkLst>
            <pc:docMk/>
            <pc:sldMk cId="580899299" sldId="493"/>
            <ac:spMk id="2" creationId="{D16868F2-F150-881B-C991-762D830B6AF0}"/>
          </ac:spMkLst>
        </pc:spChg>
        <pc:spChg chg="mod">
          <ac:chgData name="Dr. Anju Susan George [MU - Jaipur]" userId="70824c1d-57a7-46b3-b5af-c3967b1ed203" providerId="ADAL" clId="{DB145AF7-0BA4-4403-8D46-816CFCD77517}" dt="2024-09-23T04:46:09.872" v="2439" actId="113"/>
          <ac:spMkLst>
            <pc:docMk/>
            <pc:sldMk cId="580899299" sldId="493"/>
            <ac:spMk id="3" creationId="{D13F2343-2FE4-C760-4287-3B6D6298CC36}"/>
          </ac:spMkLst>
        </pc:spChg>
      </pc:sldChg>
      <pc:sldChg chg="modSp new mod">
        <pc:chgData name="Dr. Anju Susan George [MU - Jaipur]" userId="70824c1d-57a7-46b3-b5af-c3967b1ed203" providerId="ADAL" clId="{DB145AF7-0BA4-4403-8D46-816CFCD77517}" dt="2024-09-21T18:43:26.058" v="2334" actId="115"/>
        <pc:sldMkLst>
          <pc:docMk/>
          <pc:sldMk cId="1400563693" sldId="494"/>
        </pc:sldMkLst>
        <pc:spChg chg="mod">
          <ac:chgData name="Dr. Anju Susan George [MU - Jaipur]" userId="70824c1d-57a7-46b3-b5af-c3967b1ed203" providerId="ADAL" clId="{DB145AF7-0BA4-4403-8D46-816CFCD77517}" dt="2024-09-21T18:42:38.441" v="2323" actId="14100"/>
          <ac:spMkLst>
            <pc:docMk/>
            <pc:sldMk cId="1400563693" sldId="494"/>
            <ac:spMk id="2" creationId="{4740692E-6916-5588-D330-F804A1C5D917}"/>
          </ac:spMkLst>
        </pc:spChg>
        <pc:spChg chg="mod">
          <ac:chgData name="Dr. Anju Susan George [MU - Jaipur]" userId="70824c1d-57a7-46b3-b5af-c3967b1ed203" providerId="ADAL" clId="{DB145AF7-0BA4-4403-8D46-816CFCD77517}" dt="2024-09-21T18:43:26.058" v="2334" actId="115"/>
          <ac:spMkLst>
            <pc:docMk/>
            <pc:sldMk cId="1400563693" sldId="494"/>
            <ac:spMk id="3" creationId="{8545DD2A-158F-1CC4-1DF5-2562705179F8}"/>
          </ac:spMkLst>
        </pc:spChg>
      </pc:sldChg>
      <pc:sldChg chg="modSp new mod">
        <pc:chgData name="Dr. Anju Susan George [MU - Jaipur]" userId="70824c1d-57a7-46b3-b5af-c3967b1ed203" providerId="ADAL" clId="{DB145AF7-0BA4-4403-8D46-816CFCD77517}" dt="2024-09-23T04:48:43.419" v="2440" actId="113"/>
        <pc:sldMkLst>
          <pc:docMk/>
          <pc:sldMk cId="3771516435" sldId="495"/>
        </pc:sldMkLst>
        <pc:spChg chg="mod">
          <ac:chgData name="Dr. Anju Susan George [MU - Jaipur]" userId="70824c1d-57a7-46b3-b5af-c3967b1ed203" providerId="ADAL" clId="{DB145AF7-0BA4-4403-8D46-816CFCD77517}" dt="2024-09-21T18:31:16.909" v="2277" actId="255"/>
          <ac:spMkLst>
            <pc:docMk/>
            <pc:sldMk cId="3771516435" sldId="495"/>
            <ac:spMk id="2" creationId="{0548E62B-0FD1-6BA1-F7BA-2EDA826551C5}"/>
          </ac:spMkLst>
        </pc:spChg>
        <pc:spChg chg="mod">
          <ac:chgData name="Dr. Anju Susan George [MU - Jaipur]" userId="70824c1d-57a7-46b3-b5af-c3967b1ed203" providerId="ADAL" clId="{DB145AF7-0BA4-4403-8D46-816CFCD77517}" dt="2024-09-23T04:48:43.419" v="2440" actId="113"/>
          <ac:spMkLst>
            <pc:docMk/>
            <pc:sldMk cId="3771516435" sldId="495"/>
            <ac:spMk id="3" creationId="{1DFFB87A-940E-B2EF-977E-D512974E6186}"/>
          </ac:spMkLst>
        </pc:spChg>
      </pc:sldChg>
      <pc:sldChg chg="modSp new mod">
        <pc:chgData name="Dr. Anju Susan George [MU - Jaipur]" userId="70824c1d-57a7-46b3-b5af-c3967b1ed203" providerId="ADAL" clId="{DB145AF7-0BA4-4403-8D46-816CFCD77517}" dt="2024-09-23T04:49:13.337" v="2442" actId="113"/>
        <pc:sldMkLst>
          <pc:docMk/>
          <pc:sldMk cId="509300510" sldId="496"/>
        </pc:sldMkLst>
        <pc:spChg chg="mod">
          <ac:chgData name="Dr. Anju Susan George [MU - Jaipur]" userId="70824c1d-57a7-46b3-b5af-c3967b1ed203" providerId="ADAL" clId="{DB145AF7-0BA4-4403-8D46-816CFCD77517}" dt="2024-09-21T18:33:05.025" v="2293" actId="14100"/>
          <ac:spMkLst>
            <pc:docMk/>
            <pc:sldMk cId="509300510" sldId="496"/>
            <ac:spMk id="2" creationId="{4BE51EE1-81FA-C7C9-0F78-0B45CF24C145}"/>
          </ac:spMkLst>
        </pc:spChg>
        <pc:spChg chg="mod">
          <ac:chgData name="Dr. Anju Susan George [MU - Jaipur]" userId="70824c1d-57a7-46b3-b5af-c3967b1ed203" providerId="ADAL" clId="{DB145AF7-0BA4-4403-8D46-816CFCD77517}" dt="2024-09-23T04:49:13.337" v="2442" actId="113"/>
          <ac:spMkLst>
            <pc:docMk/>
            <pc:sldMk cId="509300510" sldId="496"/>
            <ac:spMk id="3" creationId="{A4D1D83B-9F47-CF91-DB5E-F3FB19748B92}"/>
          </ac:spMkLst>
        </pc:spChg>
      </pc:sldChg>
      <pc:sldChg chg="modSp new mod">
        <pc:chgData name="Dr. Anju Susan George [MU - Jaipur]" userId="70824c1d-57a7-46b3-b5af-c3967b1ed203" providerId="ADAL" clId="{DB145AF7-0BA4-4403-8D46-816CFCD77517}" dt="2024-09-23T04:49:48.309" v="2443" actId="113"/>
        <pc:sldMkLst>
          <pc:docMk/>
          <pc:sldMk cId="2415061441" sldId="497"/>
        </pc:sldMkLst>
        <pc:spChg chg="mod">
          <ac:chgData name="Dr. Anju Susan George [MU - Jaipur]" userId="70824c1d-57a7-46b3-b5af-c3967b1ed203" providerId="ADAL" clId="{DB145AF7-0BA4-4403-8D46-816CFCD77517}" dt="2024-09-21T18:44:39.219" v="2344" actId="2711"/>
          <ac:spMkLst>
            <pc:docMk/>
            <pc:sldMk cId="2415061441" sldId="497"/>
            <ac:spMk id="2" creationId="{7F0EB4FD-FD97-C0F9-76A0-622C4EC7CF9C}"/>
          </ac:spMkLst>
        </pc:spChg>
        <pc:spChg chg="mod">
          <ac:chgData name="Dr. Anju Susan George [MU - Jaipur]" userId="70824c1d-57a7-46b3-b5af-c3967b1ed203" providerId="ADAL" clId="{DB145AF7-0BA4-4403-8D46-816CFCD77517}" dt="2024-09-23T04:49:48.309" v="2443" actId="113"/>
          <ac:spMkLst>
            <pc:docMk/>
            <pc:sldMk cId="2415061441" sldId="497"/>
            <ac:spMk id="3" creationId="{E1492CB2-A01A-1B57-0922-63DE3370D77F}"/>
          </ac:spMkLst>
        </pc:spChg>
      </pc:sldChg>
      <pc:sldChg chg="modSp new mod">
        <pc:chgData name="Dr. Anju Susan George [MU - Jaipur]" userId="70824c1d-57a7-46b3-b5af-c3967b1ed203" providerId="ADAL" clId="{DB145AF7-0BA4-4403-8D46-816CFCD77517}" dt="2024-09-23T04:45:02.165" v="2437" actId="113"/>
        <pc:sldMkLst>
          <pc:docMk/>
          <pc:sldMk cId="997819818" sldId="498"/>
        </pc:sldMkLst>
        <pc:spChg chg="mod">
          <ac:chgData name="Dr. Anju Susan George [MU - Jaipur]" userId="70824c1d-57a7-46b3-b5af-c3967b1ed203" providerId="ADAL" clId="{DB145AF7-0BA4-4403-8D46-816CFCD77517}" dt="2024-09-21T18:50:35.698" v="2418" actId="14100"/>
          <ac:spMkLst>
            <pc:docMk/>
            <pc:sldMk cId="997819818" sldId="498"/>
            <ac:spMk id="2" creationId="{A5031AA9-8448-86EB-8F59-C0088418571E}"/>
          </ac:spMkLst>
        </pc:spChg>
        <pc:spChg chg="mod">
          <ac:chgData name="Dr. Anju Susan George [MU - Jaipur]" userId="70824c1d-57a7-46b3-b5af-c3967b1ed203" providerId="ADAL" clId="{DB145AF7-0BA4-4403-8D46-816CFCD77517}" dt="2024-09-23T04:45:02.165" v="2437" actId="113"/>
          <ac:spMkLst>
            <pc:docMk/>
            <pc:sldMk cId="997819818" sldId="498"/>
            <ac:spMk id="3" creationId="{1AB2EC5E-4F7E-E72F-E338-9F81E9D306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139B9-E4A9-4558-B320-345CAEEF4C82}"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5BA9F-18ED-4899-9A7B-8ABF0DEE3AB3}" type="slidenum">
              <a:rPr lang="en-IN" smtClean="0"/>
              <a:t>‹#›</a:t>
            </a:fld>
            <a:endParaRPr lang="en-IN"/>
          </a:p>
        </p:txBody>
      </p:sp>
    </p:spTree>
    <p:extLst>
      <p:ext uri="{BB962C8B-B14F-4D97-AF65-F5344CB8AC3E}">
        <p14:creationId xmlns:p14="http://schemas.microsoft.com/office/powerpoint/2010/main" val="5142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55BA9F-18ED-4899-9A7B-8ABF0DEE3AB3}" type="slidenum">
              <a:rPr lang="en-IN" smtClean="0"/>
              <a:t>1</a:t>
            </a:fld>
            <a:endParaRPr lang="en-IN"/>
          </a:p>
        </p:txBody>
      </p:sp>
    </p:spTree>
    <p:extLst>
      <p:ext uri="{BB962C8B-B14F-4D97-AF65-F5344CB8AC3E}">
        <p14:creationId xmlns:p14="http://schemas.microsoft.com/office/powerpoint/2010/main" val="2729200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2CFB-3901-7A66-BAA6-96ABC8CA8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60B734-EEB5-0C37-26C1-2F61BAA58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EBF04F-D928-A07F-FF17-3AF4F388B41A}"/>
              </a:ext>
            </a:extLst>
          </p:cNvPr>
          <p:cNvSpPr>
            <a:spLocks noGrp="1"/>
          </p:cNvSpPr>
          <p:nvPr>
            <p:ph type="dt" sz="half" idx="10"/>
          </p:nvPr>
        </p:nvSpPr>
        <p:spPr/>
        <p:txBody>
          <a:bodyPr/>
          <a:lstStyle/>
          <a:p>
            <a:fld id="{2B824C32-9886-4E09-8A17-F373289033BF}" type="datetime1">
              <a:rPr lang="en-IN" smtClean="0"/>
              <a:t>06-10-2024</a:t>
            </a:fld>
            <a:endParaRPr lang="en-IN"/>
          </a:p>
        </p:txBody>
      </p:sp>
      <p:sp>
        <p:nvSpPr>
          <p:cNvPr id="5" name="Footer Placeholder 4">
            <a:extLst>
              <a:ext uri="{FF2B5EF4-FFF2-40B4-BE49-F238E27FC236}">
                <a16:creationId xmlns:a16="http://schemas.microsoft.com/office/drawing/2014/main" id="{61BDA68D-942C-B595-E47E-AB420EBC1D00}"/>
              </a:ext>
            </a:extLst>
          </p:cNvPr>
          <p:cNvSpPr>
            <a:spLocks noGrp="1"/>
          </p:cNvSpPr>
          <p:nvPr>
            <p:ph type="ftr" sz="quarter" idx="11"/>
          </p:nvPr>
        </p:nvSpPr>
        <p:spPr/>
        <p:txBody>
          <a:bodyPr/>
          <a:lstStyle/>
          <a:p>
            <a:r>
              <a:rPr lang="en-IN"/>
              <a:t>Dr, Anju Susan George                                                                          OOP with Java</a:t>
            </a:r>
          </a:p>
        </p:txBody>
      </p:sp>
      <p:sp>
        <p:nvSpPr>
          <p:cNvPr id="6" name="Slide Number Placeholder 5">
            <a:extLst>
              <a:ext uri="{FF2B5EF4-FFF2-40B4-BE49-F238E27FC236}">
                <a16:creationId xmlns:a16="http://schemas.microsoft.com/office/drawing/2014/main" id="{F2E8B08B-47BB-2711-7312-190B5B0C6EDD}"/>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259574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D72E-C291-6787-5047-E56F1553FF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711E13-8C12-F824-EC15-C712194F6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8FAED-AC6F-D8FB-D2DC-28B42CCE6E70}"/>
              </a:ext>
            </a:extLst>
          </p:cNvPr>
          <p:cNvSpPr>
            <a:spLocks noGrp="1"/>
          </p:cNvSpPr>
          <p:nvPr>
            <p:ph type="dt" sz="half" idx="10"/>
          </p:nvPr>
        </p:nvSpPr>
        <p:spPr/>
        <p:txBody>
          <a:bodyPr/>
          <a:lstStyle/>
          <a:p>
            <a:fld id="{0C1AD2B4-3D7E-4BF6-B153-397BB0256B1B}" type="datetime1">
              <a:rPr lang="en-IN" smtClean="0"/>
              <a:t>06-10-2024</a:t>
            </a:fld>
            <a:endParaRPr lang="en-IN"/>
          </a:p>
        </p:txBody>
      </p:sp>
      <p:sp>
        <p:nvSpPr>
          <p:cNvPr id="5" name="Footer Placeholder 4">
            <a:extLst>
              <a:ext uri="{FF2B5EF4-FFF2-40B4-BE49-F238E27FC236}">
                <a16:creationId xmlns:a16="http://schemas.microsoft.com/office/drawing/2014/main" id="{ECE182BD-BC4B-7375-3463-D42C8BA746D0}"/>
              </a:ext>
            </a:extLst>
          </p:cNvPr>
          <p:cNvSpPr>
            <a:spLocks noGrp="1"/>
          </p:cNvSpPr>
          <p:nvPr>
            <p:ph type="ftr" sz="quarter" idx="11"/>
          </p:nvPr>
        </p:nvSpPr>
        <p:spPr/>
        <p:txBody>
          <a:bodyPr/>
          <a:lstStyle/>
          <a:p>
            <a:r>
              <a:rPr lang="en-IN"/>
              <a:t>Dr, Anju Susan George                                                                          OOP with Java</a:t>
            </a:r>
          </a:p>
        </p:txBody>
      </p:sp>
      <p:sp>
        <p:nvSpPr>
          <p:cNvPr id="6" name="Slide Number Placeholder 5">
            <a:extLst>
              <a:ext uri="{FF2B5EF4-FFF2-40B4-BE49-F238E27FC236}">
                <a16:creationId xmlns:a16="http://schemas.microsoft.com/office/drawing/2014/main" id="{304B0B9B-67D3-70C8-BD67-04A3A991CBCA}"/>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247883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0C3C71-3990-FA57-71FA-50B7CC31AA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BAF13A-B3BF-9B98-75D3-030963C28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15565-9CA0-BB27-E163-1E07E8618039}"/>
              </a:ext>
            </a:extLst>
          </p:cNvPr>
          <p:cNvSpPr>
            <a:spLocks noGrp="1"/>
          </p:cNvSpPr>
          <p:nvPr>
            <p:ph type="dt" sz="half" idx="10"/>
          </p:nvPr>
        </p:nvSpPr>
        <p:spPr/>
        <p:txBody>
          <a:bodyPr/>
          <a:lstStyle/>
          <a:p>
            <a:fld id="{D2BF95D7-70C0-4A09-81F6-E65531750E21}" type="datetime1">
              <a:rPr lang="en-IN" smtClean="0"/>
              <a:t>06-10-2024</a:t>
            </a:fld>
            <a:endParaRPr lang="en-IN"/>
          </a:p>
        </p:txBody>
      </p:sp>
      <p:sp>
        <p:nvSpPr>
          <p:cNvPr id="5" name="Footer Placeholder 4">
            <a:extLst>
              <a:ext uri="{FF2B5EF4-FFF2-40B4-BE49-F238E27FC236}">
                <a16:creationId xmlns:a16="http://schemas.microsoft.com/office/drawing/2014/main" id="{C134A038-8712-088E-B54A-28AA5AD5F1B4}"/>
              </a:ext>
            </a:extLst>
          </p:cNvPr>
          <p:cNvSpPr>
            <a:spLocks noGrp="1"/>
          </p:cNvSpPr>
          <p:nvPr>
            <p:ph type="ftr" sz="quarter" idx="11"/>
          </p:nvPr>
        </p:nvSpPr>
        <p:spPr/>
        <p:txBody>
          <a:bodyPr/>
          <a:lstStyle/>
          <a:p>
            <a:r>
              <a:rPr lang="en-IN"/>
              <a:t>Dr, Anju Susan George                                                                          OOP with Java</a:t>
            </a:r>
          </a:p>
        </p:txBody>
      </p:sp>
      <p:sp>
        <p:nvSpPr>
          <p:cNvPr id="6" name="Slide Number Placeholder 5">
            <a:extLst>
              <a:ext uri="{FF2B5EF4-FFF2-40B4-BE49-F238E27FC236}">
                <a16:creationId xmlns:a16="http://schemas.microsoft.com/office/drawing/2014/main" id="{5640E892-35CB-8369-8ED2-CD7FC9A4C20C}"/>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299300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B8D1-F70F-E182-3A44-76F8008E19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2C5529-E7E5-35E1-D939-38611B887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CB6F13-6AD3-640C-B216-411458366C26}"/>
              </a:ext>
            </a:extLst>
          </p:cNvPr>
          <p:cNvSpPr>
            <a:spLocks noGrp="1"/>
          </p:cNvSpPr>
          <p:nvPr>
            <p:ph type="dt" sz="half" idx="10"/>
          </p:nvPr>
        </p:nvSpPr>
        <p:spPr/>
        <p:txBody>
          <a:bodyPr/>
          <a:lstStyle/>
          <a:p>
            <a:fld id="{5CB25776-B28B-4DEF-866E-3C4AE3FF09EE}" type="datetime1">
              <a:rPr lang="en-IN" smtClean="0"/>
              <a:t>06-10-2024</a:t>
            </a:fld>
            <a:endParaRPr lang="en-IN"/>
          </a:p>
        </p:txBody>
      </p:sp>
      <p:sp>
        <p:nvSpPr>
          <p:cNvPr id="5" name="Footer Placeholder 4">
            <a:extLst>
              <a:ext uri="{FF2B5EF4-FFF2-40B4-BE49-F238E27FC236}">
                <a16:creationId xmlns:a16="http://schemas.microsoft.com/office/drawing/2014/main" id="{7C87107B-4522-FE8C-34C8-94A7E5D48F55}"/>
              </a:ext>
            </a:extLst>
          </p:cNvPr>
          <p:cNvSpPr>
            <a:spLocks noGrp="1"/>
          </p:cNvSpPr>
          <p:nvPr>
            <p:ph type="ftr" sz="quarter" idx="11"/>
          </p:nvPr>
        </p:nvSpPr>
        <p:spPr/>
        <p:txBody>
          <a:bodyPr/>
          <a:lstStyle/>
          <a:p>
            <a:r>
              <a:rPr lang="en-IN"/>
              <a:t>Dr, Anju Susan George                                                                          OOP with Java</a:t>
            </a:r>
          </a:p>
        </p:txBody>
      </p:sp>
      <p:sp>
        <p:nvSpPr>
          <p:cNvPr id="6" name="Slide Number Placeholder 5">
            <a:extLst>
              <a:ext uri="{FF2B5EF4-FFF2-40B4-BE49-F238E27FC236}">
                <a16:creationId xmlns:a16="http://schemas.microsoft.com/office/drawing/2014/main" id="{FC989B2F-A89E-48A6-FC7A-C94A270EDFE4}"/>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73889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E8DA-BDAA-4D24-75DB-09074F644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B5A795-5C70-1A38-01F3-EF6E48CBCB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3DEB7-038F-3B8A-9AAB-C269E624DB66}"/>
              </a:ext>
            </a:extLst>
          </p:cNvPr>
          <p:cNvSpPr>
            <a:spLocks noGrp="1"/>
          </p:cNvSpPr>
          <p:nvPr>
            <p:ph type="dt" sz="half" idx="10"/>
          </p:nvPr>
        </p:nvSpPr>
        <p:spPr/>
        <p:txBody>
          <a:bodyPr/>
          <a:lstStyle/>
          <a:p>
            <a:fld id="{9B28DE96-AE73-4A97-BBD2-1989B9AAB45B}" type="datetime1">
              <a:rPr lang="en-IN" smtClean="0"/>
              <a:t>06-10-2024</a:t>
            </a:fld>
            <a:endParaRPr lang="en-IN"/>
          </a:p>
        </p:txBody>
      </p:sp>
      <p:sp>
        <p:nvSpPr>
          <p:cNvPr id="5" name="Footer Placeholder 4">
            <a:extLst>
              <a:ext uri="{FF2B5EF4-FFF2-40B4-BE49-F238E27FC236}">
                <a16:creationId xmlns:a16="http://schemas.microsoft.com/office/drawing/2014/main" id="{8CC7428D-B27B-D908-BBE8-11E1B4A53F78}"/>
              </a:ext>
            </a:extLst>
          </p:cNvPr>
          <p:cNvSpPr>
            <a:spLocks noGrp="1"/>
          </p:cNvSpPr>
          <p:nvPr>
            <p:ph type="ftr" sz="quarter" idx="11"/>
          </p:nvPr>
        </p:nvSpPr>
        <p:spPr/>
        <p:txBody>
          <a:bodyPr/>
          <a:lstStyle/>
          <a:p>
            <a:r>
              <a:rPr lang="en-IN"/>
              <a:t>Dr, Anju Susan George                                                                          OOP with Java</a:t>
            </a:r>
          </a:p>
        </p:txBody>
      </p:sp>
      <p:sp>
        <p:nvSpPr>
          <p:cNvPr id="6" name="Slide Number Placeholder 5">
            <a:extLst>
              <a:ext uri="{FF2B5EF4-FFF2-40B4-BE49-F238E27FC236}">
                <a16:creationId xmlns:a16="http://schemas.microsoft.com/office/drawing/2014/main" id="{F538CA9E-0DF8-E698-AD4A-FA07BF238434}"/>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257572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286C-AF8B-31BE-C1C7-3055176EE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97F919-D5D3-892E-C76E-ABC50C916E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19F810-01EB-765F-136C-7D53A3ECB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A7F9FA-553C-FA72-27CB-B32CC0BBB8FA}"/>
              </a:ext>
            </a:extLst>
          </p:cNvPr>
          <p:cNvSpPr>
            <a:spLocks noGrp="1"/>
          </p:cNvSpPr>
          <p:nvPr>
            <p:ph type="dt" sz="half" idx="10"/>
          </p:nvPr>
        </p:nvSpPr>
        <p:spPr/>
        <p:txBody>
          <a:bodyPr/>
          <a:lstStyle/>
          <a:p>
            <a:fld id="{AD6147A1-D302-4E5E-925C-C498A2A98125}" type="datetime1">
              <a:rPr lang="en-IN" smtClean="0"/>
              <a:t>06-10-2024</a:t>
            </a:fld>
            <a:endParaRPr lang="en-IN"/>
          </a:p>
        </p:txBody>
      </p:sp>
      <p:sp>
        <p:nvSpPr>
          <p:cNvPr id="6" name="Footer Placeholder 5">
            <a:extLst>
              <a:ext uri="{FF2B5EF4-FFF2-40B4-BE49-F238E27FC236}">
                <a16:creationId xmlns:a16="http://schemas.microsoft.com/office/drawing/2014/main" id="{35BC4F4B-3161-9C99-5BB2-A4080CD1A31A}"/>
              </a:ext>
            </a:extLst>
          </p:cNvPr>
          <p:cNvSpPr>
            <a:spLocks noGrp="1"/>
          </p:cNvSpPr>
          <p:nvPr>
            <p:ph type="ftr" sz="quarter" idx="11"/>
          </p:nvPr>
        </p:nvSpPr>
        <p:spPr/>
        <p:txBody>
          <a:bodyPr/>
          <a:lstStyle/>
          <a:p>
            <a:r>
              <a:rPr lang="en-IN"/>
              <a:t>Dr, Anju Susan George                                                                          OOP with Java</a:t>
            </a:r>
          </a:p>
        </p:txBody>
      </p:sp>
      <p:sp>
        <p:nvSpPr>
          <p:cNvPr id="7" name="Slide Number Placeholder 6">
            <a:extLst>
              <a:ext uri="{FF2B5EF4-FFF2-40B4-BE49-F238E27FC236}">
                <a16:creationId xmlns:a16="http://schemas.microsoft.com/office/drawing/2014/main" id="{085F5BE4-4B75-6218-64E8-9CE3CF35FD30}"/>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347547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21AC-7C2F-2860-34AB-13838DD229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06D55C-81E2-33E6-E296-DB06C61D01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0825D-16B7-0ACA-FB23-5BE3C777A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381EE6-53A2-EDBD-606D-4ECC4FAC1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792F7-B1E5-C2B2-6898-71480D864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2B7D46-1212-D998-3B66-BCAAC13AE843}"/>
              </a:ext>
            </a:extLst>
          </p:cNvPr>
          <p:cNvSpPr>
            <a:spLocks noGrp="1"/>
          </p:cNvSpPr>
          <p:nvPr>
            <p:ph type="dt" sz="half" idx="10"/>
          </p:nvPr>
        </p:nvSpPr>
        <p:spPr/>
        <p:txBody>
          <a:bodyPr/>
          <a:lstStyle/>
          <a:p>
            <a:fld id="{6C053BD5-7BCA-4461-A306-7C0E47B053B1}" type="datetime1">
              <a:rPr lang="en-IN" smtClean="0"/>
              <a:t>06-10-2024</a:t>
            </a:fld>
            <a:endParaRPr lang="en-IN"/>
          </a:p>
        </p:txBody>
      </p:sp>
      <p:sp>
        <p:nvSpPr>
          <p:cNvPr id="8" name="Footer Placeholder 7">
            <a:extLst>
              <a:ext uri="{FF2B5EF4-FFF2-40B4-BE49-F238E27FC236}">
                <a16:creationId xmlns:a16="http://schemas.microsoft.com/office/drawing/2014/main" id="{FA3C3126-7AE1-95F8-D5C9-94B5D87D1E4B}"/>
              </a:ext>
            </a:extLst>
          </p:cNvPr>
          <p:cNvSpPr>
            <a:spLocks noGrp="1"/>
          </p:cNvSpPr>
          <p:nvPr>
            <p:ph type="ftr" sz="quarter" idx="11"/>
          </p:nvPr>
        </p:nvSpPr>
        <p:spPr/>
        <p:txBody>
          <a:bodyPr/>
          <a:lstStyle/>
          <a:p>
            <a:r>
              <a:rPr lang="en-IN"/>
              <a:t>Dr, Anju Susan George                                                                          OOP with Java</a:t>
            </a:r>
          </a:p>
        </p:txBody>
      </p:sp>
      <p:sp>
        <p:nvSpPr>
          <p:cNvPr id="9" name="Slide Number Placeholder 8">
            <a:extLst>
              <a:ext uri="{FF2B5EF4-FFF2-40B4-BE49-F238E27FC236}">
                <a16:creationId xmlns:a16="http://schemas.microsoft.com/office/drawing/2014/main" id="{49190899-4C1B-9A45-6F7B-DAD4E04C8A2F}"/>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52635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BB7B-03E3-E6F1-1EBA-7AB84CAC0F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510BB6-3186-122C-B843-C7C12BF199FC}"/>
              </a:ext>
            </a:extLst>
          </p:cNvPr>
          <p:cNvSpPr>
            <a:spLocks noGrp="1"/>
          </p:cNvSpPr>
          <p:nvPr>
            <p:ph type="dt" sz="half" idx="10"/>
          </p:nvPr>
        </p:nvSpPr>
        <p:spPr/>
        <p:txBody>
          <a:bodyPr/>
          <a:lstStyle/>
          <a:p>
            <a:fld id="{FA835E1E-D7A9-4115-B7F8-544DBF0E83DD}" type="datetime1">
              <a:rPr lang="en-IN" smtClean="0"/>
              <a:t>06-10-2024</a:t>
            </a:fld>
            <a:endParaRPr lang="en-IN"/>
          </a:p>
        </p:txBody>
      </p:sp>
      <p:sp>
        <p:nvSpPr>
          <p:cNvPr id="4" name="Footer Placeholder 3">
            <a:extLst>
              <a:ext uri="{FF2B5EF4-FFF2-40B4-BE49-F238E27FC236}">
                <a16:creationId xmlns:a16="http://schemas.microsoft.com/office/drawing/2014/main" id="{8F3D448F-84DB-16A8-60FD-8C48295F246C}"/>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B0414D9C-15F5-1E90-9409-49321C444489}"/>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275850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7AD92-04E4-396E-203E-0ABB463EAD61}"/>
              </a:ext>
            </a:extLst>
          </p:cNvPr>
          <p:cNvSpPr>
            <a:spLocks noGrp="1"/>
          </p:cNvSpPr>
          <p:nvPr>
            <p:ph type="dt" sz="half" idx="10"/>
          </p:nvPr>
        </p:nvSpPr>
        <p:spPr/>
        <p:txBody>
          <a:bodyPr/>
          <a:lstStyle/>
          <a:p>
            <a:fld id="{7CA7B8D6-0BC1-430D-9196-3E61A25CDD7B}" type="datetime1">
              <a:rPr lang="en-IN" smtClean="0"/>
              <a:t>06-10-2024</a:t>
            </a:fld>
            <a:endParaRPr lang="en-IN"/>
          </a:p>
        </p:txBody>
      </p:sp>
      <p:sp>
        <p:nvSpPr>
          <p:cNvPr id="3" name="Footer Placeholder 2">
            <a:extLst>
              <a:ext uri="{FF2B5EF4-FFF2-40B4-BE49-F238E27FC236}">
                <a16:creationId xmlns:a16="http://schemas.microsoft.com/office/drawing/2014/main" id="{F025C23B-026C-818F-D9CB-49086612AFA6}"/>
              </a:ext>
            </a:extLst>
          </p:cNvPr>
          <p:cNvSpPr>
            <a:spLocks noGrp="1"/>
          </p:cNvSpPr>
          <p:nvPr>
            <p:ph type="ftr" sz="quarter" idx="11"/>
          </p:nvPr>
        </p:nvSpPr>
        <p:spPr/>
        <p:txBody>
          <a:bodyPr/>
          <a:lstStyle/>
          <a:p>
            <a:r>
              <a:rPr lang="en-IN"/>
              <a:t>Dr, Anju Susan George                                                                          OOP with Java</a:t>
            </a:r>
          </a:p>
        </p:txBody>
      </p:sp>
      <p:sp>
        <p:nvSpPr>
          <p:cNvPr id="4" name="Slide Number Placeholder 3">
            <a:extLst>
              <a:ext uri="{FF2B5EF4-FFF2-40B4-BE49-F238E27FC236}">
                <a16:creationId xmlns:a16="http://schemas.microsoft.com/office/drawing/2014/main" id="{6F9D9D40-9D37-DD84-0161-8CCA661BFAF4}"/>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10235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6F91-20F5-F24A-CC51-E4BFC42A4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A4C3F0-E92E-400C-30A3-A6664D66D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778FA-BC64-91E7-A6DD-DF7E9CF64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4875A-040C-A4A0-7836-CD8B3F4A71E7}"/>
              </a:ext>
            </a:extLst>
          </p:cNvPr>
          <p:cNvSpPr>
            <a:spLocks noGrp="1"/>
          </p:cNvSpPr>
          <p:nvPr>
            <p:ph type="dt" sz="half" idx="10"/>
          </p:nvPr>
        </p:nvSpPr>
        <p:spPr/>
        <p:txBody>
          <a:bodyPr/>
          <a:lstStyle/>
          <a:p>
            <a:fld id="{8BC05440-DA7E-4BA3-9935-7BC1DFC44A99}" type="datetime1">
              <a:rPr lang="en-IN" smtClean="0"/>
              <a:t>06-10-2024</a:t>
            </a:fld>
            <a:endParaRPr lang="en-IN"/>
          </a:p>
        </p:txBody>
      </p:sp>
      <p:sp>
        <p:nvSpPr>
          <p:cNvPr id="6" name="Footer Placeholder 5">
            <a:extLst>
              <a:ext uri="{FF2B5EF4-FFF2-40B4-BE49-F238E27FC236}">
                <a16:creationId xmlns:a16="http://schemas.microsoft.com/office/drawing/2014/main" id="{BDCB31C2-07AE-8CDD-17FC-D26813456217}"/>
              </a:ext>
            </a:extLst>
          </p:cNvPr>
          <p:cNvSpPr>
            <a:spLocks noGrp="1"/>
          </p:cNvSpPr>
          <p:nvPr>
            <p:ph type="ftr" sz="quarter" idx="11"/>
          </p:nvPr>
        </p:nvSpPr>
        <p:spPr/>
        <p:txBody>
          <a:bodyPr/>
          <a:lstStyle/>
          <a:p>
            <a:r>
              <a:rPr lang="en-IN"/>
              <a:t>Dr, Anju Susan George                                                                          OOP with Java</a:t>
            </a:r>
          </a:p>
        </p:txBody>
      </p:sp>
      <p:sp>
        <p:nvSpPr>
          <p:cNvPr id="7" name="Slide Number Placeholder 6">
            <a:extLst>
              <a:ext uri="{FF2B5EF4-FFF2-40B4-BE49-F238E27FC236}">
                <a16:creationId xmlns:a16="http://schemas.microsoft.com/office/drawing/2014/main" id="{8E24D64A-254F-EA5F-E7AD-27A3BC09CEE0}"/>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243991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B2E2-6DD6-D60E-DF5C-896856AF0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FADB0B-B6C8-A565-490E-A030B8F52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B040A8-E624-7ADE-2435-DF1E0FAAD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9DEA5-1462-89FC-0FC8-5BACE79C3CCF}"/>
              </a:ext>
            </a:extLst>
          </p:cNvPr>
          <p:cNvSpPr>
            <a:spLocks noGrp="1"/>
          </p:cNvSpPr>
          <p:nvPr>
            <p:ph type="dt" sz="half" idx="10"/>
          </p:nvPr>
        </p:nvSpPr>
        <p:spPr/>
        <p:txBody>
          <a:bodyPr/>
          <a:lstStyle/>
          <a:p>
            <a:fld id="{1C1ED6B8-0578-4C06-B88D-E8E9DA25DC70}" type="datetime1">
              <a:rPr lang="en-IN" smtClean="0"/>
              <a:t>06-10-2024</a:t>
            </a:fld>
            <a:endParaRPr lang="en-IN"/>
          </a:p>
        </p:txBody>
      </p:sp>
      <p:sp>
        <p:nvSpPr>
          <p:cNvPr id="6" name="Footer Placeholder 5">
            <a:extLst>
              <a:ext uri="{FF2B5EF4-FFF2-40B4-BE49-F238E27FC236}">
                <a16:creationId xmlns:a16="http://schemas.microsoft.com/office/drawing/2014/main" id="{CF76C415-07D4-A4B6-CDA8-3155D1EEF857}"/>
              </a:ext>
            </a:extLst>
          </p:cNvPr>
          <p:cNvSpPr>
            <a:spLocks noGrp="1"/>
          </p:cNvSpPr>
          <p:nvPr>
            <p:ph type="ftr" sz="quarter" idx="11"/>
          </p:nvPr>
        </p:nvSpPr>
        <p:spPr/>
        <p:txBody>
          <a:bodyPr/>
          <a:lstStyle/>
          <a:p>
            <a:r>
              <a:rPr lang="en-IN"/>
              <a:t>Dr, Anju Susan George                                                                          OOP with Java</a:t>
            </a:r>
          </a:p>
        </p:txBody>
      </p:sp>
      <p:sp>
        <p:nvSpPr>
          <p:cNvPr id="7" name="Slide Number Placeholder 6">
            <a:extLst>
              <a:ext uri="{FF2B5EF4-FFF2-40B4-BE49-F238E27FC236}">
                <a16:creationId xmlns:a16="http://schemas.microsoft.com/office/drawing/2014/main" id="{F3E4AC08-BC7F-3774-B331-635675F95D42}"/>
              </a:ext>
            </a:extLst>
          </p:cNvPr>
          <p:cNvSpPr>
            <a:spLocks noGrp="1"/>
          </p:cNvSpPr>
          <p:nvPr>
            <p:ph type="sldNum" sz="quarter" idx="12"/>
          </p:nvPr>
        </p:nvSpPr>
        <p:spPr/>
        <p:txBody>
          <a:bodyPr/>
          <a:lstStyle/>
          <a:p>
            <a:fld id="{02D18999-B767-427B-97F3-478A1EC26E1A}" type="slidenum">
              <a:rPr lang="en-IN" smtClean="0"/>
              <a:t>‹#›</a:t>
            </a:fld>
            <a:endParaRPr lang="en-IN"/>
          </a:p>
        </p:txBody>
      </p:sp>
    </p:spTree>
    <p:extLst>
      <p:ext uri="{BB962C8B-B14F-4D97-AF65-F5344CB8AC3E}">
        <p14:creationId xmlns:p14="http://schemas.microsoft.com/office/powerpoint/2010/main" val="369190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A303D-78B0-682E-5C0A-CE05C62FB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77120A-3243-A8BA-0A6E-998824DD2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870B5-6EE9-4671-2CBA-402561782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4A65C8-5B1E-45BB-9742-22264A262DBA}" type="datetime1">
              <a:rPr lang="en-IN" smtClean="0"/>
              <a:t>06-10-2024</a:t>
            </a:fld>
            <a:endParaRPr lang="en-IN"/>
          </a:p>
        </p:txBody>
      </p:sp>
      <p:sp>
        <p:nvSpPr>
          <p:cNvPr id="5" name="Footer Placeholder 4">
            <a:extLst>
              <a:ext uri="{FF2B5EF4-FFF2-40B4-BE49-F238E27FC236}">
                <a16:creationId xmlns:a16="http://schemas.microsoft.com/office/drawing/2014/main" id="{96CFA962-B4F4-07B3-9628-CFFE6E9E1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Dr, Anju Susan George                                                                          OOP with Java</a:t>
            </a:r>
          </a:p>
        </p:txBody>
      </p:sp>
      <p:sp>
        <p:nvSpPr>
          <p:cNvPr id="6" name="Slide Number Placeholder 5">
            <a:extLst>
              <a:ext uri="{FF2B5EF4-FFF2-40B4-BE49-F238E27FC236}">
                <a16:creationId xmlns:a16="http://schemas.microsoft.com/office/drawing/2014/main" id="{776B03EB-FE61-4BC7-660D-F07FFBC7F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D18999-B767-427B-97F3-478A1EC26E1A}" type="slidenum">
              <a:rPr lang="en-IN" smtClean="0"/>
              <a:t>‹#›</a:t>
            </a:fld>
            <a:endParaRPr lang="en-IN"/>
          </a:p>
        </p:txBody>
      </p:sp>
    </p:spTree>
    <p:extLst>
      <p:ext uri="{BB962C8B-B14F-4D97-AF65-F5344CB8AC3E}">
        <p14:creationId xmlns:p14="http://schemas.microsoft.com/office/powerpoint/2010/main" val="146112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6567"/>
            <a:ext cx="9144000" cy="1655762"/>
          </a:xfrm>
        </p:spPr>
        <p:txBody>
          <a:bodyPr>
            <a:normAutofit fontScale="90000"/>
          </a:bodyPr>
          <a:lstStyle/>
          <a:p>
            <a:r>
              <a:rPr lang="en-US" b="1" dirty="0"/>
              <a:t>Object Oriented Programming (JAVA – Part 5)</a:t>
            </a:r>
          </a:p>
        </p:txBody>
      </p:sp>
      <p:sp>
        <p:nvSpPr>
          <p:cNvPr id="3" name="Subtitle 2"/>
          <p:cNvSpPr>
            <a:spLocks noGrp="1"/>
          </p:cNvSpPr>
          <p:nvPr>
            <p:ph type="subTitle" idx="1"/>
          </p:nvPr>
        </p:nvSpPr>
        <p:spPr>
          <a:xfrm>
            <a:off x="1524000" y="2594344"/>
            <a:ext cx="9144000" cy="2663456"/>
          </a:xfrm>
        </p:spPr>
        <p:txBody>
          <a:bodyPr/>
          <a:lstStyle/>
          <a:p>
            <a:pPr algn="l"/>
            <a:r>
              <a:rPr lang="en-US" dirty="0"/>
              <a:t>			</a:t>
            </a:r>
            <a:r>
              <a:rPr lang="en-US" sz="3600" b="1" i="1" u="sng" dirty="0"/>
              <a:t>Inheritance in Java</a:t>
            </a:r>
          </a:p>
          <a:p>
            <a:r>
              <a:rPr lang="en-US" dirty="0"/>
              <a:t>			</a:t>
            </a:r>
          </a:p>
          <a:p>
            <a:r>
              <a:rPr lang="en-US" b="1" dirty="0"/>
              <a:t>								</a:t>
            </a:r>
            <a:r>
              <a:rPr lang="en-US" b="1" dirty="0" err="1"/>
              <a:t>B.Tech</a:t>
            </a:r>
            <a:r>
              <a:rPr lang="en-US" b="1" dirty="0"/>
              <a:t> DSE</a:t>
            </a:r>
          </a:p>
          <a:p>
            <a:r>
              <a:rPr lang="en-US" b="1" dirty="0"/>
              <a:t>		       					III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Multilevel Inheritance</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200" y="864296"/>
            <a:ext cx="10515600" cy="5511452"/>
          </a:xfrm>
        </p:spPr>
        <p:txBody>
          <a:bodyPr>
            <a:noAutofit/>
          </a:bodyPr>
          <a:lstStyle/>
          <a:p>
            <a:pPr algn="just"/>
            <a:r>
              <a:rPr lang="en-IN" dirty="0">
                <a:latin typeface="Times New Roman" panose="02020603050405020304" pitchFamily="18" charset="0"/>
                <a:cs typeface="Times New Roman" panose="02020603050405020304" pitchFamily="18" charset="0"/>
              </a:rPr>
              <a:t>Multilevel inheritance in Java refers to a scenario where a class inherits from another class, and then that class is further inherited by another class, </a:t>
            </a:r>
            <a:r>
              <a:rPr lang="en-IN" b="1" dirty="0">
                <a:latin typeface="Times New Roman" panose="02020603050405020304" pitchFamily="18" charset="0"/>
                <a:cs typeface="Times New Roman" panose="02020603050405020304" pitchFamily="18" charset="0"/>
              </a:rPr>
              <a:t>forming a chain of inheritance across multiple levels</a:t>
            </a:r>
            <a:r>
              <a:rPr lang="en-IN" dirty="0">
                <a:latin typeface="Times New Roman" panose="02020603050405020304" pitchFamily="18" charset="0"/>
                <a:cs typeface="Times New Roman" panose="02020603050405020304" pitchFamily="18" charset="0"/>
              </a:rPr>
              <a:t>.</a:t>
            </a:r>
          </a:p>
          <a:p>
            <a:pPr marL="0" indent="0" algn="just">
              <a:buNone/>
            </a:pPr>
            <a:r>
              <a:rPr lang="en-IN" b="1" dirty="0">
                <a:latin typeface="Times New Roman" panose="02020603050405020304" pitchFamily="18" charset="0"/>
                <a:cs typeface="Times New Roman" panose="02020603050405020304" pitchFamily="18" charset="0"/>
              </a:rPr>
              <a:t>In multilevel inheritance:</a:t>
            </a:r>
          </a:p>
          <a:p>
            <a:pPr lvl="1" algn="just"/>
            <a:r>
              <a:rPr lang="en-IN" sz="2800" dirty="0">
                <a:latin typeface="Times New Roman" panose="02020603050405020304" pitchFamily="18" charset="0"/>
                <a:cs typeface="Times New Roman" panose="02020603050405020304" pitchFamily="18" charset="0"/>
              </a:rPr>
              <a:t>The first class (top-level) is the superclass for the second class.</a:t>
            </a:r>
          </a:p>
          <a:p>
            <a:pPr lvl="1" algn="just"/>
            <a:r>
              <a:rPr lang="en-IN" sz="2800" dirty="0">
                <a:latin typeface="Times New Roman" panose="02020603050405020304" pitchFamily="18" charset="0"/>
                <a:cs typeface="Times New Roman" panose="02020603050405020304" pitchFamily="18" charset="0"/>
              </a:rPr>
              <a:t>The second class is both a subclass (of the first class) and a superclass (for the third class).</a:t>
            </a:r>
          </a:p>
          <a:p>
            <a:pPr lvl="1" algn="just"/>
            <a:r>
              <a:rPr lang="en-IN" sz="2800" dirty="0">
                <a:latin typeface="Times New Roman" panose="02020603050405020304" pitchFamily="18" charset="0"/>
                <a:cs typeface="Times New Roman" panose="02020603050405020304" pitchFamily="18" charset="0"/>
              </a:rPr>
              <a:t>The third class is the subclass of the second class.</a:t>
            </a:r>
          </a:p>
          <a:p>
            <a:pPr marL="0" indent="0" algn="just">
              <a:buNone/>
            </a:pPr>
            <a:r>
              <a:rPr lang="en-IN" b="1" dirty="0">
                <a:latin typeface="Times New Roman" panose="02020603050405020304" pitchFamily="18" charset="0"/>
                <a:cs typeface="Times New Roman" panose="02020603050405020304" pitchFamily="18" charset="0"/>
              </a:rPr>
              <a:t>Key Characteristics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The subclass at each level inherits all the properties and behaviours (methods and fields) of its parent class.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The chain of inheritance can extend through multiple levels.</a:t>
            </a:r>
          </a:p>
          <a:p>
            <a:pPr lvl="1" algn="just"/>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10</a:t>
            </a:fld>
            <a:endParaRPr lang="en-IN"/>
          </a:p>
        </p:txBody>
      </p:sp>
      <p:sp>
        <p:nvSpPr>
          <p:cNvPr id="5" name="Footer Placeholder 4">
            <a:extLst>
              <a:ext uri="{FF2B5EF4-FFF2-40B4-BE49-F238E27FC236}">
                <a16:creationId xmlns:a16="http://schemas.microsoft.com/office/drawing/2014/main" id="{31DFD93F-6544-2076-5065-7EBA9C6E8BB2}"/>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39014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60CD-AF0E-FD6A-3561-559D2C4AF7EB}"/>
              </a:ext>
            </a:extLst>
          </p:cNvPr>
          <p:cNvSpPr>
            <a:spLocks noGrp="1"/>
          </p:cNvSpPr>
          <p:nvPr>
            <p:ph type="title"/>
          </p:nvPr>
        </p:nvSpPr>
        <p:spPr>
          <a:xfrm>
            <a:off x="838200" y="136525"/>
            <a:ext cx="10515600" cy="82797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 2</a:t>
            </a:r>
          </a:p>
        </p:txBody>
      </p:sp>
      <p:sp>
        <p:nvSpPr>
          <p:cNvPr id="3" name="Content Placeholder 2">
            <a:extLst>
              <a:ext uri="{FF2B5EF4-FFF2-40B4-BE49-F238E27FC236}">
                <a16:creationId xmlns:a16="http://schemas.microsoft.com/office/drawing/2014/main" id="{938B3E19-C2E5-53E8-DFF3-B351A593E867}"/>
              </a:ext>
            </a:extLst>
          </p:cNvPr>
          <p:cNvSpPr>
            <a:spLocks noGrp="1"/>
          </p:cNvSpPr>
          <p:nvPr>
            <p:ph idx="1"/>
          </p:nvPr>
        </p:nvSpPr>
        <p:spPr>
          <a:xfrm>
            <a:off x="838200" y="964504"/>
            <a:ext cx="10515600" cy="5212459"/>
          </a:xfrm>
        </p:spPr>
        <p:txBody>
          <a:bodyPr>
            <a:normAutofit fontScale="92500" lnSpcReduction="20000"/>
          </a:bodyPr>
          <a:lstStyle/>
          <a:p>
            <a:pPr marL="0" indent="0" algn="just">
              <a:buNone/>
            </a:pPr>
            <a:r>
              <a:rPr lang="en-IN" b="1" dirty="0">
                <a:latin typeface="Times New Roman" panose="02020603050405020304" pitchFamily="18" charset="0"/>
                <a:cs typeface="Times New Roman" panose="02020603050405020304" pitchFamily="18" charset="0"/>
              </a:rPr>
              <a:t>// Top-level Superclass: Animal</a:t>
            </a:r>
          </a:p>
          <a:p>
            <a:pPr marL="0" indent="0" algn="just">
              <a:buNone/>
            </a:pPr>
            <a:r>
              <a:rPr lang="en-IN" dirty="0">
                <a:latin typeface="Times New Roman" panose="02020603050405020304" pitchFamily="18" charset="0"/>
                <a:cs typeface="Times New Roman" panose="02020603050405020304" pitchFamily="18" charset="0"/>
              </a:rPr>
              <a:t>class Animal {</a:t>
            </a:r>
          </a:p>
          <a:p>
            <a:pPr marL="0" indent="0" algn="just">
              <a:buNone/>
            </a:pPr>
            <a:r>
              <a:rPr lang="en-IN" dirty="0">
                <a:latin typeface="Times New Roman" panose="02020603050405020304" pitchFamily="18" charset="0"/>
                <a:cs typeface="Times New Roman" panose="02020603050405020304" pitchFamily="18" charset="0"/>
              </a:rPr>
              <a:t>    void eat() {</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eats food.");</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a:t>
            </a:r>
          </a:p>
          <a:p>
            <a:pPr marL="0" indent="0" algn="just">
              <a:buNone/>
            </a:pPr>
            <a:r>
              <a:rPr lang="en-IN" b="1" dirty="0">
                <a:latin typeface="Times New Roman" panose="02020603050405020304" pitchFamily="18" charset="0"/>
                <a:cs typeface="Times New Roman" panose="02020603050405020304" pitchFamily="18" charset="0"/>
              </a:rPr>
              <a:t>// Intermediate Class: Mammal (inherits from Animal)</a:t>
            </a:r>
          </a:p>
          <a:p>
            <a:pPr marL="0" indent="0" algn="just">
              <a:buNone/>
            </a:pPr>
            <a:r>
              <a:rPr lang="en-IN" dirty="0">
                <a:latin typeface="Times New Roman" panose="02020603050405020304" pitchFamily="18" charset="0"/>
                <a:cs typeface="Times New Roman" panose="02020603050405020304" pitchFamily="18" charset="0"/>
              </a:rPr>
              <a:t>class Mammal extends Animal {</a:t>
            </a:r>
          </a:p>
          <a:p>
            <a:pPr marL="0" indent="0" algn="just">
              <a:buNone/>
            </a:pPr>
            <a:r>
              <a:rPr lang="en-IN" dirty="0">
                <a:latin typeface="Times New Roman" panose="02020603050405020304" pitchFamily="18" charset="0"/>
                <a:cs typeface="Times New Roman" panose="02020603050405020304" pitchFamily="18" charset="0"/>
              </a:rPr>
              <a:t>    void breathe() {</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mammal breathes air.");</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FA3269C-F6D7-509D-92F5-A93CA0AE1963}"/>
              </a:ext>
            </a:extLst>
          </p:cNvPr>
          <p:cNvSpPr>
            <a:spLocks noGrp="1"/>
          </p:cNvSpPr>
          <p:nvPr>
            <p:ph type="sldNum" sz="quarter" idx="12"/>
          </p:nvPr>
        </p:nvSpPr>
        <p:spPr/>
        <p:txBody>
          <a:bodyPr/>
          <a:lstStyle/>
          <a:p>
            <a:fld id="{02D18999-B767-427B-97F3-478A1EC26E1A}" type="slidenum">
              <a:rPr lang="en-IN" smtClean="0"/>
              <a:t>11</a:t>
            </a:fld>
            <a:endParaRPr lang="en-IN"/>
          </a:p>
        </p:txBody>
      </p:sp>
      <p:sp>
        <p:nvSpPr>
          <p:cNvPr id="5" name="Footer Placeholder 4">
            <a:extLst>
              <a:ext uri="{FF2B5EF4-FFF2-40B4-BE49-F238E27FC236}">
                <a16:creationId xmlns:a16="http://schemas.microsoft.com/office/drawing/2014/main" id="{8436DBFC-237E-758D-5254-856A02A0A33A}"/>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79643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60CD-AF0E-FD6A-3561-559D2C4AF7EB}"/>
              </a:ext>
            </a:extLst>
          </p:cNvPr>
          <p:cNvSpPr>
            <a:spLocks noGrp="1"/>
          </p:cNvSpPr>
          <p:nvPr>
            <p:ph type="title"/>
          </p:nvPr>
        </p:nvSpPr>
        <p:spPr>
          <a:xfrm>
            <a:off x="838200" y="136526"/>
            <a:ext cx="10515600" cy="389568"/>
          </a:xfrm>
        </p:spPr>
        <p:txBody>
          <a:bodyPr>
            <a:normAutofit/>
          </a:bodyPr>
          <a:lstStyle/>
          <a:p>
            <a:r>
              <a:rPr lang="en-IN" sz="2000" b="1" u="sng" dirty="0">
                <a:latin typeface="Times New Roman" panose="02020603050405020304" pitchFamily="18" charset="0"/>
                <a:cs typeface="Times New Roman" panose="02020603050405020304" pitchFamily="18" charset="0"/>
              </a:rPr>
              <a:t>Example 2 continued…………….</a:t>
            </a:r>
          </a:p>
        </p:txBody>
      </p:sp>
      <p:sp>
        <p:nvSpPr>
          <p:cNvPr id="3" name="Content Placeholder 2">
            <a:extLst>
              <a:ext uri="{FF2B5EF4-FFF2-40B4-BE49-F238E27FC236}">
                <a16:creationId xmlns:a16="http://schemas.microsoft.com/office/drawing/2014/main" id="{938B3E19-C2E5-53E8-DFF3-B351A593E867}"/>
              </a:ext>
            </a:extLst>
          </p:cNvPr>
          <p:cNvSpPr>
            <a:spLocks noGrp="1"/>
          </p:cNvSpPr>
          <p:nvPr>
            <p:ph idx="1"/>
          </p:nvPr>
        </p:nvSpPr>
        <p:spPr>
          <a:xfrm>
            <a:off x="838200" y="663880"/>
            <a:ext cx="10515600" cy="6057594"/>
          </a:xfrm>
        </p:spPr>
        <p:txBody>
          <a:bodyPr>
            <a:normAutofit fontScale="85000" lnSpcReduction="20000"/>
          </a:bodyPr>
          <a:lstStyle/>
          <a:p>
            <a:pPr marL="0" indent="0" algn="just">
              <a:buNone/>
            </a:pPr>
            <a:r>
              <a:rPr lang="en-IN" b="1" dirty="0">
                <a:latin typeface="Times New Roman" panose="02020603050405020304" pitchFamily="18" charset="0"/>
                <a:cs typeface="Times New Roman" panose="02020603050405020304" pitchFamily="18" charset="0"/>
              </a:rPr>
              <a:t>// Subclass: Dog (inherits from Mammal)</a:t>
            </a:r>
          </a:p>
          <a:p>
            <a:pPr marL="0" indent="0" algn="just">
              <a:buNone/>
            </a:pPr>
            <a:r>
              <a:rPr lang="en-IN" dirty="0">
                <a:latin typeface="Times New Roman" panose="02020603050405020304" pitchFamily="18" charset="0"/>
                <a:cs typeface="Times New Roman" panose="02020603050405020304" pitchFamily="18" charset="0"/>
              </a:rPr>
              <a:t>class Dog extends Mammal {</a:t>
            </a:r>
          </a:p>
          <a:p>
            <a:pPr marL="0" indent="0" algn="just">
              <a:buNone/>
            </a:pPr>
            <a:r>
              <a:rPr lang="en-IN" dirty="0">
                <a:latin typeface="Times New Roman" panose="02020603050405020304" pitchFamily="18" charset="0"/>
                <a:cs typeface="Times New Roman" panose="02020603050405020304" pitchFamily="18" charset="0"/>
              </a:rPr>
              <a:t>    void bark() {</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a:t>
            </a:r>
          </a:p>
          <a:p>
            <a:pPr marL="0" indent="0" algn="just">
              <a:buNone/>
            </a:pPr>
            <a:r>
              <a:rPr lang="en-IN" dirty="0">
                <a:latin typeface="Times New Roman" panose="02020603050405020304" pitchFamily="18" charset="0"/>
                <a:cs typeface="Times New Roman" panose="02020603050405020304" pitchFamily="18" charset="0"/>
              </a:rPr>
              <a:t>class Main {</a:t>
            </a:r>
          </a:p>
          <a:p>
            <a:pPr marL="0" indent="0" algn="just">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        // Create an object of the Dog class</a:t>
            </a:r>
          </a:p>
          <a:p>
            <a:pPr marL="0" indent="0" algn="just">
              <a:buNone/>
            </a:pPr>
            <a:r>
              <a:rPr lang="en-IN" dirty="0">
                <a:latin typeface="Times New Roman" panose="02020603050405020304" pitchFamily="18" charset="0"/>
                <a:cs typeface="Times New Roman" panose="02020603050405020304" pitchFamily="18" charset="0"/>
              </a:rPr>
              <a:t>        Dog </a:t>
            </a:r>
            <a:r>
              <a:rPr lang="en-IN" dirty="0" err="1">
                <a:latin typeface="Times New Roman" panose="02020603050405020304" pitchFamily="18" charset="0"/>
                <a:cs typeface="Times New Roman" panose="02020603050405020304" pitchFamily="18" charset="0"/>
              </a:rPr>
              <a:t>myDog</a:t>
            </a:r>
            <a:r>
              <a:rPr lang="en-IN" dirty="0">
                <a:latin typeface="Times New Roman" panose="02020603050405020304" pitchFamily="18" charset="0"/>
                <a:cs typeface="Times New Roman" panose="02020603050405020304" pitchFamily="18" charset="0"/>
              </a:rPr>
              <a:t> = new Dog();</a:t>
            </a:r>
          </a:p>
          <a:p>
            <a:pPr marL="0" indent="0" algn="just">
              <a:buNone/>
            </a:pPr>
            <a:r>
              <a:rPr lang="en-IN" b="1" dirty="0">
                <a:latin typeface="Times New Roman" panose="02020603050405020304" pitchFamily="18" charset="0"/>
                <a:cs typeface="Times New Roman" panose="02020603050405020304" pitchFamily="18" charset="0"/>
              </a:rPr>
              <a:t>        // Calling methods from all levels of the inheritance chain</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myDog.eat</a:t>
            </a:r>
            <a:r>
              <a:rPr lang="en-IN" dirty="0">
                <a:latin typeface="Times New Roman" panose="02020603050405020304" pitchFamily="18" charset="0"/>
                <a:cs typeface="Times New Roman" panose="02020603050405020304" pitchFamily="18" charset="0"/>
              </a:rPr>
              <a:t>();     // Inherited from Animal</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myDog.breathe</a:t>
            </a:r>
            <a:r>
              <a:rPr lang="en-IN" dirty="0">
                <a:latin typeface="Times New Roman" panose="02020603050405020304" pitchFamily="18" charset="0"/>
                <a:cs typeface="Times New Roman" panose="02020603050405020304" pitchFamily="18" charset="0"/>
              </a:rPr>
              <a:t>(); // Inherited from Mammal</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myDog.bark</a:t>
            </a:r>
            <a:r>
              <a:rPr lang="en-IN" dirty="0">
                <a:latin typeface="Times New Roman" panose="02020603050405020304" pitchFamily="18" charset="0"/>
                <a:cs typeface="Times New Roman" panose="02020603050405020304" pitchFamily="18" charset="0"/>
              </a:rPr>
              <a:t>();    // Defined in Dog</a:t>
            </a:r>
          </a:p>
          <a:p>
            <a:pPr marL="0" indent="0" algn="just">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EFA3269C-F6D7-509D-92F5-A93CA0AE1963}"/>
              </a:ext>
            </a:extLst>
          </p:cNvPr>
          <p:cNvSpPr>
            <a:spLocks noGrp="1"/>
          </p:cNvSpPr>
          <p:nvPr>
            <p:ph type="sldNum" sz="quarter" idx="12"/>
          </p:nvPr>
        </p:nvSpPr>
        <p:spPr/>
        <p:txBody>
          <a:bodyPr/>
          <a:lstStyle/>
          <a:p>
            <a:fld id="{02D18999-B767-427B-97F3-478A1EC26E1A}" type="slidenum">
              <a:rPr lang="en-IN" smtClean="0"/>
              <a:t>12</a:t>
            </a:fld>
            <a:endParaRPr lang="en-IN"/>
          </a:p>
        </p:txBody>
      </p:sp>
      <p:sp>
        <p:nvSpPr>
          <p:cNvPr id="5" name="Footer Placeholder 4">
            <a:extLst>
              <a:ext uri="{FF2B5EF4-FFF2-40B4-BE49-F238E27FC236}">
                <a16:creationId xmlns:a16="http://schemas.microsoft.com/office/drawing/2014/main" id="{F692D200-7B23-0ADE-61E8-F9FFA151A1B1}"/>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6824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8FFE-A74E-D65E-86C8-92A473B93E3E}"/>
              </a:ext>
            </a:extLst>
          </p:cNvPr>
          <p:cNvSpPr>
            <a:spLocks noGrp="1"/>
          </p:cNvSpPr>
          <p:nvPr>
            <p:ph type="title"/>
          </p:nvPr>
        </p:nvSpPr>
        <p:spPr>
          <a:xfrm>
            <a:off x="838200" y="136525"/>
            <a:ext cx="10515600" cy="1053448"/>
          </a:xfrm>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61DEF2DA-360D-C3F7-3BBA-7165366E696B}"/>
              </a:ext>
            </a:extLst>
          </p:cNvPr>
          <p:cNvSpPr>
            <a:spLocks noGrp="1"/>
          </p:cNvSpPr>
          <p:nvPr>
            <p:ph idx="1"/>
          </p:nvPr>
        </p:nvSpPr>
        <p:spPr>
          <a:xfrm>
            <a:off x="838200" y="1189973"/>
            <a:ext cx="10515600" cy="4986990"/>
          </a:xfrm>
        </p:spPr>
        <p:txBody>
          <a:bodyPr/>
          <a:lstStyle/>
          <a:p>
            <a:pPr marL="0" indent="0">
              <a:buNone/>
            </a:pPr>
            <a:r>
              <a:rPr lang="en-IN" dirty="0"/>
              <a:t>This animal eats food.</a:t>
            </a:r>
          </a:p>
          <a:p>
            <a:pPr marL="0" indent="0">
              <a:buNone/>
            </a:pPr>
            <a:r>
              <a:rPr lang="en-IN" dirty="0"/>
              <a:t>This mammal breathes air.</a:t>
            </a:r>
          </a:p>
          <a:p>
            <a:pPr marL="0" indent="0">
              <a:buNone/>
            </a:pPr>
            <a:r>
              <a:rPr lang="en-IN" dirty="0"/>
              <a:t>The dog barks.</a:t>
            </a:r>
          </a:p>
        </p:txBody>
      </p:sp>
      <p:sp>
        <p:nvSpPr>
          <p:cNvPr id="4" name="Slide Number Placeholder 3">
            <a:extLst>
              <a:ext uri="{FF2B5EF4-FFF2-40B4-BE49-F238E27FC236}">
                <a16:creationId xmlns:a16="http://schemas.microsoft.com/office/drawing/2014/main" id="{B73D4CFF-5F15-98A6-850B-A4E01DEE07BE}"/>
              </a:ext>
            </a:extLst>
          </p:cNvPr>
          <p:cNvSpPr>
            <a:spLocks noGrp="1"/>
          </p:cNvSpPr>
          <p:nvPr>
            <p:ph type="sldNum" sz="quarter" idx="12"/>
          </p:nvPr>
        </p:nvSpPr>
        <p:spPr/>
        <p:txBody>
          <a:bodyPr/>
          <a:lstStyle/>
          <a:p>
            <a:fld id="{02D18999-B767-427B-97F3-478A1EC26E1A}" type="slidenum">
              <a:rPr lang="en-IN" smtClean="0"/>
              <a:t>13</a:t>
            </a:fld>
            <a:endParaRPr lang="en-IN"/>
          </a:p>
        </p:txBody>
      </p:sp>
      <p:sp>
        <p:nvSpPr>
          <p:cNvPr id="5" name="Footer Placeholder 4">
            <a:extLst>
              <a:ext uri="{FF2B5EF4-FFF2-40B4-BE49-F238E27FC236}">
                <a16:creationId xmlns:a16="http://schemas.microsoft.com/office/drawing/2014/main" id="{2BB9ABA6-6128-A6CB-6F26-FB7E5D39A888}"/>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94407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Hierarchical Inheritance</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199" y="776615"/>
            <a:ext cx="10685745" cy="5944860"/>
          </a:xfrm>
        </p:spPr>
        <p:txBody>
          <a:bodyPr>
            <a:noAutofit/>
          </a:bodyPr>
          <a:lstStyle/>
          <a:p>
            <a:pPr algn="just"/>
            <a:r>
              <a:rPr lang="en-IN" sz="2600" dirty="0">
                <a:latin typeface="Times New Roman" panose="02020603050405020304" pitchFamily="18" charset="0"/>
                <a:cs typeface="Times New Roman" panose="02020603050405020304" pitchFamily="18" charset="0"/>
              </a:rPr>
              <a:t>Hierarchical inheritance in Java </a:t>
            </a:r>
            <a:r>
              <a:rPr lang="en-IN" sz="2600" b="1" dirty="0">
                <a:latin typeface="Times New Roman" panose="02020603050405020304" pitchFamily="18" charset="0"/>
                <a:cs typeface="Times New Roman" panose="02020603050405020304" pitchFamily="18" charset="0"/>
              </a:rPr>
              <a:t>occurs when multiple classes inherit from the same superclass. </a:t>
            </a:r>
          </a:p>
          <a:p>
            <a:pPr algn="just"/>
            <a:r>
              <a:rPr lang="en-IN" sz="2600" dirty="0">
                <a:latin typeface="Times New Roman" panose="02020603050405020304" pitchFamily="18" charset="0"/>
                <a:cs typeface="Times New Roman" panose="02020603050405020304" pitchFamily="18" charset="0"/>
              </a:rPr>
              <a:t>In this type of inheritance, a single parent class is extended by two or more child classes. </a:t>
            </a:r>
          </a:p>
          <a:p>
            <a:pPr algn="just"/>
            <a:r>
              <a:rPr lang="en-IN" sz="2600" dirty="0">
                <a:latin typeface="Times New Roman" panose="02020603050405020304" pitchFamily="18" charset="0"/>
                <a:cs typeface="Times New Roman" panose="02020603050405020304" pitchFamily="18" charset="0"/>
              </a:rPr>
              <a:t>Each subclass inherits properties and behaviours from the common superclass but can have its own unique features as well.</a:t>
            </a:r>
          </a:p>
          <a:p>
            <a:pPr marL="0" indent="0" algn="just">
              <a:buNone/>
            </a:pPr>
            <a:r>
              <a:rPr lang="en-IN" sz="2600" b="1" dirty="0">
                <a:latin typeface="Times New Roman" panose="02020603050405020304" pitchFamily="18" charset="0"/>
                <a:cs typeface="Times New Roman" panose="02020603050405020304" pitchFamily="18" charset="0"/>
              </a:rPr>
              <a:t>Key Characteristics</a:t>
            </a:r>
          </a:p>
          <a:p>
            <a:pPr marL="514350" indent="-514350" algn="just">
              <a:buFont typeface="+mj-lt"/>
              <a:buAutoNum type="arabicPeriod"/>
            </a:pPr>
            <a:r>
              <a:rPr lang="en-IN" sz="2600" b="1" dirty="0">
                <a:latin typeface="Times New Roman" panose="02020603050405020304" pitchFamily="18" charset="0"/>
                <a:cs typeface="Times New Roman" panose="02020603050405020304" pitchFamily="18" charset="0"/>
              </a:rPr>
              <a:t>Single Parent Class: </a:t>
            </a:r>
            <a:r>
              <a:rPr lang="en-IN" sz="2600" dirty="0">
                <a:latin typeface="Times New Roman" panose="02020603050405020304" pitchFamily="18" charset="0"/>
                <a:cs typeface="Times New Roman" panose="02020603050405020304" pitchFamily="18" charset="0"/>
              </a:rPr>
              <a:t>Multiple child classes share the same parent class.</a:t>
            </a:r>
          </a:p>
          <a:p>
            <a:pPr marL="514350" indent="-514350" algn="just">
              <a:buFont typeface="+mj-lt"/>
              <a:buAutoNum type="arabicPeriod"/>
            </a:pPr>
            <a:r>
              <a:rPr lang="en-IN" sz="2600" b="1" dirty="0">
                <a:latin typeface="Times New Roman" panose="02020603050405020304" pitchFamily="18" charset="0"/>
                <a:cs typeface="Times New Roman" panose="02020603050405020304" pitchFamily="18" charset="0"/>
              </a:rPr>
              <a:t>Multiple Inheritance Paths: </a:t>
            </a:r>
            <a:r>
              <a:rPr lang="en-IN" sz="2600" dirty="0">
                <a:latin typeface="Times New Roman" panose="02020603050405020304" pitchFamily="18" charset="0"/>
                <a:cs typeface="Times New Roman" panose="02020603050405020304" pitchFamily="18" charset="0"/>
              </a:rPr>
              <a:t>Each child class independently inherits from the parent class.</a:t>
            </a:r>
          </a:p>
          <a:p>
            <a:pPr marL="514350" indent="-514350" algn="just">
              <a:buFont typeface="+mj-lt"/>
              <a:buAutoNum type="arabicPeriod"/>
            </a:pPr>
            <a:r>
              <a:rPr lang="en-IN" sz="2600" b="1" dirty="0">
                <a:latin typeface="Times New Roman" panose="02020603050405020304" pitchFamily="18" charset="0"/>
                <a:cs typeface="Times New Roman" panose="02020603050405020304" pitchFamily="18" charset="0"/>
              </a:rPr>
              <a:t>Common Features: </a:t>
            </a:r>
            <a:r>
              <a:rPr lang="en-IN" sz="2600" dirty="0">
                <a:latin typeface="Times New Roman" panose="02020603050405020304" pitchFamily="18" charset="0"/>
                <a:cs typeface="Times New Roman" panose="02020603050405020304" pitchFamily="18" charset="0"/>
              </a:rPr>
              <a:t>The child classes inherit common properties and behaviours from the parent class but can also add their own specific features.</a:t>
            </a: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14</a:t>
            </a:fld>
            <a:endParaRPr lang="en-IN"/>
          </a:p>
        </p:txBody>
      </p:sp>
      <p:sp>
        <p:nvSpPr>
          <p:cNvPr id="5" name="Footer Placeholder 4">
            <a:extLst>
              <a:ext uri="{FF2B5EF4-FFF2-40B4-BE49-F238E27FC236}">
                <a16:creationId xmlns:a16="http://schemas.microsoft.com/office/drawing/2014/main" id="{75805C16-0433-2492-204D-07C2F9777B41}"/>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72903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D551-1E69-0BAB-BD51-1738CAAF8734}"/>
              </a:ext>
            </a:extLst>
          </p:cNvPr>
          <p:cNvSpPr>
            <a:spLocks noGrp="1"/>
          </p:cNvSpPr>
          <p:nvPr>
            <p:ph type="title"/>
          </p:nvPr>
        </p:nvSpPr>
        <p:spPr>
          <a:xfrm>
            <a:off x="838200" y="136525"/>
            <a:ext cx="10515600" cy="77787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 3</a:t>
            </a:r>
          </a:p>
        </p:txBody>
      </p:sp>
      <p:sp>
        <p:nvSpPr>
          <p:cNvPr id="3" name="Content Placeholder 2">
            <a:extLst>
              <a:ext uri="{FF2B5EF4-FFF2-40B4-BE49-F238E27FC236}">
                <a16:creationId xmlns:a16="http://schemas.microsoft.com/office/drawing/2014/main" id="{08B883EE-589D-8EFC-3574-52BB9D18DE58}"/>
              </a:ext>
            </a:extLst>
          </p:cNvPr>
          <p:cNvSpPr>
            <a:spLocks noGrp="1"/>
          </p:cNvSpPr>
          <p:nvPr>
            <p:ph idx="1"/>
          </p:nvPr>
        </p:nvSpPr>
        <p:spPr>
          <a:xfrm>
            <a:off x="838200" y="1089764"/>
            <a:ext cx="10515600" cy="5266585"/>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 Superclass: Animal</a:t>
            </a:r>
          </a:p>
          <a:p>
            <a:pPr marL="0" indent="0">
              <a:buNone/>
            </a:pPr>
            <a:r>
              <a:rPr lang="en-IN" dirty="0">
                <a:latin typeface="Times New Roman" panose="02020603050405020304" pitchFamily="18" charset="0"/>
                <a:cs typeface="Times New Roman" panose="02020603050405020304" pitchFamily="18" charset="0"/>
              </a:rPr>
              <a:t>class Animal {</a:t>
            </a:r>
          </a:p>
          <a:p>
            <a:pPr marL="0" indent="0">
              <a:buNone/>
            </a:pPr>
            <a:r>
              <a:rPr lang="en-IN" dirty="0">
                <a:latin typeface="Times New Roman" panose="02020603050405020304" pitchFamily="18" charset="0"/>
                <a:cs typeface="Times New Roman" panose="02020603050405020304" pitchFamily="18" charset="0"/>
              </a:rPr>
              <a:t>    void eat()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eats food.");</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void sleep()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sleeps.");</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b="1" dirty="0">
                <a:latin typeface="Times New Roman" panose="02020603050405020304" pitchFamily="18" charset="0"/>
                <a:cs typeface="Times New Roman" panose="02020603050405020304" pitchFamily="18" charset="0"/>
              </a:rPr>
              <a:t>// Subclass 1: Dog (inherits from Animal)</a:t>
            </a:r>
          </a:p>
          <a:p>
            <a:pPr marL="0" indent="0">
              <a:buNone/>
            </a:pPr>
            <a:r>
              <a:rPr lang="en-IN" dirty="0">
                <a:latin typeface="Times New Roman" panose="02020603050405020304" pitchFamily="18" charset="0"/>
                <a:cs typeface="Times New Roman" panose="02020603050405020304" pitchFamily="18" charset="0"/>
              </a:rPr>
              <a:t>class Dog extends Animal {</a:t>
            </a:r>
          </a:p>
          <a:p>
            <a:pPr marL="0" indent="0">
              <a:buNone/>
            </a:pPr>
            <a:r>
              <a:rPr lang="en-IN" dirty="0">
                <a:latin typeface="Times New Roman" panose="02020603050405020304" pitchFamily="18" charset="0"/>
                <a:cs typeface="Times New Roman" panose="02020603050405020304" pitchFamily="18" charset="0"/>
              </a:rPr>
              <a:t>    void bark()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6D892F98-8F77-51DB-AFFD-358D53528702}"/>
              </a:ext>
            </a:extLst>
          </p:cNvPr>
          <p:cNvSpPr>
            <a:spLocks noGrp="1"/>
          </p:cNvSpPr>
          <p:nvPr>
            <p:ph type="sldNum" sz="quarter" idx="12"/>
          </p:nvPr>
        </p:nvSpPr>
        <p:spPr/>
        <p:txBody>
          <a:bodyPr/>
          <a:lstStyle/>
          <a:p>
            <a:fld id="{02D18999-B767-427B-97F3-478A1EC26E1A}" type="slidenum">
              <a:rPr lang="en-IN" smtClean="0"/>
              <a:t>15</a:t>
            </a:fld>
            <a:endParaRPr lang="en-IN"/>
          </a:p>
        </p:txBody>
      </p:sp>
      <p:sp>
        <p:nvSpPr>
          <p:cNvPr id="5" name="Footer Placeholder 4">
            <a:extLst>
              <a:ext uri="{FF2B5EF4-FFF2-40B4-BE49-F238E27FC236}">
                <a16:creationId xmlns:a16="http://schemas.microsoft.com/office/drawing/2014/main" id="{E9051771-0808-40EB-D584-84287ECED53E}"/>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16736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D551-1E69-0BAB-BD51-1738CAAF8734}"/>
              </a:ext>
            </a:extLst>
          </p:cNvPr>
          <p:cNvSpPr>
            <a:spLocks noGrp="1"/>
          </p:cNvSpPr>
          <p:nvPr>
            <p:ph type="title"/>
          </p:nvPr>
        </p:nvSpPr>
        <p:spPr>
          <a:xfrm>
            <a:off x="838200" y="136526"/>
            <a:ext cx="10515600" cy="365126"/>
          </a:xfrm>
        </p:spPr>
        <p:txBody>
          <a:bodyPr>
            <a:normAutofit fontScale="90000"/>
          </a:bodyPr>
          <a:lstStyle/>
          <a:p>
            <a:r>
              <a:rPr lang="en-IN" sz="2000" b="1" dirty="0">
                <a:latin typeface="Times New Roman" panose="02020603050405020304" pitchFamily="18" charset="0"/>
                <a:cs typeface="Times New Roman" panose="02020603050405020304" pitchFamily="18" charset="0"/>
              </a:rPr>
              <a:t>Example 3 continues…………</a:t>
            </a:r>
          </a:p>
        </p:txBody>
      </p:sp>
      <p:sp>
        <p:nvSpPr>
          <p:cNvPr id="3" name="Content Placeholder 2">
            <a:extLst>
              <a:ext uri="{FF2B5EF4-FFF2-40B4-BE49-F238E27FC236}">
                <a16:creationId xmlns:a16="http://schemas.microsoft.com/office/drawing/2014/main" id="{08B883EE-589D-8EFC-3574-52BB9D18DE58}"/>
              </a:ext>
            </a:extLst>
          </p:cNvPr>
          <p:cNvSpPr>
            <a:spLocks noGrp="1"/>
          </p:cNvSpPr>
          <p:nvPr>
            <p:ph idx="1"/>
          </p:nvPr>
        </p:nvSpPr>
        <p:spPr>
          <a:xfrm>
            <a:off x="838200" y="501652"/>
            <a:ext cx="10515600" cy="6099564"/>
          </a:xfrm>
        </p:spPr>
        <p:txBody>
          <a:bodyPr>
            <a:normAutofit fontScale="70000" lnSpcReduction="20000"/>
          </a:bodyPr>
          <a:lstStyle/>
          <a:p>
            <a:pPr marL="0" indent="0">
              <a:buNone/>
            </a:pPr>
            <a:r>
              <a:rPr lang="en-IN" b="1" dirty="0">
                <a:latin typeface="Times New Roman" panose="02020603050405020304" pitchFamily="18" charset="0"/>
                <a:cs typeface="Times New Roman" panose="02020603050405020304" pitchFamily="18" charset="0"/>
              </a:rPr>
              <a:t>// Subclass 2: Cat (inherits from Animal)</a:t>
            </a:r>
          </a:p>
          <a:p>
            <a:pPr marL="0" indent="0">
              <a:buNone/>
            </a:pPr>
            <a:r>
              <a:rPr lang="en-IN" dirty="0">
                <a:latin typeface="Times New Roman" panose="02020603050405020304" pitchFamily="18" charset="0"/>
                <a:cs typeface="Times New Roman" panose="02020603050405020304" pitchFamily="18" charset="0"/>
              </a:rPr>
              <a:t>class Cat extends Animal {</a:t>
            </a:r>
          </a:p>
          <a:p>
            <a:pPr marL="0" indent="0">
              <a:buNone/>
            </a:pPr>
            <a:r>
              <a:rPr lang="en-IN" dirty="0">
                <a:latin typeface="Times New Roman" panose="02020603050405020304" pitchFamily="18" charset="0"/>
                <a:cs typeface="Times New Roman" panose="02020603050405020304" pitchFamily="18" charset="0"/>
              </a:rPr>
              <a:t>    void meow()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cat meows.");</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 Create an object of the Dog class</a:t>
            </a:r>
          </a:p>
          <a:p>
            <a:pPr marL="0" indent="0">
              <a:buNone/>
            </a:pPr>
            <a:r>
              <a:rPr lang="en-IN" dirty="0">
                <a:latin typeface="Times New Roman" panose="02020603050405020304" pitchFamily="18" charset="0"/>
                <a:cs typeface="Times New Roman" panose="02020603050405020304" pitchFamily="18" charset="0"/>
              </a:rPr>
              <a:t>        Dog </a:t>
            </a:r>
            <a:r>
              <a:rPr lang="en-IN" dirty="0" err="1">
                <a:latin typeface="Times New Roman" panose="02020603050405020304" pitchFamily="18" charset="0"/>
                <a:cs typeface="Times New Roman" panose="02020603050405020304" pitchFamily="18" charset="0"/>
              </a:rPr>
              <a:t>myDog</a:t>
            </a:r>
            <a:r>
              <a:rPr lang="en-IN" dirty="0">
                <a:latin typeface="Times New Roman" panose="02020603050405020304" pitchFamily="18" charset="0"/>
                <a:cs typeface="Times New Roman" panose="02020603050405020304" pitchFamily="18" charset="0"/>
              </a:rPr>
              <a:t> = new Dog();</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myDog.eat</a:t>
            </a:r>
            <a:r>
              <a:rPr lang="en-IN" dirty="0">
                <a:latin typeface="Times New Roman" panose="02020603050405020304" pitchFamily="18" charset="0"/>
                <a:cs typeface="Times New Roman" panose="02020603050405020304" pitchFamily="18" charset="0"/>
              </a:rPr>
              <a:t>();  // Inherited from Animal</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myDog.sleep</a:t>
            </a:r>
            <a:r>
              <a:rPr lang="en-IN" dirty="0">
                <a:latin typeface="Times New Roman" panose="02020603050405020304" pitchFamily="18" charset="0"/>
                <a:cs typeface="Times New Roman" panose="02020603050405020304" pitchFamily="18" charset="0"/>
              </a:rPr>
              <a:t>(); // Inherited from Animal</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myDog.bark</a:t>
            </a:r>
            <a:r>
              <a:rPr lang="en-IN" dirty="0">
                <a:latin typeface="Times New Roman" panose="02020603050405020304" pitchFamily="18" charset="0"/>
                <a:cs typeface="Times New Roman" panose="02020603050405020304" pitchFamily="18" charset="0"/>
              </a:rPr>
              <a:t>();  // Defined in Dog</a:t>
            </a:r>
          </a:p>
          <a:p>
            <a:pPr marL="0" indent="0">
              <a:buNone/>
            </a:pPr>
            <a:r>
              <a:rPr lang="en-IN" b="1" dirty="0">
                <a:latin typeface="Times New Roman" panose="02020603050405020304" pitchFamily="18" charset="0"/>
                <a:cs typeface="Times New Roman" panose="02020603050405020304" pitchFamily="18" charset="0"/>
              </a:rPr>
              <a:t>        // Create an object of the Cat class</a:t>
            </a:r>
          </a:p>
          <a:p>
            <a:pPr marL="0" indent="0">
              <a:buNone/>
            </a:pPr>
            <a:r>
              <a:rPr lang="en-IN" dirty="0">
                <a:latin typeface="Times New Roman" panose="02020603050405020304" pitchFamily="18" charset="0"/>
                <a:cs typeface="Times New Roman" panose="02020603050405020304" pitchFamily="18" charset="0"/>
              </a:rPr>
              <a:t>        Cat </a:t>
            </a:r>
            <a:r>
              <a:rPr lang="en-IN" dirty="0" err="1">
                <a:latin typeface="Times New Roman" panose="02020603050405020304" pitchFamily="18" charset="0"/>
                <a:cs typeface="Times New Roman" panose="02020603050405020304" pitchFamily="18" charset="0"/>
              </a:rPr>
              <a:t>myCat</a:t>
            </a:r>
            <a:r>
              <a:rPr lang="en-IN" dirty="0">
                <a:latin typeface="Times New Roman" panose="02020603050405020304" pitchFamily="18" charset="0"/>
                <a:cs typeface="Times New Roman" panose="02020603050405020304" pitchFamily="18" charset="0"/>
              </a:rPr>
              <a:t> = new Cat();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myCat.eat</a:t>
            </a:r>
            <a:r>
              <a:rPr lang="en-IN" dirty="0">
                <a:latin typeface="Times New Roman" panose="02020603050405020304" pitchFamily="18" charset="0"/>
                <a:cs typeface="Times New Roman" panose="02020603050405020304" pitchFamily="18" charset="0"/>
              </a:rPr>
              <a:t>();   // Inherited from Animal</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myCat.sleep</a:t>
            </a:r>
            <a:r>
              <a:rPr lang="en-IN" dirty="0">
                <a:latin typeface="Times New Roman" panose="02020603050405020304" pitchFamily="18" charset="0"/>
                <a:cs typeface="Times New Roman" panose="02020603050405020304" pitchFamily="18" charset="0"/>
              </a:rPr>
              <a:t>(); // Inherited from Animal</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myCat.meow</a:t>
            </a:r>
            <a:r>
              <a:rPr lang="en-IN" dirty="0">
                <a:latin typeface="Times New Roman" panose="02020603050405020304" pitchFamily="18" charset="0"/>
                <a:cs typeface="Times New Roman" panose="02020603050405020304" pitchFamily="18" charset="0"/>
              </a:rPr>
              <a:t>();  // Defined in Cat</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6D892F98-8F77-51DB-AFFD-358D53528702}"/>
              </a:ext>
            </a:extLst>
          </p:cNvPr>
          <p:cNvSpPr>
            <a:spLocks noGrp="1"/>
          </p:cNvSpPr>
          <p:nvPr>
            <p:ph type="sldNum" sz="quarter" idx="12"/>
          </p:nvPr>
        </p:nvSpPr>
        <p:spPr/>
        <p:txBody>
          <a:bodyPr/>
          <a:lstStyle/>
          <a:p>
            <a:fld id="{02D18999-B767-427B-97F3-478A1EC26E1A}" type="slidenum">
              <a:rPr lang="en-IN" smtClean="0"/>
              <a:t>16</a:t>
            </a:fld>
            <a:endParaRPr lang="en-IN"/>
          </a:p>
        </p:txBody>
      </p:sp>
      <p:sp>
        <p:nvSpPr>
          <p:cNvPr id="5" name="Footer Placeholder 4">
            <a:extLst>
              <a:ext uri="{FF2B5EF4-FFF2-40B4-BE49-F238E27FC236}">
                <a16:creationId xmlns:a16="http://schemas.microsoft.com/office/drawing/2014/main" id="{D46D096C-EA56-DB1A-8F4E-BB8BC3E4B39A}"/>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0601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20B5-6E1A-E916-7DF3-F56A04323B8F}"/>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2612D6CF-B5A3-85BD-9885-1CFE67B3B1E0}"/>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This animal eats food.</a:t>
            </a:r>
          </a:p>
          <a:p>
            <a:pPr marL="0" indent="0">
              <a:buNone/>
            </a:pPr>
            <a:r>
              <a:rPr lang="en-IN" dirty="0">
                <a:latin typeface="Times New Roman" panose="02020603050405020304" pitchFamily="18" charset="0"/>
                <a:cs typeface="Times New Roman" panose="02020603050405020304" pitchFamily="18" charset="0"/>
              </a:rPr>
              <a:t>This animal sleeps.</a:t>
            </a:r>
          </a:p>
          <a:p>
            <a:pPr marL="0" indent="0">
              <a:buNone/>
            </a:pP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This animal eats food.</a:t>
            </a:r>
          </a:p>
          <a:p>
            <a:pPr marL="0" indent="0">
              <a:buNone/>
            </a:pPr>
            <a:r>
              <a:rPr lang="en-IN" dirty="0">
                <a:latin typeface="Times New Roman" panose="02020603050405020304" pitchFamily="18" charset="0"/>
                <a:cs typeface="Times New Roman" panose="02020603050405020304" pitchFamily="18" charset="0"/>
              </a:rPr>
              <a:t>This animal sleeps.</a:t>
            </a:r>
          </a:p>
          <a:p>
            <a:pPr marL="0" indent="0">
              <a:buNone/>
            </a:pPr>
            <a:r>
              <a:rPr lang="en-IN" dirty="0">
                <a:latin typeface="Times New Roman" panose="02020603050405020304" pitchFamily="18" charset="0"/>
                <a:cs typeface="Times New Roman" panose="02020603050405020304" pitchFamily="18" charset="0"/>
              </a:rPr>
              <a:t>The cat meows.</a:t>
            </a:r>
          </a:p>
        </p:txBody>
      </p:sp>
      <p:sp>
        <p:nvSpPr>
          <p:cNvPr id="4" name="Slide Number Placeholder 3">
            <a:extLst>
              <a:ext uri="{FF2B5EF4-FFF2-40B4-BE49-F238E27FC236}">
                <a16:creationId xmlns:a16="http://schemas.microsoft.com/office/drawing/2014/main" id="{5966EA6B-3585-380B-2C93-CA990C1659E9}"/>
              </a:ext>
            </a:extLst>
          </p:cNvPr>
          <p:cNvSpPr>
            <a:spLocks noGrp="1"/>
          </p:cNvSpPr>
          <p:nvPr>
            <p:ph type="sldNum" sz="quarter" idx="12"/>
          </p:nvPr>
        </p:nvSpPr>
        <p:spPr/>
        <p:txBody>
          <a:bodyPr/>
          <a:lstStyle/>
          <a:p>
            <a:fld id="{02D18999-B767-427B-97F3-478A1EC26E1A}" type="slidenum">
              <a:rPr lang="en-IN" smtClean="0"/>
              <a:t>17</a:t>
            </a:fld>
            <a:endParaRPr lang="en-IN"/>
          </a:p>
        </p:txBody>
      </p:sp>
      <p:sp>
        <p:nvSpPr>
          <p:cNvPr id="5" name="Footer Placeholder 4">
            <a:extLst>
              <a:ext uri="{FF2B5EF4-FFF2-40B4-BE49-F238E27FC236}">
                <a16:creationId xmlns:a16="http://schemas.microsoft.com/office/drawing/2014/main" id="{1BFFC0D0-9671-1019-CDFB-A92DC0F19AE6}"/>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21170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F9FC-E017-962A-7D3C-51523D19E8C8}"/>
              </a:ext>
            </a:extLst>
          </p:cNvPr>
          <p:cNvSpPr>
            <a:spLocks noGrp="1"/>
          </p:cNvSpPr>
          <p:nvPr>
            <p:ph type="title"/>
          </p:nvPr>
        </p:nvSpPr>
        <p:spPr>
          <a:xfrm>
            <a:off x="838200" y="136526"/>
            <a:ext cx="10515600" cy="611014"/>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The </a:t>
            </a:r>
            <a:r>
              <a:rPr lang="en-IN" sz="3200" b="1" i="1" u="sng" dirty="0">
                <a:latin typeface="Times New Roman" panose="02020603050405020304" pitchFamily="18" charset="0"/>
                <a:cs typeface="Times New Roman" panose="02020603050405020304" pitchFamily="18" charset="0"/>
              </a:rPr>
              <a:t>Super</a:t>
            </a:r>
            <a:r>
              <a:rPr lang="en-IN" sz="3200" b="1" u="sng" dirty="0">
                <a:latin typeface="Times New Roman" panose="02020603050405020304" pitchFamily="18" charset="0"/>
                <a:cs typeface="Times New Roman" panose="02020603050405020304" pitchFamily="18" charset="0"/>
              </a:rPr>
              <a:t> Keyword</a:t>
            </a:r>
          </a:p>
        </p:txBody>
      </p:sp>
      <p:sp>
        <p:nvSpPr>
          <p:cNvPr id="3" name="Content Placeholder 2">
            <a:extLst>
              <a:ext uri="{FF2B5EF4-FFF2-40B4-BE49-F238E27FC236}">
                <a16:creationId xmlns:a16="http://schemas.microsoft.com/office/drawing/2014/main" id="{71511F29-9D32-375C-6619-BB9B2CD7B9D6}"/>
              </a:ext>
            </a:extLst>
          </p:cNvPr>
          <p:cNvSpPr>
            <a:spLocks noGrp="1"/>
          </p:cNvSpPr>
          <p:nvPr>
            <p:ph idx="1"/>
          </p:nvPr>
        </p:nvSpPr>
        <p:spPr>
          <a:xfrm>
            <a:off x="838200" y="926926"/>
            <a:ext cx="10515600" cy="5794548"/>
          </a:xfrm>
        </p:spPr>
        <p:txBody>
          <a:bodyPr>
            <a:normAutofit/>
          </a:bodyPr>
          <a:lstStyle/>
          <a:p>
            <a:pPr algn="just"/>
            <a:r>
              <a:rPr lang="en-IN" b="1" dirty="0">
                <a:latin typeface="Times New Roman" panose="02020603050405020304" pitchFamily="18" charset="0"/>
                <a:cs typeface="Times New Roman" panose="02020603050405020304" pitchFamily="18" charset="0"/>
              </a:rPr>
              <a:t>This is used to call the superclass’s constructor or methods.</a:t>
            </a:r>
          </a:p>
          <a:p>
            <a:pPr algn="just"/>
            <a:r>
              <a:rPr lang="en-IN" i="1" dirty="0">
                <a:latin typeface="Times New Roman" panose="02020603050405020304" pitchFamily="18" charset="0"/>
                <a:cs typeface="Times New Roman" panose="02020603050405020304" pitchFamily="18" charset="0"/>
              </a:rPr>
              <a:t>Super</a:t>
            </a:r>
            <a:r>
              <a:rPr lang="en-IN" dirty="0">
                <a:latin typeface="Times New Roman" panose="02020603050405020304" pitchFamily="18" charset="0"/>
                <a:cs typeface="Times New Roman" panose="02020603050405020304" pitchFamily="18" charset="0"/>
              </a:rPr>
              <a:t> may only be used within a subclass constructor method.</a:t>
            </a:r>
          </a:p>
          <a:p>
            <a:pPr algn="just"/>
            <a:r>
              <a:rPr lang="en-IN" dirty="0">
                <a:latin typeface="Times New Roman" panose="02020603050405020304" pitchFamily="18" charset="0"/>
                <a:cs typeface="Times New Roman" panose="02020603050405020304" pitchFamily="18" charset="0"/>
              </a:rPr>
              <a:t>The call to superclass constructor must appear as the first statement within the subclass constructor.</a:t>
            </a:r>
          </a:p>
          <a:p>
            <a:pPr algn="just"/>
            <a:r>
              <a:rPr lang="en-IN" dirty="0">
                <a:latin typeface="Times New Roman" panose="02020603050405020304" pitchFamily="18" charset="0"/>
                <a:cs typeface="Times New Roman" panose="02020603050405020304" pitchFamily="18" charset="0"/>
              </a:rPr>
              <a:t>The parameters in the </a:t>
            </a:r>
            <a:r>
              <a:rPr lang="en-IN" i="1" dirty="0">
                <a:latin typeface="Times New Roman" panose="02020603050405020304" pitchFamily="18" charset="0"/>
                <a:cs typeface="Times New Roman" panose="02020603050405020304" pitchFamily="18" charset="0"/>
              </a:rPr>
              <a:t>super</a:t>
            </a:r>
            <a:r>
              <a:rPr lang="en-IN" dirty="0">
                <a:latin typeface="Times New Roman" panose="02020603050405020304" pitchFamily="18" charset="0"/>
                <a:cs typeface="Times New Roman" panose="02020603050405020304" pitchFamily="18" charset="0"/>
              </a:rPr>
              <a:t> call must match the order and type of the instance variable  declared in the superclass</a:t>
            </a:r>
          </a:p>
          <a:p>
            <a:pPr marL="0" indent="0" algn="just">
              <a:buNone/>
            </a:pPr>
            <a:r>
              <a:rPr lang="en-IN" b="1" dirty="0">
                <a:latin typeface="Times New Roman" panose="02020603050405020304" pitchFamily="18" charset="0"/>
                <a:cs typeface="Times New Roman" panose="02020603050405020304" pitchFamily="18" charset="0"/>
              </a:rPr>
              <a:t>Constructor Chaining:</a:t>
            </a:r>
            <a:r>
              <a:rPr lang="en-IN" dirty="0">
                <a:latin typeface="Times New Roman" panose="02020603050405020304" pitchFamily="18" charset="0"/>
                <a:cs typeface="Times New Roman" panose="02020603050405020304" pitchFamily="18" charset="0"/>
              </a:rPr>
              <a:t> </a:t>
            </a:r>
          </a:p>
          <a:p>
            <a:pPr lvl="1" algn="just"/>
            <a:r>
              <a:rPr lang="en-IN" sz="2800" dirty="0">
                <a:latin typeface="Times New Roman" panose="02020603050405020304" pitchFamily="18" charset="0"/>
                <a:cs typeface="Times New Roman" panose="02020603050405020304" pitchFamily="18" charset="0"/>
              </a:rPr>
              <a:t>When a subclass is instantiated, the constructor of the superclass is called first. </a:t>
            </a:r>
          </a:p>
          <a:p>
            <a:pPr lvl="1" algn="just"/>
            <a:r>
              <a:rPr lang="en-IN" sz="2800" dirty="0">
                <a:latin typeface="Times New Roman" panose="02020603050405020304" pitchFamily="18" charset="0"/>
                <a:cs typeface="Times New Roman" panose="02020603050405020304" pitchFamily="18" charset="0"/>
              </a:rPr>
              <a:t>If the superclass constructor requires arguments, they must be passed using </a:t>
            </a:r>
            <a:r>
              <a:rPr lang="en-IN" sz="2800" b="1" i="1" dirty="0">
                <a:latin typeface="Times New Roman" panose="02020603050405020304" pitchFamily="18" charset="0"/>
                <a:cs typeface="Times New Roman" panose="02020603050405020304" pitchFamily="18" charset="0"/>
              </a:rPr>
              <a:t>super(arguments)</a:t>
            </a:r>
            <a:r>
              <a:rPr lang="en-IN" sz="2800" dirty="0">
                <a:latin typeface="Times New Roman" panose="02020603050405020304" pitchFamily="18" charset="0"/>
                <a:cs typeface="Times New Roman" panose="02020603050405020304" pitchFamily="18" charset="0"/>
              </a:rPr>
              <a:t> in the subclass constructor.</a:t>
            </a:r>
          </a:p>
          <a:p>
            <a:pPr lvl="1" algn="just"/>
            <a:r>
              <a:rPr lang="en-IN" sz="2800" dirty="0">
                <a:latin typeface="Times New Roman" panose="02020603050405020304" pitchFamily="18" charset="0"/>
                <a:cs typeface="Times New Roman" panose="02020603050405020304" pitchFamily="18" charset="0"/>
              </a:rPr>
              <a:t>The Parent constructor is called before the Child constructor</a:t>
            </a:r>
          </a:p>
        </p:txBody>
      </p:sp>
      <p:sp>
        <p:nvSpPr>
          <p:cNvPr id="4" name="Slide Number Placeholder 3">
            <a:extLst>
              <a:ext uri="{FF2B5EF4-FFF2-40B4-BE49-F238E27FC236}">
                <a16:creationId xmlns:a16="http://schemas.microsoft.com/office/drawing/2014/main" id="{DCB066F7-5BEF-513C-359F-4B3C4CE93148}"/>
              </a:ext>
            </a:extLst>
          </p:cNvPr>
          <p:cNvSpPr>
            <a:spLocks noGrp="1"/>
          </p:cNvSpPr>
          <p:nvPr>
            <p:ph type="sldNum" sz="quarter" idx="12"/>
          </p:nvPr>
        </p:nvSpPr>
        <p:spPr/>
        <p:txBody>
          <a:bodyPr/>
          <a:lstStyle/>
          <a:p>
            <a:fld id="{02D18999-B767-427B-97F3-478A1EC26E1A}" type="slidenum">
              <a:rPr lang="en-IN" smtClean="0"/>
              <a:t>18</a:t>
            </a:fld>
            <a:endParaRPr lang="en-IN"/>
          </a:p>
        </p:txBody>
      </p:sp>
      <p:sp>
        <p:nvSpPr>
          <p:cNvPr id="5" name="Footer Placeholder 4">
            <a:extLst>
              <a:ext uri="{FF2B5EF4-FFF2-40B4-BE49-F238E27FC236}">
                <a16:creationId xmlns:a16="http://schemas.microsoft.com/office/drawing/2014/main" id="{53F408C7-F6AE-9EDE-D674-E1955E27ACA9}"/>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42489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0C82-04BB-6482-183A-55AACE68466C}"/>
              </a:ext>
            </a:extLst>
          </p:cNvPr>
          <p:cNvSpPr>
            <a:spLocks noGrp="1"/>
          </p:cNvSpPr>
          <p:nvPr>
            <p:ph type="title"/>
          </p:nvPr>
        </p:nvSpPr>
        <p:spPr>
          <a:xfrm>
            <a:off x="838200" y="136525"/>
            <a:ext cx="10515600" cy="64008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 of Constructor Chaining:</a:t>
            </a:r>
          </a:p>
        </p:txBody>
      </p:sp>
      <p:sp>
        <p:nvSpPr>
          <p:cNvPr id="3" name="Content Placeholder 2">
            <a:extLst>
              <a:ext uri="{FF2B5EF4-FFF2-40B4-BE49-F238E27FC236}">
                <a16:creationId xmlns:a16="http://schemas.microsoft.com/office/drawing/2014/main" id="{AAF939CE-1C87-5492-381C-4BD34A418781}"/>
              </a:ext>
            </a:extLst>
          </p:cNvPr>
          <p:cNvSpPr>
            <a:spLocks noGrp="1"/>
          </p:cNvSpPr>
          <p:nvPr>
            <p:ph idx="1"/>
          </p:nvPr>
        </p:nvSpPr>
        <p:spPr>
          <a:xfrm>
            <a:off x="838200" y="964504"/>
            <a:ext cx="10515600" cy="5649238"/>
          </a:xfrm>
        </p:spPr>
        <p:txBody>
          <a:bodyPr>
            <a:normAutofit fontScale="70000" lnSpcReduction="20000"/>
          </a:bodyPr>
          <a:lstStyle/>
          <a:p>
            <a:pPr marL="0" indent="0">
              <a:buNone/>
            </a:pPr>
            <a:r>
              <a:rPr lang="en-IN" dirty="0"/>
              <a:t>class Parent {</a:t>
            </a:r>
          </a:p>
          <a:p>
            <a:pPr marL="0" indent="0">
              <a:buNone/>
            </a:pPr>
            <a:r>
              <a:rPr lang="en-IN" dirty="0"/>
              <a:t>    Parent() {</a:t>
            </a:r>
          </a:p>
          <a:p>
            <a:pPr marL="0" indent="0">
              <a:buNone/>
            </a:pPr>
            <a:r>
              <a:rPr lang="en-IN" dirty="0"/>
              <a:t>        </a:t>
            </a:r>
            <a:r>
              <a:rPr lang="en-IN" dirty="0" err="1"/>
              <a:t>System.out.println</a:t>
            </a:r>
            <a:r>
              <a:rPr lang="en-IN" dirty="0"/>
              <a:t>("Parent class constructor");</a:t>
            </a:r>
          </a:p>
          <a:p>
            <a:pPr marL="0" indent="0">
              <a:buNone/>
            </a:pPr>
            <a:r>
              <a:rPr lang="en-IN" dirty="0"/>
              <a:t>    }</a:t>
            </a:r>
          </a:p>
          <a:p>
            <a:pPr marL="0" indent="0">
              <a:buNone/>
            </a:pPr>
            <a:r>
              <a:rPr lang="en-IN" dirty="0"/>
              <a:t>}</a:t>
            </a:r>
          </a:p>
          <a:p>
            <a:pPr marL="0" indent="0">
              <a:buNone/>
            </a:pPr>
            <a:r>
              <a:rPr lang="en-IN" dirty="0"/>
              <a:t>class Child extends Parent {</a:t>
            </a:r>
          </a:p>
          <a:p>
            <a:pPr marL="0" indent="0">
              <a:buNone/>
            </a:pPr>
            <a:r>
              <a:rPr lang="en-IN" dirty="0"/>
              <a:t>    Child() {</a:t>
            </a:r>
          </a:p>
          <a:p>
            <a:pPr marL="0" indent="0">
              <a:buNone/>
            </a:pPr>
            <a:r>
              <a:rPr lang="en-IN" dirty="0"/>
              <a:t>        super();  </a:t>
            </a:r>
            <a:r>
              <a:rPr lang="en-IN" b="1" dirty="0"/>
              <a:t>// Optional: Java adds this by default if no </a:t>
            </a:r>
            <a:r>
              <a:rPr lang="en-IN" b="1" dirty="0" err="1"/>
              <a:t>args</a:t>
            </a:r>
            <a:r>
              <a:rPr lang="en-IN" b="1" dirty="0"/>
              <a:t> are passed</a:t>
            </a:r>
          </a:p>
          <a:p>
            <a:pPr marL="0" indent="0">
              <a:buNone/>
            </a:pPr>
            <a:r>
              <a:rPr lang="en-IN" dirty="0"/>
              <a:t>        </a:t>
            </a:r>
            <a:r>
              <a:rPr lang="en-IN" dirty="0" err="1"/>
              <a:t>System.out.println</a:t>
            </a:r>
            <a:r>
              <a:rPr lang="en-IN" dirty="0"/>
              <a:t>("Child class constructor");</a:t>
            </a:r>
          </a:p>
          <a:p>
            <a:pPr marL="0" indent="0">
              <a:buNone/>
            </a:pPr>
            <a:r>
              <a:rPr lang="en-IN" dirty="0"/>
              <a:t>    }</a:t>
            </a:r>
          </a:p>
          <a:p>
            <a:pPr marL="0" indent="0">
              <a:buNone/>
            </a:pPr>
            <a:r>
              <a:rPr lang="en-IN" dirty="0"/>
              <a:t>}</a:t>
            </a:r>
          </a:p>
          <a:p>
            <a:pPr marL="0" indent="0">
              <a:buNone/>
            </a:pPr>
            <a:r>
              <a:rPr lang="en-IN" dirty="0"/>
              <a:t>public class Main {</a:t>
            </a:r>
          </a:p>
          <a:p>
            <a:pPr marL="0" indent="0">
              <a:buNone/>
            </a:pPr>
            <a:r>
              <a:rPr lang="en-IN" dirty="0"/>
              <a:t>    public static void main(String[] </a:t>
            </a:r>
            <a:r>
              <a:rPr lang="en-IN" dirty="0" err="1"/>
              <a:t>args</a:t>
            </a:r>
            <a:r>
              <a:rPr lang="en-IN" dirty="0"/>
              <a:t>) {</a:t>
            </a:r>
          </a:p>
          <a:p>
            <a:pPr marL="0" indent="0">
              <a:buNone/>
            </a:pPr>
            <a:r>
              <a:rPr lang="en-IN" dirty="0"/>
              <a:t>        Child </a:t>
            </a:r>
            <a:r>
              <a:rPr lang="en-IN" dirty="0" err="1"/>
              <a:t>child</a:t>
            </a:r>
            <a:r>
              <a:rPr lang="en-IN" dirty="0"/>
              <a:t> = new Child();</a:t>
            </a:r>
          </a:p>
          <a:p>
            <a:pPr marL="0" indent="0">
              <a:buNone/>
            </a:pPr>
            <a:r>
              <a:rPr lang="en-IN" dirty="0"/>
              <a:t>    }</a:t>
            </a:r>
          </a:p>
          <a:p>
            <a:pPr marL="0" indent="0">
              <a:buNone/>
            </a:pPr>
            <a:r>
              <a:rPr lang="en-IN" dirty="0"/>
              <a:t>}</a:t>
            </a:r>
          </a:p>
        </p:txBody>
      </p:sp>
      <p:sp>
        <p:nvSpPr>
          <p:cNvPr id="4" name="Slide Number Placeholder 3">
            <a:extLst>
              <a:ext uri="{FF2B5EF4-FFF2-40B4-BE49-F238E27FC236}">
                <a16:creationId xmlns:a16="http://schemas.microsoft.com/office/drawing/2014/main" id="{9E184CD8-2F94-CD00-8EEF-B6D8571B9B56}"/>
              </a:ext>
            </a:extLst>
          </p:cNvPr>
          <p:cNvSpPr>
            <a:spLocks noGrp="1"/>
          </p:cNvSpPr>
          <p:nvPr>
            <p:ph type="sldNum" sz="quarter" idx="12"/>
          </p:nvPr>
        </p:nvSpPr>
        <p:spPr/>
        <p:txBody>
          <a:bodyPr/>
          <a:lstStyle/>
          <a:p>
            <a:fld id="{02D18999-B767-427B-97F3-478A1EC26E1A}" type="slidenum">
              <a:rPr lang="en-IN" smtClean="0"/>
              <a:t>19</a:t>
            </a:fld>
            <a:endParaRPr lang="en-IN"/>
          </a:p>
        </p:txBody>
      </p:sp>
      <p:sp>
        <p:nvSpPr>
          <p:cNvPr id="5" name="Footer Placeholder 4">
            <a:extLst>
              <a:ext uri="{FF2B5EF4-FFF2-40B4-BE49-F238E27FC236}">
                <a16:creationId xmlns:a16="http://schemas.microsoft.com/office/drawing/2014/main" id="{910A4E95-6238-45FD-0565-3504F99FD9AE}"/>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8421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Inheritance in Java</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200" y="864296"/>
            <a:ext cx="10515600" cy="5511452"/>
          </a:xfrm>
        </p:spPr>
        <p:txBody>
          <a:bodyPr>
            <a:noAutofit/>
          </a:bodyPr>
          <a:lstStyle/>
          <a:p>
            <a:pPr algn="just"/>
            <a:r>
              <a:rPr lang="en-IN" b="1" dirty="0">
                <a:latin typeface="Times New Roman" panose="02020603050405020304" pitchFamily="18" charset="0"/>
                <a:cs typeface="Times New Roman" panose="02020603050405020304" pitchFamily="18" charset="0"/>
              </a:rPr>
              <a:t>Inheritance in Java is a mechanism where one class acquires the properties (fields) and behaviours (methods) of another class. </a:t>
            </a:r>
          </a:p>
          <a:p>
            <a:pPr algn="just"/>
            <a:r>
              <a:rPr lang="en-IN" dirty="0">
                <a:latin typeface="Times New Roman" panose="02020603050405020304" pitchFamily="18" charset="0"/>
                <a:cs typeface="Times New Roman" panose="02020603050405020304" pitchFamily="18" charset="0"/>
              </a:rPr>
              <a:t>It is one of the four fundamental concepts of Object-Oriented Programming (OOP) in Java, along with encapsulation, polymorphism, and abstraction.</a:t>
            </a:r>
          </a:p>
          <a:p>
            <a:pPr marL="0" indent="0" algn="just">
              <a:buNone/>
            </a:pPr>
            <a:r>
              <a:rPr lang="en-IN" b="1" u="sng" dirty="0">
                <a:latin typeface="Times New Roman" panose="02020603050405020304" pitchFamily="18" charset="0"/>
                <a:cs typeface="Times New Roman" panose="02020603050405020304" pitchFamily="18" charset="0"/>
              </a:rPr>
              <a:t>Key Terms in Java Inheritance:</a:t>
            </a:r>
          </a:p>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Superclass (Parent Class / Base Class): </a:t>
            </a:r>
            <a:r>
              <a:rPr lang="en-IN" dirty="0">
                <a:latin typeface="Times New Roman" panose="02020603050405020304" pitchFamily="18" charset="0"/>
                <a:cs typeface="Times New Roman" panose="02020603050405020304" pitchFamily="18" charset="0"/>
              </a:rPr>
              <a:t>The class whose properties are inherited by another class.</a:t>
            </a:r>
          </a:p>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Subclass (Child Class / Derived Class): </a:t>
            </a:r>
            <a:r>
              <a:rPr lang="en-IN" dirty="0">
                <a:latin typeface="Times New Roman" panose="02020603050405020304" pitchFamily="18" charset="0"/>
                <a:cs typeface="Times New Roman" panose="02020603050405020304" pitchFamily="18" charset="0"/>
              </a:rPr>
              <a:t>The class that inherits properties and methods from the superclass.</a:t>
            </a:r>
          </a:p>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extends keyword: </a:t>
            </a:r>
            <a:r>
              <a:rPr lang="en-IN" dirty="0">
                <a:latin typeface="Times New Roman" panose="02020603050405020304" pitchFamily="18" charset="0"/>
                <a:cs typeface="Times New Roman" panose="02020603050405020304" pitchFamily="18" charset="0"/>
              </a:rPr>
              <a:t>This keyword is used by a subclass to inherit from a superclass.</a:t>
            </a: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2</a:t>
            </a:fld>
            <a:endParaRPr lang="en-IN"/>
          </a:p>
        </p:txBody>
      </p:sp>
      <p:sp>
        <p:nvSpPr>
          <p:cNvPr id="5" name="Footer Placeholder 4">
            <a:extLst>
              <a:ext uri="{FF2B5EF4-FFF2-40B4-BE49-F238E27FC236}">
                <a16:creationId xmlns:a16="http://schemas.microsoft.com/office/drawing/2014/main" id="{FBA60248-A757-66ED-3516-540458631ADF}"/>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44565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27D3-28C4-176B-2A3B-F725D40009D1}"/>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8183FC93-5012-26BD-E882-D2F821231E28}"/>
              </a:ext>
            </a:extLst>
          </p:cNvPr>
          <p:cNvSpPr>
            <a:spLocks noGrp="1"/>
          </p:cNvSpPr>
          <p:nvPr>
            <p:ph idx="1"/>
          </p:nvPr>
        </p:nvSpPr>
        <p:spPr/>
        <p:txBody>
          <a:bodyPr/>
          <a:lstStyle/>
          <a:p>
            <a:pPr marL="0" indent="0">
              <a:buNone/>
            </a:pPr>
            <a:r>
              <a:rPr lang="en-IN" dirty="0"/>
              <a:t>Parent class constructor</a:t>
            </a:r>
          </a:p>
          <a:p>
            <a:pPr marL="0" indent="0">
              <a:buNone/>
            </a:pPr>
            <a:r>
              <a:rPr lang="en-IN" dirty="0"/>
              <a:t>Child class constructor</a:t>
            </a:r>
          </a:p>
        </p:txBody>
      </p:sp>
      <p:sp>
        <p:nvSpPr>
          <p:cNvPr id="4" name="Slide Number Placeholder 3">
            <a:extLst>
              <a:ext uri="{FF2B5EF4-FFF2-40B4-BE49-F238E27FC236}">
                <a16:creationId xmlns:a16="http://schemas.microsoft.com/office/drawing/2014/main" id="{AA496128-23E4-9693-6496-A5138F1BDCF0}"/>
              </a:ext>
            </a:extLst>
          </p:cNvPr>
          <p:cNvSpPr>
            <a:spLocks noGrp="1"/>
          </p:cNvSpPr>
          <p:nvPr>
            <p:ph type="sldNum" sz="quarter" idx="12"/>
          </p:nvPr>
        </p:nvSpPr>
        <p:spPr/>
        <p:txBody>
          <a:bodyPr/>
          <a:lstStyle/>
          <a:p>
            <a:fld id="{02D18999-B767-427B-97F3-478A1EC26E1A}" type="slidenum">
              <a:rPr lang="en-IN" smtClean="0"/>
              <a:t>20</a:t>
            </a:fld>
            <a:endParaRPr lang="en-IN"/>
          </a:p>
        </p:txBody>
      </p:sp>
      <p:sp>
        <p:nvSpPr>
          <p:cNvPr id="5" name="Footer Placeholder 4">
            <a:extLst>
              <a:ext uri="{FF2B5EF4-FFF2-40B4-BE49-F238E27FC236}">
                <a16:creationId xmlns:a16="http://schemas.microsoft.com/office/drawing/2014/main" id="{626DDA2B-4A29-7CB7-32CD-CC709EAD0EC5}"/>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13670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0F80-A8C0-D19D-96B7-E11DD02610BB}"/>
              </a:ext>
            </a:extLst>
          </p:cNvPr>
          <p:cNvSpPr>
            <a:spLocks noGrp="1"/>
          </p:cNvSpPr>
          <p:nvPr>
            <p:ph type="title"/>
          </p:nvPr>
        </p:nvSpPr>
        <p:spPr>
          <a:xfrm>
            <a:off x="838200" y="136525"/>
            <a:ext cx="10515600" cy="82797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Runtime Polymorphism</a:t>
            </a:r>
          </a:p>
        </p:txBody>
      </p:sp>
      <p:sp>
        <p:nvSpPr>
          <p:cNvPr id="3" name="Content Placeholder 2">
            <a:extLst>
              <a:ext uri="{FF2B5EF4-FFF2-40B4-BE49-F238E27FC236}">
                <a16:creationId xmlns:a16="http://schemas.microsoft.com/office/drawing/2014/main" id="{9558E92C-E385-8806-9E8C-713083FF023B}"/>
              </a:ext>
            </a:extLst>
          </p:cNvPr>
          <p:cNvSpPr>
            <a:spLocks noGrp="1"/>
          </p:cNvSpPr>
          <p:nvPr>
            <p:ph idx="1"/>
          </p:nvPr>
        </p:nvSpPr>
        <p:spPr>
          <a:xfrm>
            <a:off x="838200" y="964504"/>
            <a:ext cx="10515600" cy="5661764"/>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Runtime polymorphism, </a:t>
            </a:r>
            <a:r>
              <a:rPr lang="en-IN" b="1" dirty="0">
                <a:latin typeface="Times New Roman" panose="02020603050405020304" pitchFamily="18" charset="0"/>
                <a:cs typeface="Times New Roman" panose="02020603050405020304" pitchFamily="18" charset="0"/>
              </a:rPr>
              <a:t>also known as dynamic polymorphism or late binding.</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is a concept in object-oriented programming </a:t>
            </a:r>
            <a:r>
              <a:rPr lang="en-IN" b="1" dirty="0">
                <a:latin typeface="Times New Roman" panose="02020603050405020304" pitchFamily="18" charset="0"/>
                <a:cs typeface="Times New Roman" panose="02020603050405020304" pitchFamily="18" charset="0"/>
              </a:rPr>
              <a:t>where the method that gets executed is determined at runtime</a:t>
            </a:r>
            <a:r>
              <a:rPr lang="en-IN" dirty="0">
                <a:latin typeface="Times New Roman" panose="02020603050405020304" pitchFamily="18" charset="0"/>
                <a:cs typeface="Times New Roman" panose="02020603050405020304" pitchFamily="18" charset="0"/>
              </a:rPr>
              <a:t>, rather than at compile time. </a:t>
            </a:r>
          </a:p>
          <a:p>
            <a:pPr algn="just"/>
            <a:r>
              <a:rPr lang="en-IN" dirty="0">
                <a:latin typeface="Times New Roman" panose="02020603050405020304" pitchFamily="18" charset="0"/>
                <a:cs typeface="Times New Roman" panose="02020603050405020304" pitchFamily="18" charset="0"/>
              </a:rPr>
              <a:t>This is </a:t>
            </a:r>
            <a:r>
              <a:rPr lang="en-IN" b="1" dirty="0">
                <a:latin typeface="Times New Roman" panose="02020603050405020304" pitchFamily="18" charset="0"/>
                <a:cs typeface="Times New Roman" panose="02020603050405020304" pitchFamily="18" charset="0"/>
              </a:rPr>
              <a:t>typically achieved with method overriding in inheritance </a:t>
            </a:r>
            <a:r>
              <a:rPr lang="en-IN" dirty="0">
                <a:latin typeface="Times New Roman" panose="02020603050405020304" pitchFamily="18" charset="0"/>
                <a:cs typeface="Times New Roman" panose="02020603050405020304" pitchFamily="18" charset="0"/>
              </a:rPr>
              <a:t>and relies on a technique called dynamic method dispatch.</a:t>
            </a:r>
          </a:p>
          <a:p>
            <a:pPr algn="just"/>
            <a:r>
              <a:rPr lang="en-IN" b="1" dirty="0">
                <a:latin typeface="Times New Roman" panose="02020603050405020304" pitchFamily="18" charset="0"/>
                <a:cs typeface="Times New Roman" panose="02020603050405020304" pitchFamily="18" charset="0"/>
              </a:rPr>
              <a:t>Method Overriding</a:t>
            </a:r>
            <a:r>
              <a:rPr lang="en-IN" dirty="0">
                <a:latin typeface="Times New Roman" panose="02020603050405020304" pitchFamily="18" charset="0"/>
                <a:cs typeface="Times New Roman" panose="02020603050405020304" pitchFamily="18" charset="0"/>
              </a:rPr>
              <a:t>: The subclass provides its own implementation of a method that is already defined in the superclass. </a:t>
            </a:r>
          </a:p>
          <a:p>
            <a:pPr algn="just"/>
            <a:r>
              <a:rPr lang="en-IN" b="1" dirty="0">
                <a:latin typeface="Times New Roman" panose="02020603050405020304" pitchFamily="18" charset="0"/>
                <a:cs typeface="Times New Roman" panose="02020603050405020304" pitchFamily="18" charset="0"/>
              </a:rPr>
              <a:t>Dynamic Method Dispatch: </a:t>
            </a:r>
            <a:r>
              <a:rPr lang="en-IN" dirty="0">
                <a:latin typeface="Times New Roman" panose="02020603050405020304" pitchFamily="18" charset="0"/>
                <a:cs typeface="Times New Roman" panose="02020603050405020304" pitchFamily="18" charset="0"/>
              </a:rPr>
              <a:t>At runtime, the actual type of the object is determined, and the appropriate overridden method is called, even if the object is referred to by a reference of the superclass. </a:t>
            </a:r>
            <a:r>
              <a:rPr lang="en-IN" b="1" dirty="0">
                <a:latin typeface="Times New Roman" panose="02020603050405020304" pitchFamily="18" charset="0"/>
                <a:cs typeface="Times New Roman" panose="02020603050405020304" pitchFamily="18" charset="0"/>
              </a:rPr>
              <a:t>It allows a method to perform different tasks based on the object that invokes it, even though the method call is the same. </a:t>
            </a:r>
          </a:p>
        </p:txBody>
      </p:sp>
      <p:sp>
        <p:nvSpPr>
          <p:cNvPr id="4" name="Slide Number Placeholder 3">
            <a:extLst>
              <a:ext uri="{FF2B5EF4-FFF2-40B4-BE49-F238E27FC236}">
                <a16:creationId xmlns:a16="http://schemas.microsoft.com/office/drawing/2014/main" id="{11611A9A-D484-4FBE-436E-58C9D3C4EF75}"/>
              </a:ext>
            </a:extLst>
          </p:cNvPr>
          <p:cNvSpPr>
            <a:spLocks noGrp="1"/>
          </p:cNvSpPr>
          <p:nvPr>
            <p:ph type="sldNum" sz="quarter" idx="12"/>
          </p:nvPr>
        </p:nvSpPr>
        <p:spPr/>
        <p:txBody>
          <a:bodyPr/>
          <a:lstStyle/>
          <a:p>
            <a:fld id="{02D18999-B767-427B-97F3-478A1EC26E1A}" type="slidenum">
              <a:rPr lang="en-IN" smtClean="0"/>
              <a:t>21</a:t>
            </a:fld>
            <a:endParaRPr lang="en-IN"/>
          </a:p>
        </p:txBody>
      </p:sp>
      <p:sp>
        <p:nvSpPr>
          <p:cNvPr id="5" name="Footer Placeholder 4">
            <a:extLst>
              <a:ext uri="{FF2B5EF4-FFF2-40B4-BE49-F238E27FC236}">
                <a16:creationId xmlns:a16="http://schemas.microsoft.com/office/drawing/2014/main" id="{B4160BC4-38A1-AB71-12F8-86AE3147076D}"/>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31493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0F80-A8C0-D19D-96B7-E11DD02610BB}"/>
              </a:ext>
            </a:extLst>
          </p:cNvPr>
          <p:cNvSpPr>
            <a:spLocks noGrp="1"/>
          </p:cNvSpPr>
          <p:nvPr>
            <p:ph type="title"/>
          </p:nvPr>
        </p:nvSpPr>
        <p:spPr>
          <a:xfrm>
            <a:off x="838200" y="136525"/>
            <a:ext cx="10515600" cy="82797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Method Overriding in Java</a:t>
            </a:r>
          </a:p>
        </p:txBody>
      </p:sp>
      <p:sp>
        <p:nvSpPr>
          <p:cNvPr id="3" name="Content Placeholder 2">
            <a:extLst>
              <a:ext uri="{FF2B5EF4-FFF2-40B4-BE49-F238E27FC236}">
                <a16:creationId xmlns:a16="http://schemas.microsoft.com/office/drawing/2014/main" id="{9558E92C-E385-8806-9E8C-713083FF023B}"/>
              </a:ext>
            </a:extLst>
          </p:cNvPr>
          <p:cNvSpPr>
            <a:spLocks noGrp="1"/>
          </p:cNvSpPr>
          <p:nvPr>
            <p:ph idx="1"/>
          </p:nvPr>
        </p:nvSpPr>
        <p:spPr>
          <a:xfrm>
            <a:off x="838200" y="964504"/>
            <a:ext cx="10515600" cy="5212459"/>
          </a:xfrm>
        </p:spPr>
        <p:txBody>
          <a:bodyPr/>
          <a:lstStyle/>
          <a:p>
            <a:pPr algn="just"/>
            <a:r>
              <a:rPr lang="en-IN" dirty="0">
                <a:latin typeface="Times New Roman" panose="02020603050405020304" pitchFamily="18" charset="0"/>
                <a:cs typeface="Times New Roman" panose="02020603050405020304" pitchFamily="18" charset="0"/>
              </a:rPr>
              <a:t>When a method in a subclass has the same name and type as a method in its superclass, then the method in the subclass is said to </a:t>
            </a:r>
            <a:r>
              <a:rPr lang="en-IN" b="1" i="1" dirty="0">
                <a:latin typeface="Times New Roman" panose="02020603050405020304" pitchFamily="18" charset="0"/>
                <a:cs typeface="Times New Roman" panose="02020603050405020304" pitchFamily="18" charset="0"/>
              </a:rPr>
              <a:t>override</a:t>
            </a:r>
            <a:r>
              <a:rPr lang="en-IN" dirty="0">
                <a:latin typeface="Times New Roman" panose="02020603050405020304" pitchFamily="18" charset="0"/>
                <a:cs typeface="Times New Roman" panose="02020603050405020304" pitchFamily="18" charset="0"/>
              </a:rPr>
              <a:t> the method in the superclass.</a:t>
            </a:r>
          </a:p>
          <a:p>
            <a:pPr algn="just"/>
            <a:r>
              <a:rPr lang="en-IN" b="1" dirty="0">
                <a:latin typeface="Times New Roman" panose="02020603050405020304" pitchFamily="18" charset="0"/>
                <a:cs typeface="Times New Roman" panose="02020603050405020304" pitchFamily="18" charset="0"/>
              </a:rPr>
              <a:t>If subclass (child class) has the same method as declared in the parent class, it is known as method overriding in Java.</a:t>
            </a:r>
          </a:p>
          <a:p>
            <a:pPr algn="just"/>
            <a:r>
              <a:rPr lang="en-IN" b="1" dirty="0">
                <a:latin typeface="Times New Roman" panose="02020603050405020304" pitchFamily="18" charset="0"/>
                <a:cs typeface="Times New Roman" panose="02020603050405020304" pitchFamily="18" charset="0"/>
              </a:rPr>
              <a:t>Method overriding is used for runtime polymorphism</a:t>
            </a:r>
          </a:p>
          <a:p>
            <a:pPr algn="just"/>
            <a:r>
              <a:rPr lang="en-IN" dirty="0">
                <a:latin typeface="Times New Roman" panose="02020603050405020304" pitchFamily="18" charset="0"/>
                <a:cs typeface="Times New Roman" panose="02020603050405020304" pitchFamily="18" charset="0"/>
              </a:rPr>
              <a:t>Method overriding is a key concept of run-time polymorphism, meaning </a:t>
            </a:r>
            <a:r>
              <a:rPr lang="en-IN" b="1" dirty="0">
                <a:latin typeface="Times New Roman" panose="02020603050405020304" pitchFamily="18" charset="0"/>
                <a:cs typeface="Times New Roman" panose="02020603050405020304" pitchFamily="18" charset="0"/>
              </a:rPr>
              <a:t>the method to be called is determined at runtime based on the object type.</a:t>
            </a:r>
          </a:p>
          <a:p>
            <a:pPr algn="just"/>
            <a:r>
              <a:rPr lang="en-IN" dirty="0">
                <a:latin typeface="Times New Roman" panose="02020603050405020304" pitchFamily="18" charset="0"/>
                <a:cs typeface="Times New Roman" panose="02020603050405020304" pitchFamily="18" charset="0"/>
              </a:rPr>
              <a:t>Method overriding occurs only when the </a:t>
            </a:r>
            <a:r>
              <a:rPr lang="en-IN" b="1" dirty="0">
                <a:latin typeface="Times New Roman" panose="02020603050405020304" pitchFamily="18" charset="0"/>
                <a:cs typeface="Times New Roman" panose="02020603050405020304" pitchFamily="18" charset="0"/>
              </a:rPr>
              <a:t>names, types and number of arguments of the two methods are identical</a:t>
            </a:r>
            <a:r>
              <a:rPr lang="en-IN" dirty="0">
                <a:latin typeface="Times New Roman" panose="02020603050405020304" pitchFamily="18" charset="0"/>
                <a:cs typeface="Times New Roman" panose="02020603050405020304" pitchFamily="18" charset="0"/>
              </a:rPr>
              <a:t>. Otherwise, the two methods are simply overloaded.</a:t>
            </a:r>
          </a:p>
        </p:txBody>
      </p:sp>
      <p:sp>
        <p:nvSpPr>
          <p:cNvPr id="4" name="Slide Number Placeholder 3">
            <a:extLst>
              <a:ext uri="{FF2B5EF4-FFF2-40B4-BE49-F238E27FC236}">
                <a16:creationId xmlns:a16="http://schemas.microsoft.com/office/drawing/2014/main" id="{11611A9A-D484-4FBE-436E-58C9D3C4EF75}"/>
              </a:ext>
            </a:extLst>
          </p:cNvPr>
          <p:cNvSpPr>
            <a:spLocks noGrp="1"/>
          </p:cNvSpPr>
          <p:nvPr>
            <p:ph type="sldNum" sz="quarter" idx="12"/>
          </p:nvPr>
        </p:nvSpPr>
        <p:spPr/>
        <p:txBody>
          <a:bodyPr/>
          <a:lstStyle/>
          <a:p>
            <a:fld id="{02D18999-B767-427B-97F3-478A1EC26E1A}" type="slidenum">
              <a:rPr lang="en-IN" smtClean="0"/>
              <a:t>22</a:t>
            </a:fld>
            <a:endParaRPr lang="en-IN"/>
          </a:p>
        </p:txBody>
      </p:sp>
      <p:sp>
        <p:nvSpPr>
          <p:cNvPr id="5" name="Footer Placeholder 4">
            <a:extLst>
              <a:ext uri="{FF2B5EF4-FFF2-40B4-BE49-F238E27FC236}">
                <a16:creationId xmlns:a16="http://schemas.microsoft.com/office/drawing/2014/main" id="{704ADE13-3B47-4DD2-0D7E-D02944510EA8}"/>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549052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5378-F2DE-C724-6489-DC58D0655C69}"/>
              </a:ext>
            </a:extLst>
          </p:cNvPr>
          <p:cNvSpPr>
            <a:spLocks noGrp="1"/>
          </p:cNvSpPr>
          <p:nvPr>
            <p:ph type="title"/>
          </p:nvPr>
        </p:nvSpPr>
        <p:spPr>
          <a:xfrm>
            <a:off x="838200" y="365126"/>
            <a:ext cx="10515600" cy="975160"/>
          </a:xfrm>
        </p:spPr>
        <p:txBody>
          <a:bodyPr>
            <a:normAutofit/>
          </a:bodyPr>
          <a:lstStyle/>
          <a:p>
            <a:r>
              <a:rPr lang="en-IN" sz="3200" b="1" u="sng" dirty="0">
                <a:latin typeface="Times New Roman" panose="02020603050405020304" pitchFamily="18" charset="0"/>
                <a:cs typeface="Times New Roman" panose="02020603050405020304" pitchFamily="18" charset="0"/>
              </a:rPr>
              <a:t>Rules for Java Method Overriding</a:t>
            </a:r>
          </a:p>
        </p:txBody>
      </p:sp>
      <p:sp>
        <p:nvSpPr>
          <p:cNvPr id="3" name="Content Placeholder 2">
            <a:extLst>
              <a:ext uri="{FF2B5EF4-FFF2-40B4-BE49-F238E27FC236}">
                <a16:creationId xmlns:a16="http://schemas.microsoft.com/office/drawing/2014/main" id="{311EDEE0-AA6A-6980-8663-840599233A1E}"/>
              </a:ext>
            </a:extLst>
          </p:cNvPr>
          <p:cNvSpPr>
            <a:spLocks noGrp="1"/>
          </p:cNvSpPr>
          <p:nvPr>
            <p:ph idx="1"/>
          </p:nvPr>
        </p:nvSpPr>
        <p:spPr/>
        <p:txBody>
          <a:bodyPr/>
          <a:lstStyle/>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The method must have the same name as in the parent class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The method must have the same parameter and type as in the parent class.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There must be an IS-A relationship (inheritance).</a:t>
            </a:r>
          </a:p>
        </p:txBody>
      </p:sp>
      <p:sp>
        <p:nvSpPr>
          <p:cNvPr id="4" name="Slide Number Placeholder 3">
            <a:extLst>
              <a:ext uri="{FF2B5EF4-FFF2-40B4-BE49-F238E27FC236}">
                <a16:creationId xmlns:a16="http://schemas.microsoft.com/office/drawing/2014/main" id="{D33831AF-BED4-5474-930F-3CFAEE83C366}"/>
              </a:ext>
            </a:extLst>
          </p:cNvPr>
          <p:cNvSpPr>
            <a:spLocks noGrp="1"/>
          </p:cNvSpPr>
          <p:nvPr>
            <p:ph type="sldNum" sz="quarter" idx="12"/>
          </p:nvPr>
        </p:nvSpPr>
        <p:spPr/>
        <p:txBody>
          <a:bodyPr/>
          <a:lstStyle/>
          <a:p>
            <a:fld id="{02D18999-B767-427B-97F3-478A1EC26E1A}" type="slidenum">
              <a:rPr lang="en-IN" smtClean="0"/>
              <a:t>23</a:t>
            </a:fld>
            <a:endParaRPr lang="en-IN"/>
          </a:p>
        </p:txBody>
      </p:sp>
      <p:sp>
        <p:nvSpPr>
          <p:cNvPr id="5" name="Footer Placeholder 4">
            <a:extLst>
              <a:ext uri="{FF2B5EF4-FFF2-40B4-BE49-F238E27FC236}">
                <a16:creationId xmlns:a16="http://schemas.microsoft.com/office/drawing/2014/main" id="{0F0E9FAA-2534-A86B-4BAB-172E29EE514C}"/>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553804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CEC-1A25-DA9D-DC7B-6ADF7478625A}"/>
              </a:ext>
            </a:extLst>
          </p:cNvPr>
          <p:cNvSpPr>
            <a:spLocks noGrp="1"/>
          </p:cNvSpPr>
          <p:nvPr>
            <p:ph type="title"/>
          </p:nvPr>
        </p:nvSpPr>
        <p:spPr>
          <a:xfrm>
            <a:off x="838200" y="225469"/>
            <a:ext cx="10515600" cy="338202"/>
          </a:xfrm>
        </p:spPr>
        <p:txBody>
          <a:bodyPr>
            <a:noAutofit/>
          </a:bodyPr>
          <a:lstStyle/>
          <a:p>
            <a:pPr algn="ctr"/>
            <a:r>
              <a:rPr lang="en-IN" sz="3200" b="1" u="sng" dirty="0">
                <a:latin typeface="Times New Roman" panose="02020603050405020304" pitchFamily="18" charset="0"/>
                <a:cs typeface="Times New Roman" panose="02020603050405020304" pitchFamily="18" charset="0"/>
              </a:rPr>
              <a:t>Example 1 of Method Overriding</a:t>
            </a:r>
          </a:p>
        </p:txBody>
      </p:sp>
      <p:sp>
        <p:nvSpPr>
          <p:cNvPr id="3" name="Content Placeholder 2">
            <a:extLst>
              <a:ext uri="{FF2B5EF4-FFF2-40B4-BE49-F238E27FC236}">
                <a16:creationId xmlns:a16="http://schemas.microsoft.com/office/drawing/2014/main" id="{54C0B8FA-6EAE-A33C-9A0E-6BC4FFD6108E}"/>
              </a:ext>
            </a:extLst>
          </p:cNvPr>
          <p:cNvSpPr>
            <a:spLocks noGrp="1"/>
          </p:cNvSpPr>
          <p:nvPr>
            <p:ph idx="1"/>
          </p:nvPr>
        </p:nvSpPr>
        <p:spPr>
          <a:xfrm>
            <a:off x="838200" y="814191"/>
            <a:ext cx="10515600" cy="5818339"/>
          </a:xfrm>
        </p:spPr>
        <p:txBody>
          <a:bodyPr>
            <a:normAutofit fontScale="70000" lnSpcReduction="20000"/>
          </a:bodyPr>
          <a:lstStyle/>
          <a:p>
            <a:pPr marL="0" indent="0">
              <a:buNone/>
            </a:pPr>
            <a:r>
              <a:rPr lang="en-IN" b="1" dirty="0">
                <a:latin typeface="Times New Roman" panose="02020603050405020304" pitchFamily="18" charset="0"/>
                <a:cs typeface="Times New Roman" panose="02020603050405020304" pitchFamily="18" charset="0"/>
              </a:rPr>
              <a:t>// Superclass</a:t>
            </a:r>
          </a:p>
          <a:p>
            <a:pPr marL="0" indent="0">
              <a:buNone/>
            </a:pPr>
            <a:r>
              <a:rPr lang="en-IN" dirty="0">
                <a:latin typeface="Times New Roman" panose="02020603050405020304" pitchFamily="18" charset="0"/>
                <a:cs typeface="Times New Roman" panose="02020603050405020304" pitchFamily="18" charset="0"/>
              </a:rPr>
              <a:t>class Animal {</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makes a sound.");</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b="1" dirty="0">
                <a:latin typeface="Times New Roman" panose="02020603050405020304" pitchFamily="18" charset="0"/>
                <a:cs typeface="Times New Roman" panose="02020603050405020304" pitchFamily="18" charset="0"/>
              </a:rPr>
              <a:t>// Subclass 1: Dog</a:t>
            </a:r>
          </a:p>
          <a:p>
            <a:pPr marL="0" indent="0">
              <a:buNone/>
            </a:pPr>
            <a:r>
              <a:rPr lang="en-IN" dirty="0">
                <a:latin typeface="Times New Roman" panose="02020603050405020304" pitchFamily="18" charset="0"/>
                <a:cs typeface="Times New Roman" panose="02020603050405020304" pitchFamily="18" charset="0"/>
              </a:rPr>
              <a:t>class Dog extends Animal {</a:t>
            </a:r>
          </a:p>
          <a:p>
            <a:pPr marL="0" indent="0">
              <a:buNone/>
            </a:pPr>
            <a:r>
              <a:rPr lang="en-IN" dirty="0">
                <a:latin typeface="Times New Roman" panose="02020603050405020304" pitchFamily="18" charset="0"/>
                <a:cs typeface="Times New Roman" panose="02020603050405020304" pitchFamily="18" charset="0"/>
              </a:rPr>
              <a:t>    @Override</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b="1" dirty="0">
                <a:latin typeface="Times New Roman" panose="02020603050405020304" pitchFamily="18" charset="0"/>
                <a:cs typeface="Times New Roman" panose="02020603050405020304" pitchFamily="18" charset="0"/>
              </a:rPr>
              <a:t>// Subclass 2: Cat</a:t>
            </a:r>
          </a:p>
          <a:p>
            <a:pPr marL="0" indent="0">
              <a:buNone/>
            </a:pPr>
            <a:r>
              <a:rPr lang="en-IN" dirty="0">
                <a:latin typeface="Times New Roman" panose="02020603050405020304" pitchFamily="18" charset="0"/>
                <a:cs typeface="Times New Roman" panose="02020603050405020304" pitchFamily="18" charset="0"/>
              </a:rPr>
              <a:t>class Cat extends Animal {</a:t>
            </a:r>
          </a:p>
          <a:p>
            <a:pPr marL="0" indent="0">
              <a:buNone/>
            </a:pPr>
            <a:r>
              <a:rPr lang="en-IN" dirty="0">
                <a:latin typeface="Times New Roman" panose="02020603050405020304" pitchFamily="18" charset="0"/>
                <a:cs typeface="Times New Roman" panose="02020603050405020304" pitchFamily="18" charset="0"/>
              </a:rPr>
              <a:t>    @Override</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cat meows.");</a:t>
            </a:r>
          </a:p>
          <a:p>
            <a:pPr marL="0" indent="0">
              <a:buNone/>
            </a:pPr>
            <a:r>
              <a:rPr lang="en-IN" dirty="0">
                <a:latin typeface="Times New Roman" panose="02020603050405020304" pitchFamily="18" charset="0"/>
                <a:cs typeface="Times New Roman" panose="02020603050405020304" pitchFamily="18" charset="0"/>
              </a:rPr>
              <a:t>    }    }</a:t>
            </a:r>
          </a:p>
          <a:p>
            <a:endParaRPr lang="en-IN" dirty="0"/>
          </a:p>
        </p:txBody>
      </p:sp>
      <p:sp>
        <p:nvSpPr>
          <p:cNvPr id="4" name="Slide Number Placeholder 3">
            <a:extLst>
              <a:ext uri="{FF2B5EF4-FFF2-40B4-BE49-F238E27FC236}">
                <a16:creationId xmlns:a16="http://schemas.microsoft.com/office/drawing/2014/main" id="{08C8653D-2AB4-430C-27B3-A08AE1B42447}"/>
              </a:ext>
            </a:extLst>
          </p:cNvPr>
          <p:cNvSpPr>
            <a:spLocks noGrp="1"/>
          </p:cNvSpPr>
          <p:nvPr>
            <p:ph type="sldNum" sz="quarter" idx="12"/>
          </p:nvPr>
        </p:nvSpPr>
        <p:spPr/>
        <p:txBody>
          <a:bodyPr/>
          <a:lstStyle/>
          <a:p>
            <a:fld id="{02D18999-B767-427B-97F3-478A1EC26E1A}" type="slidenum">
              <a:rPr lang="en-IN" smtClean="0"/>
              <a:t>24</a:t>
            </a:fld>
            <a:endParaRPr lang="en-IN"/>
          </a:p>
        </p:txBody>
      </p:sp>
      <p:sp>
        <p:nvSpPr>
          <p:cNvPr id="5" name="Footer Placeholder 4">
            <a:extLst>
              <a:ext uri="{FF2B5EF4-FFF2-40B4-BE49-F238E27FC236}">
                <a16:creationId xmlns:a16="http://schemas.microsoft.com/office/drawing/2014/main" id="{4F1DB34A-BA17-6CD0-5E0C-88CFE570EC95}"/>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373774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A8B5-172F-298D-6382-79F1520A1712}"/>
              </a:ext>
            </a:extLst>
          </p:cNvPr>
          <p:cNvSpPr>
            <a:spLocks noGrp="1"/>
          </p:cNvSpPr>
          <p:nvPr>
            <p:ph type="title"/>
          </p:nvPr>
        </p:nvSpPr>
        <p:spPr>
          <a:xfrm>
            <a:off x="838200" y="365125"/>
            <a:ext cx="10515600" cy="574327"/>
          </a:xfrm>
        </p:spPr>
        <p:txBody>
          <a:bodyPr>
            <a:normAutofit/>
          </a:bodyPr>
          <a:lstStyle/>
          <a:p>
            <a:r>
              <a:rPr lang="en-IN" sz="2000" b="1"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2E23899E-D9A7-1CF9-EC52-AFE677A7E606}"/>
              </a:ext>
            </a:extLst>
          </p:cNvPr>
          <p:cNvSpPr>
            <a:spLocks noGrp="1"/>
          </p:cNvSpPr>
          <p:nvPr>
            <p:ph idx="1"/>
          </p:nvPr>
        </p:nvSpPr>
        <p:spPr>
          <a:xfrm>
            <a:off x="838200" y="1277655"/>
            <a:ext cx="10515600" cy="4899308"/>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class inh1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Animal aa = new Animal();</a:t>
            </a:r>
          </a:p>
          <a:p>
            <a:pPr marL="0" indent="0">
              <a:buNone/>
            </a:pPr>
            <a:r>
              <a:rPr lang="en-IN" b="1" dirty="0">
                <a:latin typeface="Times New Roman" panose="02020603050405020304" pitchFamily="18" charset="0"/>
                <a:cs typeface="Times New Roman" panose="02020603050405020304" pitchFamily="18" charset="0"/>
              </a:rPr>
              <a:t>        // Create objects of the subclasses</a:t>
            </a:r>
          </a:p>
          <a:p>
            <a:pPr marL="0" indent="0">
              <a:buNone/>
            </a:pPr>
            <a:r>
              <a:rPr lang="en-IN" dirty="0">
                <a:latin typeface="Times New Roman" panose="02020603050405020304" pitchFamily="18" charset="0"/>
                <a:cs typeface="Times New Roman" panose="02020603050405020304" pitchFamily="18" charset="0"/>
              </a:rPr>
              <a:t>        Animal </a:t>
            </a:r>
            <a:r>
              <a:rPr lang="en-IN" dirty="0" err="1">
                <a:latin typeface="Times New Roman" panose="02020603050405020304" pitchFamily="18" charset="0"/>
                <a:cs typeface="Times New Roman" panose="02020603050405020304" pitchFamily="18" charset="0"/>
              </a:rPr>
              <a:t>myDog</a:t>
            </a:r>
            <a:r>
              <a:rPr lang="en-IN" dirty="0">
                <a:latin typeface="Times New Roman" panose="02020603050405020304" pitchFamily="18" charset="0"/>
                <a:cs typeface="Times New Roman" panose="02020603050405020304" pitchFamily="18" charset="0"/>
              </a:rPr>
              <a:t> = new Dog();</a:t>
            </a:r>
          </a:p>
          <a:p>
            <a:pPr marL="0" indent="0">
              <a:buNone/>
            </a:pPr>
            <a:r>
              <a:rPr lang="en-IN" dirty="0">
                <a:latin typeface="Times New Roman" panose="02020603050405020304" pitchFamily="18" charset="0"/>
                <a:cs typeface="Times New Roman" panose="02020603050405020304" pitchFamily="18" charset="0"/>
              </a:rPr>
              <a:t>        Animal </a:t>
            </a:r>
            <a:r>
              <a:rPr lang="en-IN" dirty="0" err="1">
                <a:latin typeface="Times New Roman" panose="02020603050405020304" pitchFamily="18" charset="0"/>
                <a:cs typeface="Times New Roman" panose="02020603050405020304" pitchFamily="18" charset="0"/>
              </a:rPr>
              <a:t>myCat</a:t>
            </a:r>
            <a:r>
              <a:rPr lang="en-IN" dirty="0">
                <a:latin typeface="Times New Roman" panose="02020603050405020304" pitchFamily="18" charset="0"/>
                <a:cs typeface="Times New Roman" panose="02020603050405020304" pitchFamily="18" charset="0"/>
              </a:rPr>
              <a:t> = new Cat();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aa.sound</a:t>
            </a:r>
            <a:r>
              <a:rPr lang="en-IN" dirty="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        // Call the sound method (overridden versions)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myDog.sound</a:t>
            </a:r>
            <a:r>
              <a:rPr lang="en-IN" dirty="0">
                <a:latin typeface="Times New Roman" panose="02020603050405020304" pitchFamily="18" charset="0"/>
                <a:cs typeface="Times New Roman" panose="02020603050405020304" pitchFamily="18" charset="0"/>
              </a:rPr>
              <a:t>();  // Outputs: The dog barks.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myCat.sound</a:t>
            </a:r>
            <a:r>
              <a:rPr lang="en-IN" dirty="0">
                <a:latin typeface="Times New Roman" panose="02020603050405020304" pitchFamily="18" charset="0"/>
                <a:cs typeface="Times New Roman" panose="02020603050405020304" pitchFamily="18" charset="0"/>
              </a:rPr>
              <a:t>();  // Outputs: The cat meows.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D6C66C36-D300-B6D1-59D9-C1A80896EE19}"/>
              </a:ext>
            </a:extLst>
          </p:cNvPr>
          <p:cNvSpPr>
            <a:spLocks noGrp="1"/>
          </p:cNvSpPr>
          <p:nvPr>
            <p:ph type="sldNum" sz="quarter" idx="12"/>
          </p:nvPr>
        </p:nvSpPr>
        <p:spPr/>
        <p:txBody>
          <a:bodyPr/>
          <a:lstStyle/>
          <a:p>
            <a:fld id="{02D18999-B767-427B-97F3-478A1EC26E1A}" type="slidenum">
              <a:rPr lang="en-IN" smtClean="0"/>
              <a:t>25</a:t>
            </a:fld>
            <a:endParaRPr lang="en-IN"/>
          </a:p>
        </p:txBody>
      </p:sp>
      <p:sp>
        <p:nvSpPr>
          <p:cNvPr id="5" name="Footer Placeholder 4">
            <a:extLst>
              <a:ext uri="{FF2B5EF4-FFF2-40B4-BE49-F238E27FC236}">
                <a16:creationId xmlns:a16="http://schemas.microsoft.com/office/drawing/2014/main" id="{626E01A9-B4B3-7200-F662-AD6B0FCEA1D9}"/>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01580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7809-ED3F-2446-A463-DB1957B4C3FF}"/>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5539586C-2B0F-6DE1-C4A0-C9BB07B8675F}"/>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This animal makes a sound.</a:t>
            </a:r>
          </a:p>
          <a:p>
            <a:pPr marL="0" indent="0">
              <a:buNone/>
            </a:pP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The cat meows.</a:t>
            </a:r>
          </a:p>
        </p:txBody>
      </p:sp>
      <p:sp>
        <p:nvSpPr>
          <p:cNvPr id="4" name="Slide Number Placeholder 3">
            <a:extLst>
              <a:ext uri="{FF2B5EF4-FFF2-40B4-BE49-F238E27FC236}">
                <a16:creationId xmlns:a16="http://schemas.microsoft.com/office/drawing/2014/main" id="{932DF771-9B28-D16B-5D5C-E785ABF39BF0}"/>
              </a:ext>
            </a:extLst>
          </p:cNvPr>
          <p:cNvSpPr>
            <a:spLocks noGrp="1"/>
          </p:cNvSpPr>
          <p:nvPr>
            <p:ph type="sldNum" sz="quarter" idx="12"/>
          </p:nvPr>
        </p:nvSpPr>
        <p:spPr/>
        <p:txBody>
          <a:bodyPr/>
          <a:lstStyle/>
          <a:p>
            <a:fld id="{02D18999-B767-427B-97F3-478A1EC26E1A}" type="slidenum">
              <a:rPr lang="en-IN" smtClean="0"/>
              <a:t>26</a:t>
            </a:fld>
            <a:endParaRPr lang="en-IN"/>
          </a:p>
        </p:txBody>
      </p:sp>
      <p:sp>
        <p:nvSpPr>
          <p:cNvPr id="5" name="Footer Placeholder 4">
            <a:extLst>
              <a:ext uri="{FF2B5EF4-FFF2-40B4-BE49-F238E27FC236}">
                <a16:creationId xmlns:a16="http://schemas.microsoft.com/office/drawing/2014/main" id="{C95294D1-497B-6DC7-79C4-60F5D32138B7}"/>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735069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FE46-092A-F2D4-F905-569D7CDA11DC}"/>
              </a:ext>
            </a:extLst>
          </p:cNvPr>
          <p:cNvSpPr>
            <a:spLocks noGrp="1"/>
          </p:cNvSpPr>
          <p:nvPr>
            <p:ph type="title"/>
          </p:nvPr>
        </p:nvSpPr>
        <p:spPr>
          <a:xfrm>
            <a:off x="838200" y="136526"/>
            <a:ext cx="10515600" cy="544512"/>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 Overriding (Second Method)</a:t>
            </a:r>
          </a:p>
        </p:txBody>
      </p:sp>
      <p:sp>
        <p:nvSpPr>
          <p:cNvPr id="3" name="Content Placeholder 2">
            <a:extLst>
              <a:ext uri="{FF2B5EF4-FFF2-40B4-BE49-F238E27FC236}">
                <a16:creationId xmlns:a16="http://schemas.microsoft.com/office/drawing/2014/main" id="{1D7E6839-2E40-502E-22B4-DD4727B1569F}"/>
              </a:ext>
            </a:extLst>
          </p:cNvPr>
          <p:cNvSpPr>
            <a:spLocks noGrp="1"/>
          </p:cNvSpPr>
          <p:nvPr>
            <p:ph idx="1"/>
          </p:nvPr>
        </p:nvSpPr>
        <p:spPr>
          <a:xfrm>
            <a:off x="838200" y="814192"/>
            <a:ext cx="10515600" cy="5907282"/>
          </a:xfrm>
        </p:spPr>
        <p:txBody>
          <a:bodyPr>
            <a:normAutofit fontScale="70000" lnSpcReduction="20000"/>
          </a:bodyPr>
          <a:lstStyle/>
          <a:p>
            <a:pPr marL="0" indent="0">
              <a:buNone/>
            </a:pPr>
            <a:r>
              <a:rPr lang="en-IN" b="1" dirty="0">
                <a:latin typeface="Times New Roman" panose="02020603050405020304" pitchFamily="18" charset="0"/>
                <a:cs typeface="Times New Roman" panose="02020603050405020304" pitchFamily="18" charset="0"/>
              </a:rPr>
              <a:t>// Superclass</a:t>
            </a:r>
          </a:p>
          <a:p>
            <a:pPr marL="0" indent="0">
              <a:buNone/>
            </a:pPr>
            <a:r>
              <a:rPr lang="en-IN" dirty="0">
                <a:latin typeface="Times New Roman" panose="02020603050405020304" pitchFamily="18" charset="0"/>
                <a:cs typeface="Times New Roman" panose="02020603050405020304" pitchFamily="18" charset="0"/>
              </a:rPr>
              <a:t>class Animal {</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makes a sound.");</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b="1" dirty="0">
                <a:latin typeface="Times New Roman" panose="02020603050405020304" pitchFamily="18" charset="0"/>
                <a:cs typeface="Times New Roman" panose="02020603050405020304" pitchFamily="18" charset="0"/>
              </a:rPr>
              <a:t>// Subclass 1: Dog</a:t>
            </a:r>
          </a:p>
          <a:p>
            <a:pPr marL="0" indent="0">
              <a:buNone/>
            </a:pPr>
            <a:r>
              <a:rPr lang="en-IN" dirty="0">
                <a:latin typeface="Times New Roman" panose="02020603050405020304" pitchFamily="18" charset="0"/>
                <a:cs typeface="Times New Roman" panose="02020603050405020304" pitchFamily="18" charset="0"/>
              </a:rPr>
              <a:t>class Dog extends Animal {</a:t>
            </a:r>
          </a:p>
          <a:p>
            <a:pPr marL="0" indent="0">
              <a:buNone/>
            </a:pPr>
            <a:r>
              <a:rPr lang="en-IN" dirty="0">
                <a:latin typeface="Times New Roman" panose="02020603050405020304" pitchFamily="18" charset="0"/>
                <a:cs typeface="Times New Roman" panose="02020603050405020304" pitchFamily="18" charset="0"/>
              </a:rPr>
              <a:t>    @Override</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b="1" dirty="0">
                <a:latin typeface="Times New Roman" panose="02020603050405020304" pitchFamily="18" charset="0"/>
                <a:cs typeface="Times New Roman" panose="02020603050405020304" pitchFamily="18" charset="0"/>
              </a:rPr>
              <a:t>// Subclass 2: Cat</a:t>
            </a:r>
          </a:p>
          <a:p>
            <a:pPr marL="0" indent="0">
              <a:buNone/>
            </a:pPr>
            <a:r>
              <a:rPr lang="en-IN" dirty="0">
                <a:latin typeface="Times New Roman" panose="02020603050405020304" pitchFamily="18" charset="0"/>
                <a:cs typeface="Times New Roman" panose="02020603050405020304" pitchFamily="18" charset="0"/>
              </a:rPr>
              <a:t>class Cat extends Animal {</a:t>
            </a:r>
          </a:p>
          <a:p>
            <a:pPr marL="0" indent="0">
              <a:buNone/>
            </a:pPr>
            <a:r>
              <a:rPr lang="en-IN" dirty="0">
                <a:latin typeface="Times New Roman" panose="02020603050405020304" pitchFamily="18" charset="0"/>
                <a:cs typeface="Times New Roman" panose="02020603050405020304" pitchFamily="18" charset="0"/>
              </a:rPr>
              <a:t>    @Override</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cat meows.");</a:t>
            </a:r>
          </a:p>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A78B7622-5105-D076-4129-0DB3878DB325}"/>
              </a:ext>
            </a:extLst>
          </p:cNvPr>
          <p:cNvSpPr>
            <a:spLocks noGrp="1"/>
          </p:cNvSpPr>
          <p:nvPr>
            <p:ph type="sldNum" sz="quarter" idx="12"/>
          </p:nvPr>
        </p:nvSpPr>
        <p:spPr/>
        <p:txBody>
          <a:bodyPr/>
          <a:lstStyle/>
          <a:p>
            <a:fld id="{02D18999-B767-427B-97F3-478A1EC26E1A}" type="slidenum">
              <a:rPr lang="en-IN" smtClean="0"/>
              <a:t>27</a:t>
            </a:fld>
            <a:endParaRPr lang="en-IN"/>
          </a:p>
        </p:txBody>
      </p:sp>
      <p:sp>
        <p:nvSpPr>
          <p:cNvPr id="5" name="Footer Placeholder 4">
            <a:extLst>
              <a:ext uri="{FF2B5EF4-FFF2-40B4-BE49-F238E27FC236}">
                <a16:creationId xmlns:a16="http://schemas.microsoft.com/office/drawing/2014/main" id="{ED1EF911-B31A-0A63-BBCB-2AD663A2DF72}"/>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811996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0541-F7DF-E5C7-3BA6-4C72B560A788}"/>
              </a:ext>
            </a:extLst>
          </p:cNvPr>
          <p:cNvSpPr>
            <a:spLocks noGrp="1"/>
          </p:cNvSpPr>
          <p:nvPr>
            <p:ph type="title"/>
          </p:nvPr>
        </p:nvSpPr>
        <p:spPr>
          <a:xfrm>
            <a:off x="838200" y="136525"/>
            <a:ext cx="10515600" cy="640089"/>
          </a:xfrm>
        </p:spPr>
        <p:txBody>
          <a:bodyPr>
            <a:normAutofit/>
          </a:bodyPr>
          <a:lstStyle/>
          <a:p>
            <a:r>
              <a:rPr lang="en-IN" sz="2000" b="1"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0F30F2EF-8831-27A2-9E7C-72262B5B7EB7}"/>
              </a:ext>
            </a:extLst>
          </p:cNvPr>
          <p:cNvSpPr>
            <a:spLocks noGrp="1"/>
          </p:cNvSpPr>
          <p:nvPr>
            <p:ph idx="1"/>
          </p:nvPr>
        </p:nvSpPr>
        <p:spPr>
          <a:xfrm>
            <a:off x="838200" y="1039660"/>
            <a:ext cx="10515600" cy="5137303"/>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class inh3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Animal a = new Animal();</a:t>
            </a:r>
          </a:p>
          <a:p>
            <a:pPr marL="0" indent="0">
              <a:buNone/>
            </a:pPr>
            <a:r>
              <a:rPr lang="en-IN" dirty="0">
                <a:latin typeface="Times New Roman" panose="02020603050405020304" pitchFamily="18" charset="0"/>
                <a:cs typeface="Times New Roman" panose="02020603050405020304" pitchFamily="18" charset="0"/>
              </a:rPr>
              <a:t>	Dog d = new Dog();</a:t>
            </a:r>
          </a:p>
          <a:p>
            <a:pPr marL="0" indent="0">
              <a:buNone/>
            </a:pPr>
            <a:r>
              <a:rPr lang="en-IN" dirty="0">
                <a:latin typeface="Times New Roman" panose="02020603050405020304" pitchFamily="18" charset="0"/>
                <a:cs typeface="Times New Roman" panose="02020603050405020304" pitchFamily="18" charset="0"/>
              </a:rPr>
              <a:t>	Cat c = new Cat();	</a:t>
            </a:r>
          </a:p>
          <a:p>
            <a:pPr marL="0" indent="0">
              <a:buNone/>
            </a:pPr>
            <a:r>
              <a:rPr lang="en-IN" dirty="0">
                <a:latin typeface="Times New Roman" panose="02020603050405020304" pitchFamily="18" charset="0"/>
                <a:cs typeface="Times New Roman" panose="02020603050405020304" pitchFamily="18" charset="0"/>
              </a:rPr>
              <a:t>	Animal r; //r is a reference of type Animal</a:t>
            </a:r>
          </a:p>
          <a:p>
            <a:pPr marL="0" indent="0">
              <a:buNone/>
            </a:pPr>
            <a:r>
              <a:rPr lang="en-IN" dirty="0">
                <a:latin typeface="Times New Roman" panose="02020603050405020304" pitchFamily="18" charset="0"/>
                <a:cs typeface="Times New Roman" panose="02020603050405020304" pitchFamily="18" charset="0"/>
              </a:rPr>
              <a:t>	r=a;</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r.sound</a:t>
            </a:r>
            <a:r>
              <a:rPr lang="en-IN" dirty="0">
                <a:latin typeface="Times New Roman" panose="02020603050405020304" pitchFamily="18" charset="0"/>
                <a:cs typeface="Times New Roman" panose="02020603050405020304" pitchFamily="18" charset="0"/>
              </a:rPr>
              <a:t>(); //Calls Superclass method</a:t>
            </a:r>
          </a:p>
          <a:p>
            <a:pPr marL="0" indent="0">
              <a:buNone/>
            </a:pPr>
            <a:r>
              <a:rPr lang="en-IN" dirty="0">
                <a:latin typeface="Times New Roman" panose="02020603050405020304" pitchFamily="18" charset="0"/>
                <a:cs typeface="Times New Roman" panose="02020603050405020304" pitchFamily="18" charset="0"/>
              </a:rPr>
              <a:t>	r=d;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r.sound</a:t>
            </a:r>
            <a:r>
              <a:rPr lang="en-IN" dirty="0">
                <a:latin typeface="Times New Roman" panose="02020603050405020304" pitchFamily="18" charset="0"/>
                <a:cs typeface="Times New Roman" panose="02020603050405020304" pitchFamily="18" charset="0"/>
              </a:rPr>
              <a:t>();//Calls Dog class method</a:t>
            </a:r>
          </a:p>
          <a:p>
            <a:pPr marL="0" indent="0">
              <a:buNone/>
            </a:pPr>
            <a:r>
              <a:rPr lang="en-IN" dirty="0">
                <a:latin typeface="Times New Roman" panose="02020603050405020304" pitchFamily="18" charset="0"/>
                <a:cs typeface="Times New Roman" panose="02020603050405020304" pitchFamily="18" charset="0"/>
              </a:rPr>
              <a:t>	r=c;</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r.sound</a:t>
            </a:r>
            <a:r>
              <a:rPr lang="en-IN" dirty="0">
                <a:latin typeface="Times New Roman" panose="02020603050405020304" pitchFamily="18" charset="0"/>
                <a:cs typeface="Times New Roman" panose="02020603050405020304" pitchFamily="18" charset="0"/>
              </a:rPr>
              <a:t>();// Calls Cat class method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endParaRPr lang="en-IN" dirty="0"/>
          </a:p>
        </p:txBody>
      </p:sp>
      <p:sp>
        <p:nvSpPr>
          <p:cNvPr id="4" name="Slide Number Placeholder 3">
            <a:extLst>
              <a:ext uri="{FF2B5EF4-FFF2-40B4-BE49-F238E27FC236}">
                <a16:creationId xmlns:a16="http://schemas.microsoft.com/office/drawing/2014/main" id="{177C4ABB-C7E8-B10B-47FF-CD51D6D2CD01}"/>
              </a:ext>
            </a:extLst>
          </p:cNvPr>
          <p:cNvSpPr>
            <a:spLocks noGrp="1"/>
          </p:cNvSpPr>
          <p:nvPr>
            <p:ph type="sldNum" sz="quarter" idx="12"/>
          </p:nvPr>
        </p:nvSpPr>
        <p:spPr/>
        <p:txBody>
          <a:bodyPr/>
          <a:lstStyle/>
          <a:p>
            <a:fld id="{02D18999-B767-427B-97F3-478A1EC26E1A}" type="slidenum">
              <a:rPr lang="en-IN" smtClean="0"/>
              <a:t>28</a:t>
            </a:fld>
            <a:endParaRPr lang="en-IN"/>
          </a:p>
        </p:txBody>
      </p:sp>
      <p:sp>
        <p:nvSpPr>
          <p:cNvPr id="5" name="Footer Placeholder 4">
            <a:extLst>
              <a:ext uri="{FF2B5EF4-FFF2-40B4-BE49-F238E27FC236}">
                <a16:creationId xmlns:a16="http://schemas.microsoft.com/office/drawing/2014/main" id="{61917B35-31FF-4CBD-F0CF-48D145766659}"/>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05216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7809-ED3F-2446-A463-DB1957B4C3FF}"/>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5539586C-2B0F-6DE1-C4A0-C9BB07B8675F}"/>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This animal makes a sound.</a:t>
            </a:r>
          </a:p>
          <a:p>
            <a:pPr marL="0" indent="0">
              <a:buNone/>
            </a:pP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The cat meows.</a:t>
            </a:r>
          </a:p>
        </p:txBody>
      </p:sp>
      <p:sp>
        <p:nvSpPr>
          <p:cNvPr id="4" name="Slide Number Placeholder 3">
            <a:extLst>
              <a:ext uri="{FF2B5EF4-FFF2-40B4-BE49-F238E27FC236}">
                <a16:creationId xmlns:a16="http://schemas.microsoft.com/office/drawing/2014/main" id="{932DF771-9B28-D16B-5D5C-E785ABF39BF0}"/>
              </a:ext>
            </a:extLst>
          </p:cNvPr>
          <p:cNvSpPr>
            <a:spLocks noGrp="1"/>
          </p:cNvSpPr>
          <p:nvPr>
            <p:ph type="sldNum" sz="quarter" idx="12"/>
          </p:nvPr>
        </p:nvSpPr>
        <p:spPr/>
        <p:txBody>
          <a:bodyPr/>
          <a:lstStyle/>
          <a:p>
            <a:fld id="{02D18999-B767-427B-97F3-478A1EC26E1A}" type="slidenum">
              <a:rPr lang="en-IN" smtClean="0"/>
              <a:t>29</a:t>
            </a:fld>
            <a:endParaRPr lang="en-IN"/>
          </a:p>
        </p:txBody>
      </p:sp>
      <p:sp>
        <p:nvSpPr>
          <p:cNvPr id="5" name="Footer Placeholder 4">
            <a:extLst>
              <a:ext uri="{FF2B5EF4-FFF2-40B4-BE49-F238E27FC236}">
                <a16:creationId xmlns:a16="http://schemas.microsoft.com/office/drawing/2014/main" id="{E3AF556E-7F8C-BFEC-CE92-9320E8CDA714}"/>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26522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Extending Classes </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200" y="864296"/>
            <a:ext cx="10515600" cy="5511452"/>
          </a:xfrm>
        </p:spPr>
        <p:txBody>
          <a:bodyPr>
            <a:noAutofit/>
          </a:bodyPr>
          <a:lstStyle/>
          <a:p>
            <a:pPr algn="just"/>
            <a:r>
              <a:rPr lang="en-IN" dirty="0">
                <a:latin typeface="Times New Roman" panose="02020603050405020304" pitchFamily="18" charset="0"/>
                <a:cs typeface="Times New Roman" panose="02020603050405020304" pitchFamily="18" charset="0"/>
              </a:rPr>
              <a:t>In Java, </a:t>
            </a:r>
            <a:r>
              <a:rPr lang="en-IN" b="1" dirty="0">
                <a:latin typeface="Times New Roman" panose="02020603050405020304" pitchFamily="18" charset="0"/>
                <a:cs typeface="Times New Roman" panose="02020603050405020304" pitchFamily="18" charset="0"/>
              </a:rPr>
              <a:t>extending classes refers to creating a subclass </a:t>
            </a:r>
            <a:r>
              <a:rPr lang="en-IN" dirty="0">
                <a:latin typeface="Times New Roman" panose="02020603050405020304" pitchFamily="18" charset="0"/>
                <a:cs typeface="Times New Roman" panose="02020603050405020304" pitchFamily="18" charset="0"/>
              </a:rPr>
              <a:t>that inherits from a superclass using the extends keyword. </a:t>
            </a:r>
          </a:p>
          <a:p>
            <a:pPr algn="just"/>
            <a:r>
              <a:rPr lang="en-IN" dirty="0">
                <a:latin typeface="Times New Roman" panose="02020603050405020304" pitchFamily="18" charset="0"/>
                <a:cs typeface="Times New Roman" panose="02020603050405020304" pitchFamily="18" charset="0"/>
              </a:rPr>
              <a:t>This allows the subclass to inherit fields and methods from the superclass, </a:t>
            </a:r>
            <a:r>
              <a:rPr lang="en-IN" b="1" dirty="0">
                <a:latin typeface="Times New Roman" panose="02020603050405020304" pitchFamily="18" charset="0"/>
                <a:cs typeface="Times New Roman" panose="02020603050405020304" pitchFamily="18" charset="0"/>
              </a:rPr>
              <a:t>enabling code reuse and promoting a hierarchical relationship between classes.</a:t>
            </a:r>
          </a:p>
          <a:p>
            <a:pPr algn="just"/>
            <a:r>
              <a:rPr lang="en-IN" dirty="0">
                <a:latin typeface="Times New Roman" panose="02020603050405020304" pitchFamily="18" charset="0"/>
                <a:cs typeface="Times New Roman" panose="02020603050405020304" pitchFamily="18" charset="0"/>
              </a:rPr>
              <a:t> In Java, </a:t>
            </a:r>
            <a:r>
              <a:rPr lang="en-IN" b="1" dirty="0">
                <a:latin typeface="Times New Roman" panose="02020603050405020304" pitchFamily="18" charset="0"/>
                <a:cs typeface="Times New Roman" panose="02020603050405020304" pitchFamily="18" charset="0"/>
              </a:rPr>
              <a:t>a class can extend only one superclass</a:t>
            </a:r>
            <a:r>
              <a:rPr lang="en-IN" dirty="0">
                <a:latin typeface="Times New Roman" panose="02020603050405020304" pitchFamily="18" charset="0"/>
                <a:cs typeface="Times New Roman" panose="02020603050405020304" pitchFamily="18" charset="0"/>
              </a:rPr>
              <a:t> due to the single inheritance model.</a:t>
            </a:r>
          </a:p>
          <a:p>
            <a:pPr algn="just"/>
            <a:r>
              <a:rPr lang="en-IN" dirty="0">
                <a:latin typeface="Times New Roman" panose="02020603050405020304" pitchFamily="18" charset="0"/>
                <a:cs typeface="Times New Roman" panose="02020603050405020304" pitchFamily="18" charset="0"/>
              </a:rPr>
              <a:t>When a subclass is instantiated, </a:t>
            </a:r>
            <a:r>
              <a:rPr lang="en-IN" b="1" dirty="0">
                <a:latin typeface="Times New Roman" panose="02020603050405020304" pitchFamily="18" charset="0"/>
                <a:cs typeface="Times New Roman" panose="02020603050405020304" pitchFamily="18" charset="0"/>
              </a:rPr>
              <a:t>the constructor of the superclass is called first</a:t>
            </a:r>
            <a:r>
              <a:rPr lang="en-IN"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3</a:t>
            </a:fld>
            <a:endParaRPr lang="en-IN"/>
          </a:p>
        </p:txBody>
      </p:sp>
      <p:sp>
        <p:nvSpPr>
          <p:cNvPr id="5" name="Footer Placeholder 4">
            <a:extLst>
              <a:ext uri="{FF2B5EF4-FFF2-40B4-BE49-F238E27FC236}">
                <a16:creationId xmlns:a16="http://schemas.microsoft.com/office/drawing/2014/main" id="{89607AE4-4C47-6FDE-39E1-73768B075DD6}"/>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220734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ABCB-3327-D0ED-2373-B875E00FD728}"/>
              </a:ext>
            </a:extLst>
          </p:cNvPr>
          <p:cNvSpPr>
            <a:spLocks noGrp="1"/>
          </p:cNvSpPr>
          <p:nvPr>
            <p:ph type="title"/>
          </p:nvPr>
        </p:nvSpPr>
        <p:spPr/>
        <p:txBody>
          <a:bodyPr>
            <a:normAutofit/>
          </a:bodyPr>
          <a:lstStyle/>
          <a:p>
            <a:pPr algn="ctr"/>
            <a:r>
              <a:rPr lang="nl-NL" sz="3200" b="1" u="sng" dirty="0">
                <a:latin typeface="Times New Roman" panose="02020603050405020304" pitchFamily="18" charset="0"/>
                <a:cs typeface="Times New Roman" panose="02020603050405020304" pitchFamily="18" charset="0"/>
              </a:rPr>
              <a:t>Super Keyword in Method Overriding:</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E7E932-FEF9-E6EC-3477-006CAE6755D0}"/>
              </a:ext>
            </a:extLst>
          </p:cNvPr>
          <p:cNvSpPr>
            <a:spLocks noGrp="1"/>
          </p:cNvSpPr>
          <p:nvPr>
            <p:ph idx="1"/>
          </p:nvPr>
        </p:nvSpPr>
        <p:spPr/>
        <p:txBody>
          <a:bodyPr/>
          <a:lstStyle/>
          <a:p>
            <a:pPr algn="just"/>
            <a:r>
              <a:rPr lang="en-IN" b="1" dirty="0">
                <a:latin typeface="Times New Roman" panose="02020603050405020304" pitchFamily="18" charset="0"/>
                <a:cs typeface="Times New Roman" panose="02020603050405020304" pitchFamily="18" charset="0"/>
              </a:rPr>
              <a:t>The super keyword is used to call the superclass version of an overridden method.</a:t>
            </a:r>
          </a:p>
        </p:txBody>
      </p:sp>
      <p:sp>
        <p:nvSpPr>
          <p:cNvPr id="4" name="Slide Number Placeholder 3">
            <a:extLst>
              <a:ext uri="{FF2B5EF4-FFF2-40B4-BE49-F238E27FC236}">
                <a16:creationId xmlns:a16="http://schemas.microsoft.com/office/drawing/2014/main" id="{46A51890-C92D-589F-875A-69C2CE31C28D}"/>
              </a:ext>
            </a:extLst>
          </p:cNvPr>
          <p:cNvSpPr>
            <a:spLocks noGrp="1"/>
          </p:cNvSpPr>
          <p:nvPr>
            <p:ph type="sldNum" sz="quarter" idx="12"/>
          </p:nvPr>
        </p:nvSpPr>
        <p:spPr/>
        <p:txBody>
          <a:bodyPr/>
          <a:lstStyle/>
          <a:p>
            <a:fld id="{02D18999-B767-427B-97F3-478A1EC26E1A}" type="slidenum">
              <a:rPr lang="en-IN" smtClean="0"/>
              <a:t>30</a:t>
            </a:fld>
            <a:endParaRPr lang="en-IN"/>
          </a:p>
        </p:txBody>
      </p:sp>
      <p:sp>
        <p:nvSpPr>
          <p:cNvPr id="5" name="Footer Placeholder 4">
            <a:extLst>
              <a:ext uri="{FF2B5EF4-FFF2-40B4-BE49-F238E27FC236}">
                <a16:creationId xmlns:a16="http://schemas.microsoft.com/office/drawing/2014/main" id="{6D712671-E40B-8635-C210-5278401AFC2F}"/>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638010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42D9-4AEE-CC6E-63F2-5296B8C6FF2A}"/>
              </a:ext>
            </a:extLst>
          </p:cNvPr>
          <p:cNvSpPr>
            <a:spLocks noGrp="1"/>
          </p:cNvSpPr>
          <p:nvPr>
            <p:ph type="title"/>
          </p:nvPr>
        </p:nvSpPr>
        <p:spPr>
          <a:xfrm>
            <a:off x="838200" y="136525"/>
            <a:ext cx="10515600" cy="544513"/>
          </a:xfrm>
        </p:spPr>
        <p:txBody>
          <a:bodyPr>
            <a:no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4CD70F7-8F60-A4FD-8E48-BAEB91CBAA8F}"/>
              </a:ext>
            </a:extLst>
          </p:cNvPr>
          <p:cNvSpPr>
            <a:spLocks noGrp="1"/>
          </p:cNvSpPr>
          <p:nvPr>
            <p:ph idx="1"/>
          </p:nvPr>
        </p:nvSpPr>
        <p:spPr>
          <a:xfrm>
            <a:off x="838200" y="839244"/>
            <a:ext cx="10515600" cy="5882231"/>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class Animal {</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makes a sound.");</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class Dog extends Animal {</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@Override</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super.sound</a:t>
            </a:r>
            <a:r>
              <a:rPr lang="en-IN" b="1" dirty="0">
                <a:latin typeface="Times New Roman" panose="02020603050405020304" pitchFamily="18" charset="0"/>
                <a:cs typeface="Times New Roman" panose="02020603050405020304" pitchFamily="18" charset="0"/>
              </a:rPr>
              <a:t>();  // Calling the superclass method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public 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Dog </a:t>
            </a:r>
            <a:r>
              <a:rPr lang="en-IN" dirty="0" err="1">
                <a:latin typeface="Times New Roman" panose="02020603050405020304" pitchFamily="18" charset="0"/>
                <a:cs typeface="Times New Roman" panose="02020603050405020304" pitchFamily="18" charset="0"/>
              </a:rPr>
              <a:t>myDog</a:t>
            </a:r>
            <a:r>
              <a:rPr lang="en-IN" dirty="0">
                <a:latin typeface="Times New Roman" panose="02020603050405020304" pitchFamily="18" charset="0"/>
                <a:cs typeface="Times New Roman" panose="02020603050405020304" pitchFamily="18" charset="0"/>
              </a:rPr>
              <a:t> = new Dog();</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myDog.sound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B2B9CDE5-8B84-142E-1EBC-6C122C21AB0B}"/>
              </a:ext>
            </a:extLst>
          </p:cNvPr>
          <p:cNvSpPr>
            <a:spLocks noGrp="1"/>
          </p:cNvSpPr>
          <p:nvPr>
            <p:ph type="sldNum" sz="quarter" idx="12"/>
          </p:nvPr>
        </p:nvSpPr>
        <p:spPr/>
        <p:txBody>
          <a:bodyPr/>
          <a:lstStyle/>
          <a:p>
            <a:fld id="{02D18999-B767-427B-97F3-478A1EC26E1A}" type="slidenum">
              <a:rPr lang="en-IN" smtClean="0"/>
              <a:t>31</a:t>
            </a:fld>
            <a:endParaRPr lang="en-IN"/>
          </a:p>
        </p:txBody>
      </p:sp>
      <p:sp>
        <p:nvSpPr>
          <p:cNvPr id="5" name="Footer Placeholder 4">
            <a:extLst>
              <a:ext uri="{FF2B5EF4-FFF2-40B4-BE49-F238E27FC236}">
                <a16:creationId xmlns:a16="http://schemas.microsoft.com/office/drawing/2014/main" id="{90647217-A7B2-8361-FC57-F804454024A6}"/>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56315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3D25-9FE4-D7B6-F25A-5A1667C692E0}"/>
              </a:ext>
            </a:extLst>
          </p:cNvPr>
          <p:cNvSpPr>
            <a:spLocks noGrp="1"/>
          </p:cNvSpPr>
          <p:nvPr>
            <p:ph type="title"/>
          </p:nvPr>
        </p:nvSpPr>
        <p:spPr>
          <a:xfrm>
            <a:off x="838200" y="365126"/>
            <a:ext cx="10515600" cy="900004"/>
          </a:xfrm>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75C15FE8-451A-3129-900C-1622D4A3A47D}"/>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This animal makes a sound.</a:t>
            </a:r>
          </a:p>
          <a:p>
            <a:pPr marL="0" indent="0" algn="just">
              <a:buNone/>
            </a:pPr>
            <a:r>
              <a:rPr lang="en-IN" dirty="0">
                <a:latin typeface="Times New Roman" panose="02020603050405020304" pitchFamily="18" charset="0"/>
                <a:cs typeface="Times New Roman" panose="02020603050405020304" pitchFamily="18" charset="0"/>
              </a:rPr>
              <a:t>The dog barks.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Here, the </a:t>
            </a:r>
            <a:r>
              <a:rPr lang="en-IN" dirty="0" err="1">
                <a:latin typeface="Times New Roman" panose="02020603050405020304" pitchFamily="18" charset="0"/>
                <a:cs typeface="Times New Roman" panose="02020603050405020304" pitchFamily="18" charset="0"/>
              </a:rPr>
              <a:t>super.sound</a:t>
            </a:r>
            <a:r>
              <a:rPr lang="en-IN" dirty="0">
                <a:latin typeface="Times New Roman" panose="02020603050405020304" pitchFamily="18" charset="0"/>
                <a:cs typeface="Times New Roman" panose="02020603050405020304" pitchFamily="18" charset="0"/>
              </a:rPr>
              <a:t>() call invokes the sound() method from the Animal class, followed by the sound() method from the Dog class.</a:t>
            </a:r>
          </a:p>
        </p:txBody>
      </p:sp>
      <p:sp>
        <p:nvSpPr>
          <p:cNvPr id="4" name="Slide Number Placeholder 3">
            <a:extLst>
              <a:ext uri="{FF2B5EF4-FFF2-40B4-BE49-F238E27FC236}">
                <a16:creationId xmlns:a16="http://schemas.microsoft.com/office/drawing/2014/main" id="{47CEAFA3-714F-DE30-9041-53AEAD3D813C}"/>
              </a:ext>
            </a:extLst>
          </p:cNvPr>
          <p:cNvSpPr>
            <a:spLocks noGrp="1"/>
          </p:cNvSpPr>
          <p:nvPr>
            <p:ph type="sldNum" sz="quarter" idx="12"/>
          </p:nvPr>
        </p:nvSpPr>
        <p:spPr/>
        <p:txBody>
          <a:bodyPr/>
          <a:lstStyle/>
          <a:p>
            <a:fld id="{02D18999-B767-427B-97F3-478A1EC26E1A}" type="slidenum">
              <a:rPr lang="en-IN" smtClean="0"/>
              <a:t>32</a:t>
            </a:fld>
            <a:endParaRPr lang="en-IN"/>
          </a:p>
        </p:txBody>
      </p:sp>
      <p:sp>
        <p:nvSpPr>
          <p:cNvPr id="5" name="Footer Placeholder 4">
            <a:extLst>
              <a:ext uri="{FF2B5EF4-FFF2-40B4-BE49-F238E27FC236}">
                <a16:creationId xmlns:a16="http://schemas.microsoft.com/office/drawing/2014/main" id="{DF0FA643-55D7-9AAF-0CCD-97FF7AAB85CF}"/>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018032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ADFE1C-8744-F51A-F413-157250D8E7C3}"/>
              </a:ext>
            </a:extLst>
          </p:cNvPr>
          <p:cNvPicPr>
            <a:picLocks noGrp="1" noChangeAspect="1"/>
          </p:cNvPicPr>
          <p:nvPr>
            <p:ph idx="1"/>
          </p:nvPr>
        </p:nvPicPr>
        <p:blipFill>
          <a:blip r:embed="rId2"/>
          <a:stretch>
            <a:fillRect/>
          </a:stretch>
        </p:blipFill>
        <p:spPr>
          <a:xfrm>
            <a:off x="1023937" y="136525"/>
            <a:ext cx="10144125" cy="5124407"/>
          </a:xfrm>
        </p:spPr>
      </p:pic>
      <p:sp>
        <p:nvSpPr>
          <p:cNvPr id="4" name="Slide Number Placeholder 3">
            <a:extLst>
              <a:ext uri="{FF2B5EF4-FFF2-40B4-BE49-F238E27FC236}">
                <a16:creationId xmlns:a16="http://schemas.microsoft.com/office/drawing/2014/main" id="{314401AA-C32E-2944-287A-24D45FEC66AF}"/>
              </a:ext>
            </a:extLst>
          </p:cNvPr>
          <p:cNvSpPr>
            <a:spLocks noGrp="1"/>
          </p:cNvSpPr>
          <p:nvPr>
            <p:ph type="sldNum" sz="quarter" idx="12"/>
          </p:nvPr>
        </p:nvSpPr>
        <p:spPr/>
        <p:txBody>
          <a:bodyPr/>
          <a:lstStyle/>
          <a:p>
            <a:fld id="{02D18999-B767-427B-97F3-478A1EC26E1A}" type="slidenum">
              <a:rPr lang="en-IN" smtClean="0"/>
              <a:t>33</a:t>
            </a:fld>
            <a:endParaRPr lang="en-IN"/>
          </a:p>
        </p:txBody>
      </p:sp>
      <p:pic>
        <p:nvPicPr>
          <p:cNvPr id="8" name="Picture 7">
            <a:extLst>
              <a:ext uri="{FF2B5EF4-FFF2-40B4-BE49-F238E27FC236}">
                <a16:creationId xmlns:a16="http://schemas.microsoft.com/office/drawing/2014/main" id="{1F137D0C-5501-A111-B35C-9FBE74FD4F7E}"/>
              </a:ext>
            </a:extLst>
          </p:cNvPr>
          <p:cNvPicPr>
            <a:picLocks noChangeAspect="1"/>
          </p:cNvPicPr>
          <p:nvPr/>
        </p:nvPicPr>
        <p:blipFill>
          <a:blip r:embed="rId3"/>
          <a:stretch>
            <a:fillRect/>
          </a:stretch>
        </p:blipFill>
        <p:spPr>
          <a:xfrm>
            <a:off x="876823" y="5260932"/>
            <a:ext cx="10253140" cy="1095417"/>
          </a:xfrm>
          <a:prstGeom prst="rect">
            <a:avLst/>
          </a:prstGeom>
        </p:spPr>
      </p:pic>
      <p:sp>
        <p:nvSpPr>
          <p:cNvPr id="2" name="Footer Placeholder 1">
            <a:extLst>
              <a:ext uri="{FF2B5EF4-FFF2-40B4-BE49-F238E27FC236}">
                <a16:creationId xmlns:a16="http://schemas.microsoft.com/office/drawing/2014/main" id="{3C6CA176-805F-8726-1FF0-26BA662B6249}"/>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67192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1580-E258-EB50-C096-09832670DE70}"/>
              </a:ext>
            </a:extLst>
          </p:cNvPr>
          <p:cNvSpPr>
            <a:spLocks noGrp="1"/>
          </p:cNvSpPr>
          <p:nvPr>
            <p:ph type="title"/>
          </p:nvPr>
        </p:nvSpPr>
        <p:spPr>
          <a:xfrm>
            <a:off x="838200" y="365125"/>
            <a:ext cx="10515600" cy="69958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Abstract Classes</a:t>
            </a:r>
          </a:p>
        </p:txBody>
      </p:sp>
      <p:sp>
        <p:nvSpPr>
          <p:cNvPr id="3" name="Content Placeholder 2">
            <a:extLst>
              <a:ext uri="{FF2B5EF4-FFF2-40B4-BE49-F238E27FC236}">
                <a16:creationId xmlns:a16="http://schemas.microsoft.com/office/drawing/2014/main" id="{AF8948BC-115A-5A0E-B7CA-22F5B72F9363}"/>
              </a:ext>
            </a:extLst>
          </p:cNvPr>
          <p:cNvSpPr>
            <a:spLocks noGrp="1"/>
          </p:cNvSpPr>
          <p:nvPr>
            <p:ph idx="1"/>
          </p:nvPr>
        </p:nvSpPr>
        <p:spPr>
          <a:xfrm>
            <a:off x="838200" y="1064712"/>
            <a:ext cx="10515600" cy="5112251"/>
          </a:xfrm>
        </p:spPr>
        <p:txBody>
          <a:bodyPr>
            <a:normAutofit/>
          </a:bodyPr>
          <a:lstStyle/>
          <a:p>
            <a:pPr algn="just"/>
            <a:r>
              <a:rPr lang="en-IN" dirty="0">
                <a:latin typeface="Times New Roman" panose="02020603050405020304" pitchFamily="18" charset="0"/>
                <a:cs typeface="Times New Roman" panose="02020603050405020304" pitchFamily="18" charset="0"/>
              </a:rPr>
              <a:t>In Java, an abstract class is a class that cannot be instantiated directly. </a:t>
            </a:r>
          </a:p>
          <a:p>
            <a:pPr algn="just"/>
            <a:r>
              <a:rPr lang="en-IN" b="1" dirty="0">
                <a:latin typeface="Times New Roman" panose="02020603050405020304" pitchFamily="18" charset="0"/>
                <a:cs typeface="Times New Roman" panose="02020603050405020304" pitchFamily="18" charset="0"/>
              </a:rPr>
              <a:t>Abstract class: </a:t>
            </a:r>
            <a:r>
              <a:rPr lang="en-IN" dirty="0">
                <a:latin typeface="Times New Roman" panose="02020603050405020304" pitchFamily="18" charset="0"/>
                <a:cs typeface="Times New Roman" panose="02020603050405020304" pitchFamily="18" charset="0"/>
              </a:rPr>
              <a:t>is a restricted class that </a:t>
            </a:r>
            <a:r>
              <a:rPr lang="en-IN" b="1" dirty="0">
                <a:latin typeface="Times New Roman" panose="02020603050405020304" pitchFamily="18" charset="0"/>
                <a:cs typeface="Times New Roman" panose="02020603050405020304" pitchFamily="18" charset="0"/>
              </a:rPr>
              <a:t>cannot be used to create objects</a:t>
            </a:r>
            <a:r>
              <a:rPr lang="en-IN" dirty="0">
                <a:latin typeface="Times New Roman" panose="02020603050405020304" pitchFamily="18" charset="0"/>
                <a:cs typeface="Times New Roman" panose="02020603050405020304" pitchFamily="18" charset="0"/>
              </a:rPr>
              <a:t> (to access it, it must be inherited from another class). But </a:t>
            </a:r>
            <a:r>
              <a:rPr lang="en-IN" b="1" dirty="0">
                <a:latin typeface="Times New Roman" panose="02020603050405020304" pitchFamily="18" charset="0"/>
                <a:cs typeface="Times New Roman" panose="02020603050405020304" pitchFamily="18" charset="0"/>
              </a:rPr>
              <a:t>it is possible to create a reference variable of  abstract class.</a:t>
            </a:r>
          </a:p>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Abstract method: </a:t>
            </a:r>
            <a:r>
              <a:rPr lang="en-IN" dirty="0">
                <a:latin typeface="Times New Roman" panose="02020603050405020304" pitchFamily="18" charset="0"/>
                <a:cs typeface="Times New Roman" panose="02020603050405020304" pitchFamily="18" charset="0"/>
              </a:rPr>
              <a:t>can only be </a:t>
            </a:r>
            <a:r>
              <a:rPr lang="en-IN" b="1" dirty="0">
                <a:latin typeface="Times New Roman" panose="02020603050405020304" pitchFamily="18" charset="0"/>
                <a:cs typeface="Times New Roman" panose="02020603050405020304" pitchFamily="18" charset="0"/>
              </a:rPr>
              <a:t>used in an abstract class</a:t>
            </a:r>
            <a:r>
              <a:rPr lang="en-IN" dirty="0">
                <a:latin typeface="Times New Roman" panose="02020603050405020304" pitchFamily="18" charset="0"/>
                <a:cs typeface="Times New Roman" panose="02020603050405020304" pitchFamily="18" charset="0"/>
              </a:rPr>
              <a:t>, and it does not have a body. The body (the specific implementations)  is provided by the subclass (inherited from).</a:t>
            </a:r>
          </a:p>
          <a:p>
            <a:pPr algn="just"/>
            <a:r>
              <a:rPr lang="en-IN" dirty="0">
                <a:latin typeface="Times New Roman" panose="02020603050405020304" pitchFamily="18" charset="0"/>
                <a:cs typeface="Times New Roman" panose="02020603050405020304" pitchFamily="18" charset="0"/>
              </a:rPr>
              <a:t>Abstract class is used to define a common structure for its subclasses, where some methods may be defined and some left abstract (without a body). </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257A3E-4E0B-7D28-4370-D8F5083688F4}"/>
              </a:ext>
            </a:extLst>
          </p:cNvPr>
          <p:cNvSpPr>
            <a:spLocks noGrp="1"/>
          </p:cNvSpPr>
          <p:nvPr>
            <p:ph type="sldNum" sz="quarter" idx="12"/>
          </p:nvPr>
        </p:nvSpPr>
        <p:spPr/>
        <p:txBody>
          <a:bodyPr/>
          <a:lstStyle/>
          <a:p>
            <a:fld id="{02D18999-B767-427B-97F3-478A1EC26E1A}" type="slidenum">
              <a:rPr lang="en-IN" smtClean="0"/>
              <a:t>34</a:t>
            </a:fld>
            <a:endParaRPr lang="en-IN"/>
          </a:p>
        </p:txBody>
      </p:sp>
      <p:sp>
        <p:nvSpPr>
          <p:cNvPr id="5" name="Footer Placeholder 4">
            <a:extLst>
              <a:ext uri="{FF2B5EF4-FFF2-40B4-BE49-F238E27FC236}">
                <a16:creationId xmlns:a16="http://schemas.microsoft.com/office/drawing/2014/main" id="{855B1122-4187-B47E-F6F1-05C2BE4EDFB5}"/>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55869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43EA-6AE5-2CE3-4FE6-00C4E85941A5}"/>
              </a:ext>
            </a:extLst>
          </p:cNvPr>
          <p:cNvSpPr>
            <a:spLocks noGrp="1"/>
          </p:cNvSpPr>
          <p:nvPr>
            <p:ph type="title"/>
          </p:nvPr>
        </p:nvSpPr>
        <p:spPr>
          <a:xfrm>
            <a:off x="838200" y="136525"/>
            <a:ext cx="10515600" cy="65261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Key Points about Abstract Classes:</a:t>
            </a:r>
          </a:p>
        </p:txBody>
      </p:sp>
      <p:sp>
        <p:nvSpPr>
          <p:cNvPr id="3" name="Content Placeholder 2">
            <a:extLst>
              <a:ext uri="{FF2B5EF4-FFF2-40B4-BE49-F238E27FC236}">
                <a16:creationId xmlns:a16="http://schemas.microsoft.com/office/drawing/2014/main" id="{C1A49045-35F2-CF83-E2CE-2A6B9021672F}"/>
              </a:ext>
            </a:extLst>
          </p:cNvPr>
          <p:cNvSpPr>
            <a:spLocks noGrp="1"/>
          </p:cNvSpPr>
          <p:nvPr>
            <p:ph idx="1"/>
          </p:nvPr>
        </p:nvSpPr>
        <p:spPr>
          <a:xfrm>
            <a:off x="838200" y="789140"/>
            <a:ext cx="10515600" cy="5932335"/>
          </a:xfrm>
        </p:spPr>
        <p:txBody>
          <a:bodyPr>
            <a:normAutofit fontScale="92500" lnSpcReduction="10000"/>
          </a:bodyPr>
          <a:lstStyle/>
          <a:p>
            <a:pPr algn="just"/>
            <a:r>
              <a:rPr lang="en-IN" b="1" dirty="0">
                <a:latin typeface="Times New Roman" panose="02020603050405020304" pitchFamily="18" charset="0"/>
                <a:cs typeface="Times New Roman" panose="02020603050405020304" pitchFamily="18" charset="0"/>
              </a:rPr>
              <a:t>Cannot be instantiated: </a:t>
            </a:r>
            <a:r>
              <a:rPr lang="en-IN" dirty="0">
                <a:latin typeface="Times New Roman" panose="02020603050405020304" pitchFamily="18" charset="0"/>
                <a:cs typeface="Times New Roman" panose="02020603050405020304" pitchFamily="18" charset="0"/>
              </a:rPr>
              <a:t>You cannot create an object of an abstract class directly. Instead, you need to subclass it and provide implementations for its abstract methods.</a:t>
            </a:r>
          </a:p>
          <a:p>
            <a:pPr algn="just"/>
            <a:r>
              <a:rPr lang="en-IN" b="1" dirty="0">
                <a:latin typeface="Times New Roman" panose="02020603050405020304" pitchFamily="18" charset="0"/>
                <a:cs typeface="Times New Roman" panose="02020603050405020304" pitchFamily="18" charset="0"/>
              </a:rPr>
              <a:t>Abstract methods: </a:t>
            </a:r>
            <a:r>
              <a:rPr lang="en-IN" dirty="0">
                <a:latin typeface="Times New Roman" panose="02020603050405020304" pitchFamily="18" charset="0"/>
                <a:cs typeface="Times New Roman" panose="02020603050405020304" pitchFamily="18" charset="0"/>
              </a:rPr>
              <a:t>An abstract class can have abstract methods, which are methods declared without a body (implementation). Subclasses of the abstract class are required to provide an implementation for these methods.</a:t>
            </a:r>
          </a:p>
          <a:p>
            <a:pPr algn="just"/>
            <a:r>
              <a:rPr lang="en-IN" b="1" dirty="0">
                <a:latin typeface="Times New Roman" panose="02020603050405020304" pitchFamily="18" charset="0"/>
                <a:cs typeface="Times New Roman" panose="02020603050405020304" pitchFamily="18" charset="0"/>
              </a:rPr>
              <a:t>Non-abstract methods (Concrete methods): </a:t>
            </a:r>
            <a:r>
              <a:rPr lang="en-IN" dirty="0">
                <a:latin typeface="Times New Roman" panose="02020603050405020304" pitchFamily="18" charset="0"/>
                <a:cs typeface="Times New Roman" panose="02020603050405020304" pitchFamily="18" charset="0"/>
              </a:rPr>
              <a:t>An abstract class can also have non-abstract methods (methods with a body) that can be inherited by its subclasses.</a:t>
            </a:r>
          </a:p>
          <a:p>
            <a:pPr algn="just"/>
            <a:r>
              <a:rPr lang="en-IN" b="1" dirty="0">
                <a:latin typeface="Times New Roman" panose="02020603050405020304" pitchFamily="18" charset="0"/>
                <a:cs typeface="Times New Roman" panose="02020603050405020304" pitchFamily="18" charset="0"/>
              </a:rPr>
              <a:t>Can have fields and constructors: </a:t>
            </a:r>
            <a:r>
              <a:rPr lang="en-IN" dirty="0">
                <a:latin typeface="Times New Roman" panose="02020603050405020304" pitchFamily="18" charset="0"/>
                <a:cs typeface="Times New Roman" panose="02020603050405020304" pitchFamily="18" charset="0"/>
              </a:rPr>
              <a:t>Abstract classes can define fields and constructors, which can be used by subclasses.</a:t>
            </a:r>
          </a:p>
          <a:p>
            <a:pPr algn="just"/>
            <a:r>
              <a:rPr lang="en-IN" b="1" dirty="0">
                <a:latin typeface="Times New Roman" panose="02020603050405020304" pitchFamily="18" charset="0"/>
                <a:cs typeface="Times New Roman" panose="02020603050405020304" pitchFamily="18" charset="0"/>
              </a:rPr>
              <a:t>Inheritance: </a:t>
            </a:r>
            <a:r>
              <a:rPr lang="en-IN" dirty="0">
                <a:latin typeface="Times New Roman" panose="02020603050405020304" pitchFamily="18" charset="0"/>
                <a:cs typeface="Times New Roman" panose="02020603050405020304" pitchFamily="18" charset="0"/>
              </a:rPr>
              <a:t>To use an abstract class, another class needs to extend it and provide implementations for the abstract methods. If a subclass does not provide implementations for all abstract methods, it must also be declared as abstract.</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8D5057-4DA8-BAFC-CD21-CF59715E84C7}"/>
              </a:ext>
            </a:extLst>
          </p:cNvPr>
          <p:cNvSpPr>
            <a:spLocks noGrp="1"/>
          </p:cNvSpPr>
          <p:nvPr>
            <p:ph type="sldNum" sz="quarter" idx="12"/>
          </p:nvPr>
        </p:nvSpPr>
        <p:spPr/>
        <p:txBody>
          <a:bodyPr/>
          <a:lstStyle/>
          <a:p>
            <a:fld id="{02D18999-B767-427B-97F3-478A1EC26E1A}" type="slidenum">
              <a:rPr lang="en-IN" smtClean="0"/>
              <a:t>35</a:t>
            </a:fld>
            <a:endParaRPr lang="en-IN"/>
          </a:p>
        </p:txBody>
      </p:sp>
      <p:sp>
        <p:nvSpPr>
          <p:cNvPr id="5" name="Footer Placeholder 4">
            <a:extLst>
              <a:ext uri="{FF2B5EF4-FFF2-40B4-BE49-F238E27FC236}">
                <a16:creationId xmlns:a16="http://schemas.microsoft.com/office/drawing/2014/main" id="{9A984D6C-385E-28A1-4B2B-BE1413C6C689}"/>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104983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B71A-ED0F-7BB5-EF3C-800A125556C2}"/>
              </a:ext>
            </a:extLst>
          </p:cNvPr>
          <p:cNvSpPr>
            <a:spLocks noGrp="1"/>
          </p:cNvSpPr>
          <p:nvPr>
            <p:ph type="title"/>
          </p:nvPr>
        </p:nvSpPr>
        <p:spPr>
          <a:xfrm>
            <a:off x="838200" y="136526"/>
            <a:ext cx="10515600" cy="364516"/>
          </a:xfrm>
        </p:spPr>
        <p:txBody>
          <a:bodyPr>
            <a:normAutofit fontScale="90000"/>
          </a:bodyPr>
          <a:lstStyle/>
          <a:p>
            <a:r>
              <a:rPr lang="en-IN" sz="2000" b="1" dirty="0">
                <a:latin typeface="Times New Roman" panose="02020603050405020304" pitchFamily="18" charset="0"/>
                <a:cs typeface="Times New Roman" panose="02020603050405020304" pitchFamily="18" charset="0"/>
              </a:rPr>
              <a:t>continues……………</a:t>
            </a:r>
          </a:p>
        </p:txBody>
      </p:sp>
      <p:sp>
        <p:nvSpPr>
          <p:cNvPr id="3" name="Content Placeholder 2">
            <a:extLst>
              <a:ext uri="{FF2B5EF4-FFF2-40B4-BE49-F238E27FC236}">
                <a16:creationId xmlns:a16="http://schemas.microsoft.com/office/drawing/2014/main" id="{473E24ED-65D8-1DB4-6A8B-9EEA68746B9D}"/>
              </a:ext>
            </a:extLst>
          </p:cNvPr>
          <p:cNvSpPr>
            <a:spLocks noGrp="1"/>
          </p:cNvSpPr>
          <p:nvPr>
            <p:ph idx="1"/>
          </p:nvPr>
        </p:nvSpPr>
        <p:spPr>
          <a:xfrm>
            <a:off x="838200" y="501042"/>
            <a:ext cx="10515600" cy="5675921"/>
          </a:xfrm>
        </p:spPr>
        <p:txBody>
          <a:bodyPr>
            <a:normAutofit fontScale="92500"/>
          </a:bodyPr>
          <a:lstStyle/>
          <a:p>
            <a:pPr algn="just"/>
            <a:r>
              <a:rPr lang="en-IN" b="1" dirty="0">
                <a:latin typeface="Times New Roman" panose="02020603050405020304" pitchFamily="18" charset="0"/>
                <a:cs typeface="Times New Roman" panose="02020603050405020304" pitchFamily="18" charset="0"/>
              </a:rPr>
              <a:t>Abstract class declaration: </a:t>
            </a:r>
            <a:r>
              <a:rPr lang="en-IN" dirty="0">
                <a:latin typeface="Times New Roman" panose="02020603050405020304" pitchFamily="18" charset="0"/>
                <a:cs typeface="Times New Roman" panose="02020603050405020304" pitchFamily="18" charset="0"/>
              </a:rPr>
              <a:t>The keyword abstract is used to declare a class as abstract. For example:</a:t>
            </a:r>
          </a:p>
          <a:p>
            <a:pPr marL="0" indent="0" algn="just">
              <a:buNone/>
            </a:pPr>
            <a:r>
              <a:rPr lang="en-IN" i="1" dirty="0">
                <a:latin typeface="Times New Roman" panose="02020603050405020304" pitchFamily="18" charset="0"/>
                <a:cs typeface="Times New Roman" panose="02020603050405020304" pitchFamily="18" charset="0"/>
              </a:rPr>
              <a:t>abstract class Animal { </a:t>
            </a:r>
          </a:p>
          <a:p>
            <a:pPr marL="0" indent="0" algn="just">
              <a:buNone/>
            </a:pPr>
            <a:r>
              <a:rPr lang="en-IN" i="1" dirty="0">
                <a:latin typeface="Times New Roman" panose="02020603050405020304" pitchFamily="18" charset="0"/>
                <a:cs typeface="Times New Roman" panose="02020603050405020304" pitchFamily="18" charset="0"/>
              </a:rPr>
              <a:t>    // abstract class definition</a:t>
            </a:r>
          </a:p>
          <a:p>
            <a:pPr marL="0" indent="0" algn="just">
              <a:buNone/>
            </a:pPr>
            <a:r>
              <a:rPr lang="en-IN" i="1" dirty="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Abstract method declaration: </a:t>
            </a:r>
            <a:r>
              <a:rPr lang="en-IN" dirty="0">
                <a:latin typeface="Times New Roman" panose="02020603050405020304" pitchFamily="18" charset="0"/>
                <a:cs typeface="Times New Roman" panose="02020603050405020304" pitchFamily="18" charset="0"/>
              </a:rPr>
              <a:t>An abstract method is declared with the keyword abstract and does not include a body. For example:</a:t>
            </a:r>
          </a:p>
          <a:p>
            <a:pPr marL="0" indent="0" algn="just">
              <a:buNone/>
            </a:pPr>
            <a:r>
              <a:rPr lang="en-IN" i="1" dirty="0">
                <a:latin typeface="Times New Roman" panose="02020603050405020304" pitchFamily="18" charset="0"/>
                <a:cs typeface="Times New Roman" panose="02020603050405020304" pitchFamily="18" charset="0"/>
              </a:rPr>
              <a:t>abstract void sound();</a:t>
            </a:r>
          </a:p>
          <a:p>
            <a:pPr algn="just"/>
            <a:r>
              <a:rPr lang="en-IN" b="1" dirty="0">
                <a:latin typeface="Times New Roman" panose="02020603050405020304" pitchFamily="18" charset="0"/>
                <a:cs typeface="Times New Roman" panose="02020603050405020304" pitchFamily="18" charset="0"/>
              </a:rPr>
              <a:t>Constructor in abstract class: </a:t>
            </a:r>
            <a:r>
              <a:rPr lang="en-IN" dirty="0">
                <a:latin typeface="Times New Roman" panose="02020603050405020304" pitchFamily="18" charset="0"/>
                <a:cs typeface="Times New Roman" panose="02020603050405020304" pitchFamily="18" charset="0"/>
              </a:rPr>
              <a:t>Abstract classes can have constructors, which can be used when objects of subclasses are created.</a:t>
            </a:r>
          </a:p>
          <a:p>
            <a:pPr algn="just"/>
            <a:r>
              <a:rPr lang="en-IN" b="1" dirty="0">
                <a:latin typeface="Times New Roman" panose="02020603050405020304" pitchFamily="18" charset="0"/>
                <a:cs typeface="Times New Roman" panose="02020603050405020304" pitchFamily="18" charset="0"/>
              </a:rPr>
              <a:t>Use an abstract class when you want to provide a common base class with shared code and some methods that should be implemented by the derived classes.</a:t>
            </a:r>
          </a:p>
        </p:txBody>
      </p:sp>
      <p:sp>
        <p:nvSpPr>
          <p:cNvPr id="4" name="Slide Number Placeholder 3">
            <a:extLst>
              <a:ext uri="{FF2B5EF4-FFF2-40B4-BE49-F238E27FC236}">
                <a16:creationId xmlns:a16="http://schemas.microsoft.com/office/drawing/2014/main" id="{58E30F06-B820-0CF3-BC79-7E2F9157A2E1}"/>
              </a:ext>
            </a:extLst>
          </p:cNvPr>
          <p:cNvSpPr>
            <a:spLocks noGrp="1"/>
          </p:cNvSpPr>
          <p:nvPr>
            <p:ph type="sldNum" sz="quarter" idx="12"/>
          </p:nvPr>
        </p:nvSpPr>
        <p:spPr/>
        <p:txBody>
          <a:bodyPr/>
          <a:lstStyle/>
          <a:p>
            <a:fld id="{02D18999-B767-427B-97F3-478A1EC26E1A}" type="slidenum">
              <a:rPr lang="en-IN" smtClean="0"/>
              <a:t>36</a:t>
            </a:fld>
            <a:endParaRPr lang="en-IN"/>
          </a:p>
        </p:txBody>
      </p:sp>
      <p:sp>
        <p:nvSpPr>
          <p:cNvPr id="5" name="Footer Placeholder 4">
            <a:extLst>
              <a:ext uri="{FF2B5EF4-FFF2-40B4-BE49-F238E27FC236}">
                <a16:creationId xmlns:a16="http://schemas.microsoft.com/office/drawing/2014/main" id="{575A6638-CC06-A62E-2E96-94166898181C}"/>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4436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3FD2-C016-5C24-C515-1A04C724A46A}"/>
              </a:ext>
            </a:extLst>
          </p:cNvPr>
          <p:cNvSpPr>
            <a:spLocks noGrp="1"/>
          </p:cNvSpPr>
          <p:nvPr>
            <p:ph type="title"/>
          </p:nvPr>
        </p:nvSpPr>
        <p:spPr>
          <a:xfrm>
            <a:off x="838200" y="0"/>
            <a:ext cx="10515600" cy="626301"/>
          </a:xfrm>
        </p:spPr>
        <p:txBody>
          <a:bodyPr>
            <a:no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95CA673D-973B-582D-40E0-AAB14E36AAFD}"/>
              </a:ext>
            </a:extLst>
          </p:cNvPr>
          <p:cNvSpPr>
            <a:spLocks noGrp="1"/>
          </p:cNvSpPr>
          <p:nvPr>
            <p:ph idx="1"/>
          </p:nvPr>
        </p:nvSpPr>
        <p:spPr>
          <a:xfrm>
            <a:off x="838199" y="626301"/>
            <a:ext cx="10685745" cy="6095175"/>
          </a:xfrm>
        </p:spPr>
        <p:txBody>
          <a:bodyPr>
            <a:normAutofit fontScale="92500" lnSpcReduction="20000"/>
          </a:bodyPr>
          <a:lstStyle/>
          <a:p>
            <a:pPr marL="0" indent="0">
              <a:buNone/>
            </a:pPr>
            <a:r>
              <a:rPr lang="en-IN" b="1" dirty="0">
                <a:latin typeface="Times New Roman" panose="02020603050405020304" pitchFamily="18" charset="0"/>
                <a:cs typeface="Times New Roman" panose="02020603050405020304" pitchFamily="18" charset="0"/>
              </a:rPr>
              <a:t>// Abstract class</a:t>
            </a:r>
          </a:p>
          <a:p>
            <a:pPr marL="0" indent="0">
              <a:buNone/>
            </a:pPr>
            <a:r>
              <a:rPr lang="en-IN" dirty="0">
                <a:latin typeface="Times New Roman" panose="02020603050405020304" pitchFamily="18" charset="0"/>
                <a:cs typeface="Times New Roman" panose="02020603050405020304" pitchFamily="18" charset="0"/>
              </a:rPr>
              <a:t>abstract class Animal {</a:t>
            </a:r>
          </a:p>
          <a:p>
            <a:pPr marL="0" indent="0">
              <a:buNone/>
            </a:pPr>
            <a:r>
              <a:rPr lang="en-IN" b="1" dirty="0">
                <a:latin typeface="Times New Roman" panose="02020603050405020304" pitchFamily="18" charset="0"/>
                <a:cs typeface="Times New Roman" panose="02020603050405020304" pitchFamily="18" charset="0"/>
              </a:rPr>
              <a:t>    // Abstract method (does not have a body)</a:t>
            </a:r>
          </a:p>
          <a:p>
            <a:pPr marL="0" indent="0">
              <a:buNone/>
            </a:pPr>
            <a:r>
              <a:rPr lang="en-IN" dirty="0">
                <a:latin typeface="Times New Roman" panose="02020603050405020304" pitchFamily="18" charset="0"/>
                <a:cs typeface="Times New Roman" panose="02020603050405020304" pitchFamily="18" charset="0"/>
              </a:rPr>
              <a:t>    abstract void sound();</a:t>
            </a:r>
          </a:p>
          <a:p>
            <a:pPr marL="0" indent="0">
              <a:buNone/>
            </a:pPr>
            <a:r>
              <a:rPr lang="en-IN" b="1" dirty="0">
                <a:latin typeface="Times New Roman" panose="02020603050405020304" pitchFamily="18" charset="0"/>
                <a:cs typeface="Times New Roman" panose="02020603050405020304" pitchFamily="18" charset="0"/>
              </a:rPr>
              <a:t>      // Non-abstract method (has a body)</a:t>
            </a:r>
          </a:p>
          <a:p>
            <a:pPr marL="0" indent="0">
              <a:buNone/>
            </a:pPr>
            <a:r>
              <a:rPr lang="en-IN" dirty="0">
                <a:latin typeface="Times New Roman" panose="02020603050405020304" pitchFamily="18" charset="0"/>
                <a:cs typeface="Times New Roman" panose="02020603050405020304" pitchFamily="18" charset="0"/>
              </a:rPr>
              <a:t>    void sleep()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animal is sleeping");</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b="1" dirty="0">
                <a:latin typeface="Times New Roman" panose="02020603050405020304" pitchFamily="18" charset="0"/>
                <a:cs typeface="Times New Roman" panose="02020603050405020304" pitchFamily="18" charset="0"/>
              </a:rPr>
              <a:t>// Subclass (inheriting from Animal)</a:t>
            </a:r>
          </a:p>
          <a:p>
            <a:pPr marL="0" indent="0">
              <a:buNone/>
            </a:pPr>
            <a:r>
              <a:rPr lang="en-IN" dirty="0">
                <a:latin typeface="Times New Roman" panose="02020603050405020304" pitchFamily="18" charset="0"/>
                <a:cs typeface="Times New Roman" panose="02020603050405020304" pitchFamily="18" charset="0"/>
              </a:rPr>
              <a:t>class Dog extends Animal {</a:t>
            </a:r>
          </a:p>
          <a:p>
            <a:pPr marL="0" indent="0">
              <a:buNone/>
            </a:pPr>
            <a:r>
              <a:rPr lang="en-IN" b="1" dirty="0">
                <a:latin typeface="Times New Roman" panose="02020603050405020304" pitchFamily="18" charset="0"/>
                <a:cs typeface="Times New Roman" panose="02020603050405020304" pitchFamily="18" charset="0"/>
              </a:rPr>
              <a:t>    // Providing implementation for the abstract method</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D1EEE02A-F8A0-3E70-8430-B0B7BA24E422}"/>
              </a:ext>
            </a:extLst>
          </p:cNvPr>
          <p:cNvSpPr>
            <a:spLocks noGrp="1"/>
          </p:cNvSpPr>
          <p:nvPr>
            <p:ph type="sldNum" sz="quarter" idx="12"/>
          </p:nvPr>
        </p:nvSpPr>
        <p:spPr/>
        <p:txBody>
          <a:bodyPr/>
          <a:lstStyle/>
          <a:p>
            <a:fld id="{02D18999-B767-427B-97F3-478A1EC26E1A}" type="slidenum">
              <a:rPr lang="en-IN" smtClean="0"/>
              <a:t>37</a:t>
            </a:fld>
            <a:endParaRPr lang="en-IN"/>
          </a:p>
        </p:txBody>
      </p:sp>
      <p:sp>
        <p:nvSpPr>
          <p:cNvPr id="5" name="Footer Placeholder 4">
            <a:extLst>
              <a:ext uri="{FF2B5EF4-FFF2-40B4-BE49-F238E27FC236}">
                <a16:creationId xmlns:a16="http://schemas.microsoft.com/office/drawing/2014/main" id="{6A0E7AB8-9777-EFF3-5C1E-4381476ED58E}"/>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47514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434-3C49-D0B0-4D4B-EE469B688133}"/>
              </a:ext>
            </a:extLst>
          </p:cNvPr>
          <p:cNvSpPr>
            <a:spLocks noGrp="1"/>
          </p:cNvSpPr>
          <p:nvPr>
            <p:ph type="title"/>
          </p:nvPr>
        </p:nvSpPr>
        <p:spPr>
          <a:xfrm>
            <a:off x="838200" y="136526"/>
            <a:ext cx="10515600" cy="326937"/>
          </a:xfrm>
        </p:spPr>
        <p:txBody>
          <a:bodyPr>
            <a:noAutofit/>
          </a:bodyPr>
          <a:lstStyle/>
          <a:p>
            <a:r>
              <a:rPr lang="en-IN" sz="2000" b="1" dirty="0">
                <a:latin typeface="Times New Roman" panose="02020603050405020304" pitchFamily="18" charset="0"/>
                <a:cs typeface="Times New Roman" panose="02020603050405020304" pitchFamily="18" charset="0"/>
              </a:rPr>
              <a:t>Continues…….</a:t>
            </a:r>
          </a:p>
        </p:txBody>
      </p:sp>
      <p:sp>
        <p:nvSpPr>
          <p:cNvPr id="3" name="Content Placeholder 2">
            <a:extLst>
              <a:ext uri="{FF2B5EF4-FFF2-40B4-BE49-F238E27FC236}">
                <a16:creationId xmlns:a16="http://schemas.microsoft.com/office/drawing/2014/main" id="{8BF5F5E8-A676-1781-9917-CABE6E1F6280}"/>
              </a:ext>
            </a:extLst>
          </p:cNvPr>
          <p:cNvSpPr>
            <a:spLocks noGrp="1"/>
          </p:cNvSpPr>
          <p:nvPr>
            <p:ph idx="1"/>
          </p:nvPr>
        </p:nvSpPr>
        <p:spPr>
          <a:xfrm>
            <a:off x="838200" y="551146"/>
            <a:ext cx="10515600" cy="6170328"/>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 Subclass (inheriting from Animal)</a:t>
            </a:r>
          </a:p>
          <a:p>
            <a:pPr marL="0" indent="0">
              <a:buNone/>
            </a:pPr>
            <a:r>
              <a:rPr lang="en-IN" dirty="0">
                <a:latin typeface="Times New Roman" panose="02020603050405020304" pitchFamily="18" charset="0"/>
                <a:cs typeface="Times New Roman" panose="02020603050405020304" pitchFamily="18" charset="0"/>
              </a:rPr>
              <a:t>class Cat extends Animal {</a:t>
            </a:r>
          </a:p>
          <a:p>
            <a:pPr marL="0" indent="0">
              <a:buNone/>
            </a:pPr>
            <a:r>
              <a:rPr lang="en-IN" b="1" dirty="0">
                <a:latin typeface="Times New Roman" panose="02020603050405020304" pitchFamily="18" charset="0"/>
                <a:cs typeface="Times New Roman" panose="02020603050405020304" pitchFamily="18" charset="0"/>
              </a:rPr>
              <a:t>    // Providing implementation for the abstract method</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cat meows");</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class abb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Animal dog = new Dog();</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dog.sound</a:t>
            </a:r>
            <a:r>
              <a:rPr lang="en-IN" dirty="0">
                <a:latin typeface="Times New Roman" panose="02020603050405020304" pitchFamily="18" charset="0"/>
                <a:cs typeface="Times New Roman" panose="02020603050405020304" pitchFamily="18" charset="0"/>
              </a:rPr>
              <a:t>();  // Output: The dog barks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dog.sleep</a:t>
            </a:r>
            <a:r>
              <a:rPr lang="en-IN" dirty="0">
                <a:latin typeface="Times New Roman" panose="02020603050405020304" pitchFamily="18" charset="0"/>
                <a:cs typeface="Times New Roman" panose="02020603050405020304" pitchFamily="18" charset="0"/>
              </a:rPr>
              <a:t>();  // Output: The animal is sleeping</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Animal cat = new Cat();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cat.sound</a:t>
            </a:r>
            <a:r>
              <a:rPr lang="en-IN" dirty="0">
                <a:latin typeface="Times New Roman" panose="02020603050405020304" pitchFamily="18" charset="0"/>
                <a:cs typeface="Times New Roman" panose="02020603050405020304" pitchFamily="18" charset="0"/>
              </a:rPr>
              <a:t>();  // Output: The cat meows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cat.sleep</a:t>
            </a:r>
            <a:r>
              <a:rPr lang="en-IN" dirty="0">
                <a:latin typeface="Times New Roman" panose="02020603050405020304" pitchFamily="18" charset="0"/>
                <a:cs typeface="Times New Roman" panose="02020603050405020304" pitchFamily="18" charset="0"/>
              </a:rPr>
              <a:t>();  // Output: The animal is sleeping</a:t>
            </a:r>
          </a:p>
          <a:p>
            <a:pPr marL="0" indent="0">
              <a:buNone/>
            </a:pPr>
            <a:r>
              <a:rPr lang="en-IN" dirty="0">
                <a:latin typeface="Times New Roman" panose="02020603050405020304" pitchFamily="18" charset="0"/>
                <a:cs typeface="Times New Roman" panose="02020603050405020304" pitchFamily="18" charset="0"/>
              </a:rPr>
              <a:t>    }     }</a:t>
            </a:r>
          </a:p>
          <a:p>
            <a:endParaRPr lang="en-IN" dirty="0"/>
          </a:p>
        </p:txBody>
      </p:sp>
      <p:sp>
        <p:nvSpPr>
          <p:cNvPr id="4" name="Slide Number Placeholder 3">
            <a:extLst>
              <a:ext uri="{FF2B5EF4-FFF2-40B4-BE49-F238E27FC236}">
                <a16:creationId xmlns:a16="http://schemas.microsoft.com/office/drawing/2014/main" id="{F9444470-CE87-7498-20AC-31F45F81C829}"/>
              </a:ext>
            </a:extLst>
          </p:cNvPr>
          <p:cNvSpPr>
            <a:spLocks noGrp="1"/>
          </p:cNvSpPr>
          <p:nvPr>
            <p:ph type="sldNum" sz="quarter" idx="12"/>
          </p:nvPr>
        </p:nvSpPr>
        <p:spPr/>
        <p:txBody>
          <a:bodyPr/>
          <a:lstStyle/>
          <a:p>
            <a:fld id="{02D18999-B767-427B-97F3-478A1EC26E1A}" type="slidenum">
              <a:rPr lang="en-IN" smtClean="0"/>
              <a:t>38</a:t>
            </a:fld>
            <a:endParaRPr lang="en-IN"/>
          </a:p>
        </p:txBody>
      </p:sp>
      <p:sp>
        <p:nvSpPr>
          <p:cNvPr id="5" name="Footer Placeholder 4">
            <a:extLst>
              <a:ext uri="{FF2B5EF4-FFF2-40B4-BE49-F238E27FC236}">
                <a16:creationId xmlns:a16="http://schemas.microsoft.com/office/drawing/2014/main" id="{799E47A6-EC9B-81F8-AA52-42C699D317B3}"/>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851891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E368-7E75-D44E-CDBB-2866975A4AC7}"/>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77B0C46C-3D41-45BE-8F86-8BCC691605E8}"/>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The animal is sleeping</a:t>
            </a:r>
          </a:p>
          <a:p>
            <a:pPr marL="0" indent="0">
              <a:buNone/>
            </a:pPr>
            <a:r>
              <a:rPr lang="en-IN" dirty="0">
                <a:latin typeface="Times New Roman" panose="02020603050405020304" pitchFamily="18" charset="0"/>
                <a:cs typeface="Times New Roman" panose="02020603050405020304" pitchFamily="18" charset="0"/>
              </a:rPr>
              <a:t>The cat meows</a:t>
            </a:r>
          </a:p>
          <a:p>
            <a:pPr marL="0" indent="0">
              <a:buNone/>
            </a:pPr>
            <a:r>
              <a:rPr lang="en-IN" dirty="0">
                <a:latin typeface="Times New Roman" panose="02020603050405020304" pitchFamily="18" charset="0"/>
                <a:cs typeface="Times New Roman" panose="02020603050405020304" pitchFamily="18" charset="0"/>
              </a:rPr>
              <a:t>The animal is sleeping</a:t>
            </a:r>
          </a:p>
        </p:txBody>
      </p:sp>
      <p:sp>
        <p:nvSpPr>
          <p:cNvPr id="4" name="Slide Number Placeholder 3">
            <a:extLst>
              <a:ext uri="{FF2B5EF4-FFF2-40B4-BE49-F238E27FC236}">
                <a16:creationId xmlns:a16="http://schemas.microsoft.com/office/drawing/2014/main" id="{3EF0E360-ED83-8D43-052A-EC711906452D}"/>
              </a:ext>
            </a:extLst>
          </p:cNvPr>
          <p:cNvSpPr>
            <a:spLocks noGrp="1"/>
          </p:cNvSpPr>
          <p:nvPr>
            <p:ph type="sldNum" sz="quarter" idx="12"/>
          </p:nvPr>
        </p:nvSpPr>
        <p:spPr/>
        <p:txBody>
          <a:bodyPr/>
          <a:lstStyle/>
          <a:p>
            <a:fld id="{02D18999-B767-427B-97F3-478A1EC26E1A}" type="slidenum">
              <a:rPr lang="en-IN" smtClean="0"/>
              <a:t>39</a:t>
            </a:fld>
            <a:endParaRPr lang="en-IN"/>
          </a:p>
        </p:txBody>
      </p:sp>
      <p:sp>
        <p:nvSpPr>
          <p:cNvPr id="5" name="Footer Placeholder 4">
            <a:extLst>
              <a:ext uri="{FF2B5EF4-FFF2-40B4-BE49-F238E27FC236}">
                <a16:creationId xmlns:a16="http://schemas.microsoft.com/office/drawing/2014/main" id="{FEA6BC76-58B8-36A0-BB90-ABB9BF9D8557}"/>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82755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r>
              <a:rPr lang="en-IN" sz="2400" b="1" u="sng" dirty="0">
                <a:latin typeface="Times New Roman" panose="02020603050405020304" pitchFamily="18" charset="0"/>
                <a:cs typeface="Times New Roman" panose="02020603050405020304" pitchFamily="18" charset="0"/>
              </a:rPr>
              <a:t>Extending Classes continued………………</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200" y="864296"/>
            <a:ext cx="10515600" cy="5511452"/>
          </a:xfrm>
        </p:spPr>
        <p:txBody>
          <a:bodyPr>
            <a:noAutofit/>
          </a:bodyPr>
          <a:lstStyle/>
          <a:p>
            <a:pPr marL="0" indent="0" algn="just">
              <a:buNone/>
            </a:pPr>
            <a:r>
              <a:rPr lang="en-IN" b="1" u="sng" dirty="0">
                <a:latin typeface="Times New Roman" panose="02020603050405020304" pitchFamily="18" charset="0"/>
                <a:cs typeface="Times New Roman" panose="02020603050405020304" pitchFamily="18" charset="0"/>
              </a:rPr>
              <a:t>Subclass</a:t>
            </a:r>
          </a:p>
          <a:p>
            <a:pPr algn="just"/>
            <a:r>
              <a:rPr lang="en-IN" dirty="0">
                <a:latin typeface="Times New Roman" panose="02020603050405020304" pitchFamily="18" charset="0"/>
                <a:cs typeface="Times New Roman" panose="02020603050405020304" pitchFamily="18" charset="0"/>
              </a:rPr>
              <a:t>A subclass is a specialized version of a superclass.</a:t>
            </a:r>
          </a:p>
          <a:p>
            <a:pPr algn="just"/>
            <a:r>
              <a:rPr lang="en-IN" b="1" dirty="0">
                <a:latin typeface="Times New Roman" panose="02020603050405020304" pitchFamily="18" charset="0"/>
                <a:cs typeface="Times New Roman" panose="02020603050405020304" pitchFamily="18" charset="0"/>
              </a:rPr>
              <a:t>It inherits all the instance variables and methods defined by the superclass and add its own unique elements.</a:t>
            </a:r>
          </a:p>
          <a:p>
            <a:pPr algn="just"/>
            <a:r>
              <a:rPr lang="en-IN" dirty="0">
                <a:latin typeface="Times New Roman" panose="02020603050405020304" pitchFamily="18" charset="0"/>
                <a:cs typeface="Times New Roman" panose="02020603050405020304" pitchFamily="18" charset="0"/>
              </a:rPr>
              <a:t>We can specify only one superclass for any subclass as </a:t>
            </a:r>
            <a:r>
              <a:rPr lang="en-IN" b="1" dirty="0">
                <a:latin typeface="Times New Roman" panose="02020603050405020304" pitchFamily="18" charset="0"/>
                <a:cs typeface="Times New Roman" panose="02020603050405020304" pitchFamily="18" charset="0"/>
              </a:rPr>
              <a:t>Java does not support multiple inheritance.</a:t>
            </a:r>
          </a:p>
          <a:p>
            <a:pPr algn="just"/>
            <a:r>
              <a:rPr lang="en-IN" b="1" dirty="0">
                <a:latin typeface="Times New Roman" panose="02020603050405020304" pitchFamily="18" charset="0"/>
                <a:cs typeface="Times New Roman" panose="02020603050405020304" pitchFamily="18" charset="0"/>
              </a:rPr>
              <a:t>The general form is:</a:t>
            </a:r>
          </a:p>
          <a:p>
            <a:pPr marL="0" indent="0" algn="just">
              <a:buNone/>
            </a:pPr>
            <a:r>
              <a:rPr lang="en-IN" b="1" i="1" dirty="0">
                <a:latin typeface="Times New Roman" panose="02020603050405020304" pitchFamily="18" charset="0"/>
                <a:cs typeface="Times New Roman" panose="02020603050405020304" pitchFamily="18" charset="0"/>
              </a:rPr>
              <a:t>class </a:t>
            </a:r>
            <a:r>
              <a:rPr lang="en-IN" b="1" i="1" dirty="0" err="1">
                <a:latin typeface="Times New Roman" panose="02020603050405020304" pitchFamily="18" charset="0"/>
                <a:cs typeface="Times New Roman" panose="02020603050405020304" pitchFamily="18" charset="0"/>
              </a:rPr>
              <a:t>subclassname</a:t>
            </a:r>
            <a:r>
              <a:rPr lang="en-IN" b="1" i="1" dirty="0">
                <a:latin typeface="Times New Roman" panose="02020603050405020304" pitchFamily="18" charset="0"/>
                <a:cs typeface="Times New Roman" panose="02020603050405020304" pitchFamily="18" charset="0"/>
              </a:rPr>
              <a:t> extends </a:t>
            </a:r>
            <a:r>
              <a:rPr lang="en-IN" b="1" i="1" dirty="0" err="1">
                <a:latin typeface="Times New Roman" panose="02020603050405020304" pitchFamily="18" charset="0"/>
                <a:cs typeface="Times New Roman" panose="02020603050405020304" pitchFamily="18" charset="0"/>
              </a:rPr>
              <a:t>superclassname</a:t>
            </a:r>
            <a:endParaRPr lang="en-IN" b="1" i="1" dirty="0">
              <a:latin typeface="Times New Roman" panose="02020603050405020304" pitchFamily="18" charset="0"/>
              <a:cs typeface="Times New Roman" panose="02020603050405020304" pitchFamily="18" charset="0"/>
            </a:endParaRPr>
          </a:p>
          <a:p>
            <a:pPr marL="0" indent="0" algn="just">
              <a:buNone/>
            </a:pPr>
            <a:r>
              <a:rPr lang="en-IN" b="1" i="1" dirty="0">
                <a:latin typeface="Times New Roman" panose="02020603050405020304" pitchFamily="18" charset="0"/>
                <a:cs typeface="Times New Roman" panose="02020603050405020304" pitchFamily="18" charset="0"/>
              </a:rPr>
              <a:t>{</a:t>
            </a:r>
          </a:p>
          <a:p>
            <a:pPr marL="0" indent="0" algn="just">
              <a:buNone/>
            </a:pPr>
            <a:r>
              <a:rPr lang="en-IN" b="1" i="1" dirty="0">
                <a:latin typeface="Times New Roman" panose="02020603050405020304" pitchFamily="18" charset="0"/>
                <a:cs typeface="Times New Roman" panose="02020603050405020304" pitchFamily="18" charset="0"/>
              </a:rPr>
              <a:t>	body of class</a:t>
            </a:r>
          </a:p>
          <a:p>
            <a:pPr marL="0" indent="0" algn="just">
              <a:buNone/>
            </a:pPr>
            <a:r>
              <a:rPr lang="en-IN" b="1" i="1"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4</a:t>
            </a:fld>
            <a:endParaRPr lang="en-IN"/>
          </a:p>
        </p:txBody>
      </p:sp>
      <p:sp>
        <p:nvSpPr>
          <p:cNvPr id="5" name="Footer Placeholder 4">
            <a:extLst>
              <a:ext uri="{FF2B5EF4-FFF2-40B4-BE49-F238E27FC236}">
                <a16:creationId xmlns:a16="http://schemas.microsoft.com/office/drawing/2014/main" id="{29ABCBB4-8BD1-F98B-AC38-F29CE95C7FD9}"/>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730211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7B08-0DDA-5980-C3C2-0965B835D714}"/>
              </a:ext>
            </a:extLst>
          </p:cNvPr>
          <p:cNvSpPr>
            <a:spLocks noGrp="1"/>
          </p:cNvSpPr>
          <p:nvPr>
            <p:ph type="title"/>
          </p:nvPr>
        </p:nvSpPr>
        <p:spPr>
          <a:xfrm>
            <a:off x="838200" y="136525"/>
            <a:ext cx="10515600" cy="86555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Final Classes</a:t>
            </a:r>
          </a:p>
        </p:txBody>
      </p:sp>
      <p:sp>
        <p:nvSpPr>
          <p:cNvPr id="3" name="Content Placeholder 2">
            <a:extLst>
              <a:ext uri="{FF2B5EF4-FFF2-40B4-BE49-F238E27FC236}">
                <a16:creationId xmlns:a16="http://schemas.microsoft.com/office/drawing/2014/main" id="{773B4582-83E4-EE14-1369-959C3CC30873}"/>
              </a:ext>
            </a:extLst>
          </p:cNvPr>
          <p:cNvSpPr>
            <a:spLocks noGrp="1"/>
          </p:cNvSpPr>
          <p:nvPr>
            <p:ph idx="1"/>
          </p:nvPr>
        </p:nvSpPr>
        <p:spPr>
          <a:xfrm>
            <a:off x="838200" y="1002082"/>
            <a:ext cx="10515600" cy="571939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In Java, </a:t>
            </a:r>
            <a:r>
              <a:rPr lang="en-IN" b="1" dirty="0">
                <a:latin typeface="Times New Roman" panose="02020603050405020304" pitchFamily="18" charset="0"/>
                <a:cs typeface="Times New Roman" panose="02020603050405020304" pitchFamily="18" charset="0"/>
              </a:rPr>
              <a:t>a final class is a class that cannot be extended or subclassed. </a:t>
            </a:r>
          </a:p>
          <a:p>
            <a:pPr algn="just"/>
            <a:r>
              <a:rPr lang="en-IN" b="1" dirty="0">
                <a:latin typeface="Times New Roman" panose="02020603050405020304" pitchFamily="18" charset="0"/>
                <a:cs typeface="Times New Roman" panose="02020603050405020304" pitchFamily="18" charset="0"/>
              </a:rPr>
              <a:t>Once a class is declared as final, no other class can inherit from it, </a:t>
            </a:r>
            <a:r>
              <a:rPr lang="en-IN" dirty="0">
                <a:latin typeface="Times New Roman" panose="02020603050405020304" pitchFamily="18" charset="0"/>
                <a:cs typeface="Times New Roman" panose="02020603050405020304" pitchFamily="18" charset="0"/>
              </a:rPr>
              <a:t>ensuring that its implementation remains unchanged in any subclass.</a:t>
            </a:r>
          </a:p>
          <a:p>
            <a:pPr algn="just"/>
            <a:r>
              <a:rPr lang="en-IN" dirty="0">
                <a:latin typeface="Times New Roman" panose="02020603050405020304" pitchFamily="18" charset="0"/>
                <a:cs typeface="Times New Roman" panose="02020603050405020304" pitchFamily="18" charset="0"/>
              </a:rPr>
              <a:t>A final class is a useful tool for maintaining the integrity and immutability of your code, especially when you want to prevent any alteration or inheritance in a class’s behaviour. </a:t>
            </a:r>
          </a:p>
          <a:p>
            <a:pPr algn="just"/>
            <a:r>
              <a:rPr lang="en-IN" dirty="0">
                <a:latin typeface="Times New Roman" panose="02020603050405020304" pitchFamily="18" charset="0"/>
                <a:cs typeface="Times New Roman" panose="02020603050405020304" pitchFamily="18" charset="0"/>
              </a:rPr>
              <a:t>It is especially important in the context of immutable objects and API design.</a:t>
            </a:r>
          </a:p>
          <a:p>
            <a:pPr algn="just"/>
            <a:r>
              <a:rPr lang="en-IN" dirty="0">
                <a:latin typeface="Times New Roman" panose="02020603050405020304" pitchFamily="18" charset="0"/>
                <a:cs typeface="Times New Roman" panose="02020603050405020304" pitchFamily="18" charset="0"/>
              </a:rPr>
              <a:t>A final class is </a:t>
            </a:r>
            <a:r>
              <a:rPr lang="en-IN" b="1" dirty="0">
                <a:latin typeface="Times New Roman" panose="02020603050405020304" pitchFamily="18" charset="0"/>
                <a:cs typeface="Times New Roman" panose="02020603050405020304" pitchFamily="18" charset="0"/>
              </a:rPr>
              <a:t>declared using the final keyword. </a:t>
            </a:r>
          </a:p>
          <a:p>
            <a:pPr marL="0" indent="0">
              <a:buNone/>
            </a:pPr>
            <a:r>
              <a:rPr lang="en-IN" i="1" dirty="0">
                <a:latin typeface="Times New Roman" panose="02020603050405020304" pitchFamily="18" charset="0"/>
                <a:cs typeface="Times New Roman" panose="02020603050405020304" pitchFamily="18" charset="0"/>
              </a:rPr>
              <a:t>final class </a:t>
            </a:r>
            <a:r>
              <a:rPr lang="en-IN" i="1" dirty="0" err="1">
                <a:latin typeface="Times New Roman" panose="02020603050405020304" pitchFamily="18" charset="0"/>
                <a:cs typeface="Times New Roman" panose="02020603050405020304" pitchFamily="18" charset="0"/>
              </a:rPr>
              <a:t>MyClass</a:t>
            </a:r>
            <a:r>
              <a:rPr lang="en-IN" i="1" dirty="0">
                <a:latin typeface="Times New Roman" panose="02020603050405020304" pitchFamily="18" charset="0"/>
                <a:cs typeface="Times New Roman" panose="02020603050405020304" pitchFamily="18" charset="0"/>
              </a:rPr>
              <a:t> {</a:t>
            </a:r>
          </a:p>
          <a:p>
            <a:pPr marL="0" indent="0">
              <a:buNone/>
            </a:pPr>
            <a:r>
              <a:rPr lang="en-IN" i="1" dirty="0">
                <a:latin typeface="Times New Roman" panose="02020603050405020304" pitchFamily="18" charset="0"/>
                <a:cs typeface="Times New Roman" panose="02020603050405020304" pitchFamily="18" charset="0"/>
              </a:rPr>
              <a:t>    // Class contents</a:t>
            </a:r>
          </a:p>
          <a:p>
            <a:pPr marL="0" indent="0">
              <a:buNone/>
            </a:pPr>
            <a:r>
              <a:rPr lang="en-IN" i="1"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28A93E9-6708-5444-6354-34363BC9BE3E}"/>
              </a:ext>
            </a:extLst>
          </p:cNvPr>
          <p:cNvSpPr>
            <a:spLocks noGrp="1"/>
          </p:cNvSpPr>
          <p:nvPr>
            <p:ph type="sldNum" sz="quarter" idx="12"/>
          </p:nvPr>
        </p:nvSpPr>
        <p:spPr/>
        <p:txBody>
          <a:bodyPr/>
          <a:lstStyle/>
          <a:p>
            <a:fld id="{02D18999-B767-427B-97F3-478A1EC26E1A}" type="slidenum">
              <a:rPr lang="en-IN" smtClean="0"/>
              <a:t>40</a:t>
            </a:fld>
            <a:endParaRPr lang="en-IN"/>
          </a:p>
        </p:txBody>
      </p:sp>
      <p:sp>
        <p:nvSpPr>
          <p:cNvPr id="5" name="Footer Placeholder 4">
            <a:extLst>
              <a:ext uri="{FF2B5EF4-FFF2-40B4-BE49-F238E27FC236}">
                <a16:creationId xmlns:a16="http://schemas.microsoft.com/office/drawing/2014/main" id="{A01AE3E0-8381-4F6B-7738-14155B8BFACE}"/>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400906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F571-38FC-9112-1FF7-02A5858D149C}"/>
              </a:ext>
            </a:extLst>
          </p:cNvPr>
          <p:cNvSpPr>
            <a:spLocks noGrp="1"/>
          </p:cNvSpPr>
          <p:nvPr>
            <p:ph type="title"/>
          </p:nvPr>
        </p:nvSpPr>
        <p:spPr>
          <a:xfrm>
            <a:off x="838200" y="136525"/>
            <a:ext cx="10515600" cy="71524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Key Points about Final Classes</a:t>
            </a:r>
          </a:p>
        </p:txBody>
      </p:sp>
      <p:sp>
        <p:nvSpPr>
          <p:cNvPr id="3" name="Content Placeholder 2">
            <a:extLst>
              <a:ext uri="{FF2B5EF4-FFF2-40B4-BE49-F238E27FC236}">
                <a16:creationId xmlns:a16="http://schemas.microsoft.com/office/drawing/2014/main" id="{0FBF2264-0ACE-9CBC-2901-2DC99AD7E3F1}"/>
              </a:ext>
            </a:extLst>
          </p:cNvPr>
          <p:cNvSpPr>
            <a:spLocks noGrp="1"/>
          </p:cNvSpPr>
          <p:nvPr>
            <p:ph idx="1"/>
          </p:nvPr>
        </p:nvSpPr>
        <p:spPr>
          <a:xfrm>
            <a:off x="838200" y="851770"/>
            <a:ext cx="10515600" cy="5325193"/>
          </a:xfrm>
        </p:spPr>
        <p:txBody>
          <a:bodyPr>
            <a:normAutofit fontScale="92500" lnSpcReduction="10000"/>
          </a:bodyPr>
          <a:lstStyle/>
          <a:p>
            <a:pPr algn="just"/>
            <a:r>
              <a:rPr lang="en-IN" b="1" dirty="0">
                <a:latin typeface="Times New Roman" panose="02020603050405020304" pitchFamily="18" charset="0"/>
                <a:cs typeface="Times New Roman" panose="02020603050405020304" pitchFamily="18" charset="0"/>
              </a:rPr>
              <a:t>Cannot be inherited: </a:t>
            </a:r>
            <a:r>
              <a:rPr lang="en-IN" dirty="0">
                <a:latin typeface="Times New Roman" panose="02020603050405020304" pitchFamily="18" charset="0"/>
                <a:cs typeface="Times New Roman" panose="02020603050405020304" pitchFamily="18" charset="0"/>
              </a:rPr>
              <a:t>Declaring a class as final prevents any other class from extending it. This ensures that no one can alter or override its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through inheritance.</a:t>
            </a:r>
          </a:p>
          <a:p>
            <a:pPr algn="just"/>
            <a:r>
              <a:rPr lang="en-IN" b="1" dirty="0">
                <a:latin typeface="Times New Roman" panose="02020603050405020304" pitchFamily="18" charset="0"/>
                <a:cs typeface="Times New Roman" panose="02020603050405020304" pitchFamily="18" charset="0"/>
              </a:rPr>
              <a:t>Immutable classes: </a:t>
            </a:r>
            <a:r>
              <a:rPr lang="en-IN" dirty="0">
                <a:latin typeface="Times New Roman" panose="02020603050405020304" pitchFamily="18" charset="0"/>
                <a:cs typeface="Times New Roman" panose="02020603050405020304" pitchFamily="18" charset="0"/>
              </a:rPr>
              <a:t>Final classes are often used when creating immutable classes (classes whose instances cannot be modified after creation). For example, Java’s String class is final, ensuring that its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is consistent and secure.</a:t>
            </a:r>
          </a:p>
          <a:p>
            <a:pPr algn="just"/>
            <a:r>
              <a:rPr lang="en-IN" b="1" dirty="0">
                <a:latin typeface="Times New Roman" panose="02020603050405020304" pitchFamily="18" charset="0"/>
                <a:cs typeface="Times New Roman" panose="02020603050405020304" pitchFamily="18" charset="0"/>
              </a:rPr>
              <a:t>Security and reliability: </a:t>
            </a:r>
            <a:r>
              <a:rPr lang="en-IN" dirty="0">
                <a:latin typeface="Times New Roman" panose="02020603050405020304" pitchFamily="18" charset="0"/>
                <a:cs typeface="Times New Roman" panose="02020603050405020304" pitchFamily="18" charset="0"/>
              </a:rPr>
              <a:t>Marking a class as final can prevent unintended modifications and enhance security, especially in API development where you don’t want users to alter certain </a:t>
            </a:r>
            <a:r>
              <a:rPr lang="en-IN" dirty="0" err="1">
                <a:latin typeface="Times New Roman" panose="02020603050405020304" pitchFamily="18" charset="0"/>
                <a:cs typeface="Times New Roman" panose="02020603050405020304" pitchFamily="18" charset="0"/>
              </a:rPr>
              <a:t>behaviors</a:t>
            </a:r>
            <a:r>
              <a:rPr lang="en-IN" dirty="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Final methods in final classes: </a:t>
            </a:r>
            <a:r>
              <a:rPr lang="en-IN" dirty="0">
                <a:latin typeface="Times New Roman" panose="02020603050405020304" pitchFamily="18" charset="0"/>
                <a:cs typeface="Times New Roman" panose="02020603050405020304" pitchFamily="18" charset="0"/>
              </a:rPr>
              <a:t>Since a final class cannot be extended, all its methods are inherently final. However, you can also declare individual methods as final to prevent them from being overridden, even in non-final classes.</a:t>
            </a:r>
          </a:p>
        </p:txBody>
      </p:sp>
      <p:sp>
        <p:nvSpPr>
          <p:cNvPr id="4" name="Slide Number Placeholder 3">
            <a:extLst>
              <a:ext uri="{FF2B5EF4-FFF2-40B4-BE49-F238E27FC236}">
                <a16:creationId xmlns:a16="http://schemas.microsoft.com/office/drawing/2014/main" id="{A1AC618B-1441-8809-6E32-8F6B736B3E3B}"/>
              </a:ext>
            </a:extLst>
          </p:cNvPr>
          <p:cNvSpPr>
            <a:spLocks noGrp="1"/>
          </p:cNvSpPr>
          <p:nvPr>
            <p:ph type="sldNum" sz="quarter" idx="12"/>
          </p:nvPr>
        </p:nvSpPr>
        <p:spPr/>
        <p:txBody>
          <a:bodyPr/>
          <a:lstStyle/>
          <a:p>
            <a:fld id="{02D18999-B767-427B-97F3-478A1EC26E1A}" type="slidenum">
              <a:rPr lang="en-IN" smtClean="0"/>
              <a:t>41</a:t>
            </a:fld>
            <a:endParaRPr lang="en-IN"/>
          </a:p>
        </p:txBody>
      </p:sp>
      <p:sp>
        <p:nvSpPr>
          <p:cNvPr id="5" name="Footer Placeholder 4">
            <a:extLst>
              <a:ext uri="{FF2B5EF4-FFF2-40B4-BE49-F238E27FC236}">
                <a16:creationId xmlns:a16="http://schemas.microsoft.com/office/drawing/2014/main" id="{38B1772F-7665-C3CA-F9E4-4719B898036D}"/>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525438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A87C-EC52-528A-3DFA-4E620F6C8B1D}"/>
              </a:ext>
            </a:extLst>
          </p:cNvPr>
          <p:cNvSpPr>
            <a:spLocks noGrp="1"/>
          </p:cNvSpPr>
          <p:nvPr>
            <p:ph type="title"/>
          </p:nvPr>
        </p:nvSpPr>
        <p:spPr>
          <a:xfrm>
            <a:off x="838200" y="136525"/>
            <a:ext cx="10515600" cy="86555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Uses of Final Classes:</a:t>
            </a:r>
          </a:p>
        </p:txBody>
      </p:sp>
      <p:sp>
        <p:nvSpPr>
          <p:cNvPr id="3" name="Content Placeholder 2">
            <a:extLst>
              <a:ext uri="{FF2B5EF4-FFF2-40B4-BE49-F238E27FC236}">
                <a16:creationId xmlns:a16="http://schemas.microsoft.com/office/drawing/2014/main" id="{491E9ECF-5C64-D067-501B-CB12A7F85816}"/>
              </a:ext>
            </a:extLst>
          </p:cNvPr>
          <p:cNvSpPr>
            <a:spLocks noGrp="1"/>
          </p:cNvSpPr>
          <p:nvPr>
            <p:ph idx="1"/>
          </p:nvPr>
        </p:nvSpPr>
        <p:spPr>
          <a:xfrm>
            <a:off x="838200" y="1152395"/>
            <a:ext cx="10515600" cy="5024568"/>
          </a:xfrm>
        </p:spPr>
        <p:txBody>
          <a:bodyPr/>
          <a:lstStyle/>
          <a:p>
            <a:pPr algn="just"/>
            <a:r>
              <a:rPr lang="en-IN" b="1" dirty="0">
                <a:latin typeface="Times New Roman" panose="02020603050405020304" pitchFamily="18" charset="0"/>
                <a:cs typeface="Times New Roman" panose="02020603050405020304" pitchFamily="18" charset="0"/>
              </a:rPr>
              <a:t>Immutable classes: </a:t>
            </a:r>
            <a:r>
              <a:rPr lang="en-IN" dirty="0">
                <a:latin typeface="Times New Roman" panose="02020603050405020304" pitchFamily="18" charset="0"/>
                <a:cs typeface="Times New Roman" panose="02020603050405020304" pitchFamily="18" charset="0"/>
              </a:rPr>
              <a:t>Final classes are often used to create immutable objects (e.g., String, Integer, Boolean). This ensures the class's behaviour remains predictable and unmodifiable.</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 When designing classes for APIs or sensitive systems, you may want to mark a class as final to prevent others from altering its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through inheritance.</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Efficiency: </a:t>
            </a:r>
            <a:r>
              <a:rPr lang="en-IN" dirty="0">
                <a:latin typeface="Times New Roman" panose="02020603050405020304" pitchFamily="18" charset="0"/>
                <a:cs typeface="Times New Roman" panose="02020603050405020304" pitchFamily="18" charset="0"/>
              </a:rPr>
              <a:t>In some cases, marking a class as final can allow the JVM to perform certain optimizations, as it knows that the class hierarchy will not change.</a:t>
            </a:r>
          </a:p>
        </p:txBody>
      </p:sp>
      <p:sp>
        <p:nvSpPr>
          <p:cNvPr id="4" name="Slide Number Placeholder 3">
            <a:extLst>
              <a:ext uri="{FF2B5EF4-FFF2-40B4-BE49-F238E27FC236}">
                <a16:creationId xmlns:a16="http://schemas.microsoft.com/office/drawing/2014/main" id="{88FE3B33-CE35-B4C8-1A31-4ADD9EE7C2E1}"/>
              </a:ext>
            </a:extLst>
          </p:cNvPr>
          <p:cNvSpPr>
            <a:spLocks noGrp="1"/>
          </p:cNvSpPr>
          <p:nvPr>
            <p:ph type="sldNum" sz="quarter" idx="12"/>
          </p:nvPr>
        </p:nvSpPr>
        <p:spPr/>
        <p:txBody>
          <a:bodyPr/>
          <a:lstStyle/>
          <a:p>
            <a:fld id="{02D18999-B767-427B-97F3-478A1EC26E1A}" type="slidenum">
              <a:rPr lang="en-IN" smtClean="0"/>
              <a:t>42</a:t>
            </a:fld>
            <a:endParaRPr lang="en-IN"/>
          </a:p>
        </p:txBody>
      </p:sp>
      <p:sp>
        <p:nvSpPr>
          <p:cNvPr id="5" name="Footer Placeholder 4">
            <a:extLst>
              <a:ext uri="{FF2B5EF4-FFF2-40B4-BE49-F238E27FC236}">
                <a16:creationId xmlns:a16="http://schemas.microsoft.com/office/drawing/2014/main" id="{F2CA0DB2-9903-9DF7-91AB-531A58FE60CC}"/>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168346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CCE5-E9B7-2214-661F-FCC9192DEBA9}"/>
              </a:ext>
            </a:extLst>
          </p:cNvPr>
          <p:cNvSpPr>
            <a:spLocks noGrp="1"/>
          </p:cNvSpPr>
          <p:nvPr>
            <p:ph type="title"/>
          </p:nvPr>
        </p:nvSpPr>
        <p:spPr>
          <a:xfrm>
            <a:off x="838200" y="225469"/>
            <a:ext cx="10515600" cy="839244"/>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6943B839-4E8D-C6A5-75E7-69851288107A}"/>
              </a:ext>
            </a:extLst>
          </p:cNvPr>
          <p:cNvSpPr>
            <a:spLocks noGrp="1"/>
          </p:cNvSpPr>
          <p:nvPr>
            <p:ph idx="1"/>
          </p:nvPr>
        </p:nvSpPr>
        <p:spPr>
          <a:xfrm>
            <a:off x="838200" y="1340285"/>
            <a:ext cx="10515600" cy="4836678"/>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final class Vehicle {</a:t>
            </a:r>
          </a:p>
          <a:p>
            <a:pPr marL="0" indent="0">
              <a:buNone/>
            </a:pPr>
            <a:r>
              <a:rPr lang="en-IN" dirty="0">
                <a:latin typeface="Times New Roman" panose="02020603050405020304" pitchFamily="18" charset="0"/>
                <a:cs typeface="Times New Roman" panose="02020603050405020304" pitchFamily="18" charset="0"/>
              </a:rPr>
              <a:t>    void display()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is a vehicle");</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The following class will cause a compile-time error</a:t>
            </a:r>
          </a:p>
          <a:p>
            <a:pPr marL="0" indent="0">
              <a:buNone/>
            </a:pPr>
            <a:r>
              <a:rPr lang="en-IN" dirty="0">
                <a:latin typeface="Times New Roman" panose="02020603050405020304" pitchFamily="18" charset="0"/>
                <a:cs typeface="Times New Roman" panose="02020603050405020304" pitchFamily="18" charset="0"/>
              </a:rPr>
              <a:t>class Car extends Vehicle { } // Error: Cannot inherit from final class</a:t>
            </a:r>
          </a:p>
        </p:txBody>
      </p:sp>
      <p:sp>
        <p:nvSpPr>
          <p:cNvPr id="4" name="Slide Number Placeholder 3">
            <a:extLst>
              <a:ext uri="{FF2B5EF4-FFF2-40B4-BE49-F238E27FC236}">
                <a16:creationId xmlns:a16="http://schemas.microsoft.com/office/drawing/2014/main" id="{B6407F30-0645-491D-C606-E6E74865A237}"/>
              </a:ext>
            </a:extLst>
          </p:cNvPr>
          <p:cNvSpPr>
            <a:spLocks noGrp="1"/>
          </p:cNvSpPr>
          <p:nvPr>
            <p:ph type="sldNum" sz="quarter" idx="12"/>
          </p:nvPr>
        </p:nvSpPr>
        <p:spPr/>
        <p:txBody>
          <a:bodyPr/>
          <a:lstStyle/>
          <a:p>
            <a:fld id="{02D18999-B767-427B-97F3-478A1EC26E1A}" type="slidenum">
              <a:rPr lang="en-IN" smtClean="0"/>
              <a:t>43</a:t>
            </a:fld>
            <a:endParaRPr lang="en-IN"/>
          </a:p>
        </p:txBody>
      </p:sp>
      <p:sp>
        <p:nvSpPr>
          <p:cNvPr id="5" name="Footer Placeholder 4">
            <a:extLst>
              <a:ext uri="{FF2B5EF4-FFF2-40B4-BE49-F238E27FC236}">
                <a16:creationId xmlns:a16="http://schemas.microsoft.com/office/drawing/2014/main" id="{957E2BDA-1A74-F2D6-D9FE-40D21C258243}"/>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804665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D879-95EF-FD0F-9711-13707D24E85E}"/>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Final Methods and Overriding:</a:t>
            </a:r>
          </a:p>
        </p:txBody>
      </p:sp>
      <p:sp>
        <p:nvSpPr>
          <p:cNvPr id="3" name="Content Placeholder 2">
            <a:extLst>
              <a:ext uri="{FF2B5EF4-FFF2-40B4-BE49-F238E27FC236}">
                <a16:creationId xmlns:a16="http://schemas.microsoft.com/office/drawing/2014/main" id="{1E4B5C9D-6926-6440-16F1-CD685E6E3881}"/>
              </a:ext>
            </a:extLst>
          </p:cNvPr>
          <p:cNvSpPr>
            <a:spLocks noGrp="1"/>
          </p:cNvSpPr>
          <p:nvPr>
            <p:ph idx="1"/>
          </p:nvPr>
        </p:nvSpPr>
        <p:spPr/>
        <p:txBody>
          <a:bodyPr/>
          <a:lstStyle/>
          <a:p>
            <a:pPr algn="just"/>
            <a:r>
              <a:rPr lang="en-IN" b="1" dirty="0">
                <a:latin typeface="Times New Roman" panose="02020603050405020304" pitchFamily="18" charset="0"/>
                <a:cs typeface="Times New Roman" panose="02020603050405020304" pitchFamily="18" charset="0"/>
              </a:rPr>
              <a:t>If a method is marked as final, it cannot be overridden in a subclass.</a:t>
            </a:r>
          </a:p>
        </p:txBody>
      </p:sp>
      <p:sp>
        <p:nvSpPr>
          <p:cNvPr id="4" name="Slide Number Placeholder 3">
            <a:extLst>
              <a:ext uri="{FF2B5EF4-FFF2-40B4-BE49-F238E27FC236}">
                <a16:creationId xmlns:a16="http://schemas.microsoft.com/office/drawing/2014/main" id="{0572CC12-AE65-5E11-8DE8-07751F38A574}"/>
              </a:ext>
            </a:extLst>
          </p:cNvPr>
          <p:cNvSpPr>
            <a:spLocks noGrp="1"/>
          </p:cNvSpPr>
          <p:nvPr>
            <p:ph type="sldNum" sz="quarter" idx="12"/>
          </p:nvPr>
        </p:nvSpPr>
        <p:spPr/>
        <p:txBody>
          <a:bodyPr/>
          <a:lstStyle/>
          <a:p>
            <a:fld id="{02D18999-B767-427B-97F3-478A1EC26E1A}" type="slidenum">
              <a:rPr lang="en-IN" smtClean="0"/>
              <a:t>44</a:t>
            </a:fld>
            <a:endParaRPr lang="en-IN"/>
          </a:p>
        </p:txBody>
      </p:sp>
      <p:sp>
        <p:nvSpPr>
          <p:cNvPr id="5" name="Footer Placeholder 4">
            <a:extLst>
              <a:ext uri="{FF2B5EF4-FFF2-40B4-BE49-F238E27FC236}">
                <a16:creationId xmlns:a16="http://schemas.microsoft.com/office/drawing/2014/main" id="{77AF71A4-BC2A-04C0-3891-C30781C939B8}"/>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303025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39C8-4464-938F-2410-A8C5B8DF107C}"/>
              </a:ext>
            </a:extLst>
          </p:cNvPr>
          <p:cNvSpPr>
            <a:spLocks noGrp="1"/>
          </p:cNvSpPr>
          <p:nvPr>
            <p:ph type="title"/>
          </p:nvPr>
        </p:nvSpPr>
        <p:spPr>
          <a:xfrm>
            <a:off x="838200" y="136525"/>
            <a:ext cx="10515600" cy="1003343"/>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F3C8CD92-CA09-298E-03FA-5BFCFED9987C}"/>
              </a:ext>
            </a:extLst>
          </p:cNvPr>
          <p:cNvSpPr>
            <a:spLocks noGrp="1"/>
          </p:cNvSpPr>
          <p:nvPr>
            <p:ph idx="1"/>
          </p:nvPr>
        </p:nvSpPr>
        <p:spPr>
          <a:xfrm>
            <a:off x="838200" y="1139868"/>
            <a:ext cx="10515600" cy="5037095"/>
          </a:xfrm>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class Animal {</a:t>
            </a:r>
          </a:p>
          <a:p>
            <a:pPr marL="0" indent="0">
              <a:buNone/>
            </a:pPr>
            <a:r>
              <a:rPr lang="en-IN" dirty="0">
                <a:latin typeface="Times New Roman" panose="02020603050405020304" pitchFamily="18" charset="0"/>
                <a:cs typeface="Times New Roman" panose="02020603050405020304" pitchFamily="18" charset="0"/>
              </a:rPr>
              <a:t>    final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("This animal makes a sound.");</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Dog extends Animal {</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Compilation error: cannot override final method from Animal</a:t>
            </a:r>
          </a:p>
          <a:p>
            <a:pPr marL="0" indent="0">
              <a:buNone/>
            </a:pPr>
            <a:r>
              <a:rPr lang="en-IN" b="1" dirty="0">
                <a:latin typeface="Times New Roman" panose="02020603050405020304" pitchFamily="18" charset="0"/>
                <a:cs typeface="Times New Roman" panose="02020603050405020304" pitchFamily="18" charset="0"/>
              </a:rPr>
              <a:t>    @Override</a:t>
            </a:r>
          </a:p>
          <a:p>
            <a:pPr marL="0" indent="0">
              <a:buNone/>
            </a:pPr>
            <a:r>
              <a:rPr lang="en-IN" dirty="0">
                <a:latin typeface="Times New Roman" panose="02020603050405020304" pitchFamily="18" charset="0"/>
                <a:cs typeface="Times New Roman" panose="02020603050405020304" pitchFamily="18" charset="0"/>
              </a:rPr>
              <a:t>    void sound()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dog barks.");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B55A87C-4653-8F8C-F5A7-1B80BBDA4B5E}"/>
              </a:ext>
            </a:extLst>
          </p:cNvPr>
          <p:cNvSpPr>
            <a:spLocks noGrp="1"/>
          </p:cNvSpPr>
          <p:nvPr>
            <p:ph type="sldNum" sz="quarter" idx="12"/>
          </p:nvPr>
        </p:nvSpPr>
        <p:spPr/>
        <p:txBody>
          <a:bodyPr/>
          <a:lstStyle/>
          <a:p>
            <a:fld id="{02D18999-B767-427B-97F3-478A1EC26E1A}" type="slidenum">
              <a:rPr lang="en-IN" smtClean="0"/>
              <a:t>45</a:t>
            </a:fld>
            <a:endParaRPr lang="en-IN"/>
          </a:p>
        </p:txBody>
      </p:sp>
      <p:sp>
        <p:nvSpPr>
          <p:cNvPr id="5" name="Footer Placeholder 4">
            <a:extLst>
              <a:ext uri="{FF2B5EF4-FFF2-40B4-BE49-F238E27FC236}">
                <a16:creationId xmlns:a16="http://schemas.microsoft.com/office/drawing/2014/main" id="{C092EBDC-4A57-7EBA-5CE0-F1CF8079D6A8}"/>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060654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B3FCC3-5E60-ACB2-72BF-EA8481A84F75}"/>
              </a:ext>
            </a:extLst>
          </p:cNvPr>
          <p:cNvPicPr>
            <a:picLocks noGrp="1" noChangeAspect="1"/>
          </p:cNvPicPr>
          <p:nvPr>
            <p:ph idx="1"/>
          </p:nvPr>
        </p:nvPicPr>
        <p:blipFill>
          <a:blip r:embed="rId2"/>
          <a:stretch>
            <a:fillRect/>
          </a:stretch>
        </p:blipFill>
        <p:spPr>
          <a:xfrm>
            <a:off x="1009650" y="413359"/>
            <a:ext cx="10172700" cy="5175087"/>
          </a:xfrm>
        </p:spPr>
      </p:pic>
      <p:sp>
        <p:nvSpPr>
          <p:cNvPr id="4" name="Slide Number Placeholder 3">
            <a:extLst>
              <a:ext uri="{FF2B5EF4-FFF2-40B4-BE49-F238E27FC236}">
                <a16:creationId xmlns:a16="http://schemas.microsoft.com/office/drawing/2014/main" id="{3053A787-90A8-FCE2-2310-3D52D252F946}"/>
              </a:ext>
            </a:extLst>
          </p:cNvPr>
          <p:cNvSpPr>
            <a:spLocks noGrp="1"/>
          </p:cNvSpPr>
          <p:nvPr>
            <p:ph type="sldNum" sz="quarter" idx="12"/>
          </p:nvPr>
        </p:nvSpPr>
        <p:spPr/>
        <p:txBody>
          <a:bodyPr/>
          <a:lstStyle/>
          <a:p>
            <a:fld id="{02D18999-B767-427B-97F3-478A1EC26E1A}" type="slidenum">
              <a:rPr lang="en-IN" smtClean="0"/>
              <a:t>46</a:t>
            </a:fld>
            <a:endParaRPr lang="en-IN"/>
          </a:p>
        </p:txBody>
      </p:sp>
      <p:sp>
        <p:nvSpPr>
          <p:cNvPr id="2" name="Footer Placeholder 1">
            <a:extLst>
              <a:ext uri="{FF2B5EF4-FFF2-40B4-BE49-F238E27FC236}">
                <a16:creationId xmlns:a16="http://schemas.microsoft.com/office/drawing/2014/main" id="{3CE04316-A4C7-DC48-F430-F70978C498AA}"/>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490310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FE87-1596-381D-AEA7-3371DD669CB3}"/>
              </a:ext>
            </a:extLst>
          </p:cNvPr>
          <p:cNvSpPr>
            <a:spLocks noGrp="1"/>
          </p:cNvSpPr>
          <p:nvPr>
            <p:ph type="title"/>
          </p:nvPr>
        </p:nvSpPr>
        <p:spPr>
          <a:xfrm>
            <a:off x="838200" y="136525"/>
            <a:ext cx="10515600" cy="978291"/>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Inner Classes in Java</a:t>
            </a:r>
          </a:p>
        </p:txBody>
      </p:sp>
      <p:sp>
        <p:nvSpPr>
          <p:cNvPr id="3" name="Content Placeholder 2">
            <a:extLst>
              <a:ext uri="{FF2B5EF4-FFF2-40B4-BE49-F238E27FC236}">
                <a16:creationId xmlns:a16="http://schemas.microsoft.com/office/drawing/2014/main" id="{510D7D13-C61A-8BD8-F94B-CE741598BA0E}"/>
              </a:ext>
            </a:extLst>
          </p:cNvPr>
          <p:cNvSpPr>
            <a:spLocks noGrp="1"/>
          </p:cNvSpPr>
          <p:nvPr>
            <p:ph idx="1"/>
          </p:nvPr>
        </p:nvSpPr>
        <p:spPr>
          <a:xfrm>
            <a:off x="838200" y="1027134"/>
            <a:ext cx="10515600" cy="5149829"/>
          </a:xfrm>
        </p:spPr>
        <p:txBody>
          <a:bodyPr/>
          <a:lstStyle/>
          <a:p>
            <a:pPr algn="just"/>
            <a:r>
              <a:rPr lang="en-IN" dirty="0">
                <a:latin typeface="Times New Roman" panose="02020603050405020304" pitchFamily="18" charset="0"/>
                <a:cs typeface="Times New Roman" panose="02020603050405020304" pitchFamily="18" charset="0"/>
              </a:rPr>
              <a:t>In Java, inner classes </a:t>
            </a:r>
            <a:r>
              <a:rPr lang="en-IN" b="1" dirty="0">
                <a:latin typeface="Times New Roman" panose="02020603050405020304" pitchFamily="18" charset="0"/>
                <a:cs typeface="Times New Roman" panose="02020603050405020304" pitchFamily="18" charset="0"/>
              </a:rPr>
              <a:t>are classes defined within another class.</a:t>
            </a:r>
          </a:p>
          <a:p>
            <a:pPr algn="just"/>
            <a:r>
              <a:rPr lang="en-IN" dirty="0">
                <a:latin typeface="Times New Roman" panose="02020603050405020304" pitchFamily="18" charset="0"/>
                <a:cs typeface="Times New Roman" panose="02020603050405020304" pitchFamily="18" charset="0"/>
              </a:rPr>
              <a:t> They provide a logical grouping of classes and can help in better encapsulation, especially when a class is used only in the context of another class. </a:t>
            </a:r>
          </a:p>
          <a:p>
            <a:pPr algn="just"/>
            <a:r>
              <a:rPr lang="en-IN" b="1" dirty="0">
                <a:latin typeface="Times New Roman" panose="02020603050405020304" pitchFamily="18" charset="0"/>
                <a:cs typeface="Times New Roman" panose="02020603050405020304" pitchFamily="18" charset="0"/>
              </a:rPr>
              <a:t>Inner classes can access the members (including private members) of the outer class, which is an advantage over regular class relationships.</a:t>
            </a:r>
          </a:p>
        </p:txBody>
      </p:sp>
      <p:sp>
        <p:nvSpPr>
          <p:cNvPr id="4" name="Slide Number Placeholder 3">
            <a:extLst>
              <a:ext uri="{FF2B5EF4-FFF2-40B4-BE49-F238E27FC236}">
                <a16:creationId xmlns:a16="http://schemas.microsoft.com/office/drawing/2014/main" id="{5EEF4822-F479-69C5-FB83-360F4DFA0735}"/>
              </a:ext>
            </a:extLst>
          </p:cNvPr>
          <p:cNvSpPr>
            <a:spLocks noGrp="1"/>
          </p:cNvSpPr>
          <p:nvPr>
            <p:ph type="sldNum" sz="quarter" idx="12"/>
          </p:nvPr>
        </p:nvSpPr>
        <p:spPr/>
        <p:txBody>
          <a:bodyPr/>
          <a:lstStyle/>
          <a:p>
            <a:fld id="{02D18999-B767-427B-97F3-478A1EC26E1A}" type="slidenum">
              <a:rPr lang="en-IN" smtClean="0"/>
              <a:t>47</a:t>
            </a:fld>
            <a:endParaRPr lang="en-IN"/>
          </a:p>
        </p:txBody>
      </p:sp>
      <p:sp>
        <p:nvSpPr>
          <p:cNvPr id="5" name="Footer Placeholder 4">
            <a:extLst>
              <a:ext uri="{FF2B5EF4-FFF2-40B4-BE49-F238E27FC236}">
                <a16:creationId xmlns:a16="http://schemas.microsoft.com/office/drawing/2014/main" id="{986FD25F-2FBA-C051-5EE0-C51318ABC484}"/>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809228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58C7-037E-1222-4DE9-0F045B941F55}"/>
              </a:ext>
            </a:extLst>
          </p:cNvPr>
          <p:cNvSpPr>
            <a:spLocks noGrp="1"/>
          </p:cNvSpPr>
          <p:nvPr>
            <p:ph type="title"/>
          </p:nvPr>
        </p:nvSpPr>
        <p:spPr>
          <a:xfrm>
            <a:off x="838200" y="136525"/>
            <a:ext cx="10515600" cy="77787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Types of Inner Classes in Java</a:t>
            </a:r>
          </a:p>
        </p:txBody>
      </p:sp>
      <p:sp>
        <p:nvSpPr>
          <p:cNvPr id="3" name="Content Placeholder 2">
            <a:extLst>
              <a:ext uri="{FF2B5EF4-FFF2-40B4-BE49-F238E27FC236}">
                <a16:creationId xmlns:a16="http://schemas.microsoft.com/office/drawing/2014/main" id="{2067543B-C4D8-451B-2BDB-AA44B125E7FE}"/>
              </a:ext>
            </a:extLst>
          </p:cNvPr>
          <p:cNvSpPr>
            <a:spLocks noGrp="1"/>
          </p:cNvSpPr>
          <p:nvPr>
            <p:ph idx="1"/>
          </p:nvPr>
        </p:nvSpPr>
        <p:spPr>
          <a:xfrm>
            <a:off x="838200" y="1089764"/>
            <a:ext cx="10515600" cy="5087199"/>
          </a:xfrm>
        </p:spPr>
        <p:txBody>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Static Nested Class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Non-static Inner Class (Regular Inner Class)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Local Inner Class</a:t>
            </a:r>
          </a:p>
          <a:p>
            <a:pPr marL="514350" indent="-514350">
              <a:buFont typeface="+mj-lt"/>
              <a:buAutoNum type="arabicPeriod"/>
            </a:pPr>
            <a:r>
              <a:rPr lang="en-IN" dirty="0">
                <a:solidFill>
                  <a:srgbClr val="FF0000"/>
                </a:solidFill>
                <a:latin typeface="Times New Roman" panose="02020603050405020304" pitchFamily="18" charset="0"/>
                <a:cs typeface="Times New Roman" panose="02020603050405020304" pitchFamily="18" charset="0"/>
              </a:rPr>
              <a:t>Anonymous Inner Class (Can be used only with Interface)</a:t>
            </a:r>
          </a:p>
        </p:txBody>
      </p:sp>
      <p:sp>
        <p:nvSpPr>
          <p:cNvPr id="4" name="Slide Number Placeholder 3">
            <a:extLst>
              <a:ext uri="{FF2B5EF4-FFF2-40B4-BE49-F238E27FC236}">
                <a16:creationId xmlns:a16="http://schemas.microsoft.com/office/drawing/2014/main" id="{9D6DA455-CF4C-0DAF-6DB5-1256D5DD859B}"/>
              </a:ext>
            </a:extLst>
          </p:cNvPr>
          <p:cNvSpPr>
            <a:spLocks noGrp="1"/>
          </p:cNvSpPr>
          <p:nvPr>
            <p:ph type="sldNum" sz="quarter" idx="12"/>
          </p:nvPr>
        </p:nvSpPr>
        <p:spPr/>
        <p:txBody>
          <a:bodyPr/>
          <a:lstStyle/>
          <a:p>
            <a:fld id="{02D18999-B767-427B-97F3-478A1EC26E1A}" type="slidenum">
              <a:rPr lang="en-IN" smtClean="0"/>
              <a:t>48</a:t>
            </a:fld>
            <a:endParaRPr lang="en-IN"/>
          </a:p>
        </p:txBody>
      </p:sp>
      <p:sp>
        <p:nvSpPr>
          <p:cNvPr id="5" name="Footer Placeholder 4">
            <a:extLst>
              <a:ext uri="{FF2B5EF4-FFF2-40B4-BE49-F238E27FC236}">
                <a16:creationId xmlns:a16="http://schemas.microsoft.com/office/drawing/2014/main" id="{A04E2FA0-F047-77E8-0549-6EA64C25C5D0}"/>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611008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8375-3624-54E1-CA29-D350D8A6B906}"/>
              </a:ext>
            </a:extLst>
          </p:cNvPr>
          <p:cNvSpPr>
            <a:spLocks noGrp="1"/>
          </p:cNvSpPr>
          <p:nvPr>
            <p:ph type="title"/>
          </p:nvPr>
        </p:nvSpPr>
        <p:spPr>
          <a:xfrm>
            <a:off x="838200" y="225469"/>
            <a:ext cx="10515600" cy="776614"/>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Static Nested Class</a:t>
            </a:r>
          </a:p>
        </p:txBody>
      </p:sp>
      <p:sp>
        <p:nvSpPr>
          <p:cNvPr id="3" name="Content Placeholder 2">
            <a:extLst>
              <a:ext uri="{FF2B5EF4-FFF2-40B4-BE49-F238E27FC236}">
                <a16:creationId xmlns:a16="http://schemas.microsoft.com/office/drawing/2014/main" id="{A341B4B4-FB48-9EAF-97A1-9739FE1382CC}"/>
              </a:ext>
            </a:extLst>
          </p:cNvPr>
          <p:cNvSpPr>
            <a:spLocks noGrp="1"/>
          </p:cNvSpPr>
          <p:nvPr>
            <p:ph idx="1"/>
          </p:nvPr>
        </p:nvSpPr>
        <p:spPr>
          <a:xfrm>
            <a:off x="838200" y="1202499"/>
            <a:ext cx="10515600" cy="4974464"/>
          </a:xfrm>
        </p:spPr>
        <p:txBody>
          <a:bodyPr>
            <a:normAutofit/>
          </a:bodyPr>
          <a:lstStyle/>
          <a:p>
            <a:pPr algn="just"/>
            <a:r>
              <a:rPr lang="en-IN" b="1" dirty="0">
                <a:latin typeface="Times New Roman" panose="02020603050405020304" pitchFamily="18" charset="0"/>
                <a:cs typeface="Times New Roman" panose="02020603050405020304" pitchFamily="18" charset="0"/>
              </a:rPr>
              <a:t>Definition: </a:t>
            </a:r>
            <a:r>
              <a:rPr lang="en-IN" dirty="0">
                <a:latin typeface="Times New Roman" panose="02020603050405020304" pitchFamily="18" charset="0"/>
                <a:cs typeface="Times New Roman" panose="02020603050405020304" pitchFamily="18" charset="0"/>
              </a:rPr>
              <a:t>A static nested class is a nested class that is declared with the static keyword.</a:t>
            </a:r>
          </a:p>
          <a:p>
            <a:pPr algn="just"/>
            <a:r>
              <a:rPr lang="en-IN" b="1" dirty="0">
                <a:latin typeface="Times New Roman" panose="02020603050405020304" pitchFamily="18" charset="0"/>
                <a:cs typeface="Times New Roman" panose="02020603050405020304" pitchFamily="18" charset="0"/>
              </a:rPr>
              <a:t>Association with Outer Class: </a:t>
            </a:r>
            <a:r>
              <a:rPr lang="en-IN" dirty="0">
                <a:latin typeface="Times New Roman" panose="02020603050405020304" pitchFamily="18" charset="0"/>
                <a:cs typeface="Times New Roman" panose="02020603050405020304" pitchFamily="18" charset="0"/>
              </a:rPr>
              <a:t>It is associated with the outer class, but not with instances of the outer class. This means it can be instantiated without creating an instance of the outer class.</a:t>
            </a:r>
          </a:p>
          <a:p>
            <a:pPr algn="just"/>
            <a:r>
              <a:rPr lang="en-IN" b="1" dirty="0">
                <a:latin typeface="Times New Roman" panose="02020603050405020304" pitchFamily="18" charset="0"/>
                <a:cs typeface="Times New Roman" panose="02020603050405020304" pitchFamily="18" charset="0"/>
              </a:rPr>
              <a:t>Access to Outer Class Members: </a:t>
            </a:r>
            <a:r>
              <a:rPr lang="en-IN" dirty="0">
                <a:latin typeface="Times New Roman" panose="02020603050405020304" pitchFamily="18" charset="0"/>
                <a:cs typeface="Times New Roman" panose="02020603050405020304" pitchFamily="18" charset="0"/>
              </a:rPr>
              <a:t>It can access only static members (fields and methods) of the outer class. It cannot access instance (non-static) members directly.</a:t>
            </a:r>
          </a:p>
          <a:p>
            <a:pPr algn="just"/>
            <a:r>
              <a:rPr lang="en-IN" b="1" dirty="0">
                <a:latin typeface="Times New Roman" panose="02020603050405020304" pitchFamily="18" charset="0"/>
                <a:cs typeface="Times New Roman" panose="02020603050405020304" pitchFamily="18" charset="0"/>
              </a:rPr>
              <a:t>Instantiation: </a:t>
            </a:r>
            <a:r>
              <a:rPr lang="en-IN" dirty="0">
                <a:latin typeface="Times New Roman" panose="02020603050405020304" pitchFamily="18" charset="0"/>
                <a:cs typeface="Times New Roman" panose="02020603050405020304" pitchFamily="18" charset="0"/>
              </a:rPr>
              <a:t>Since it's static, it is instantiated like a static member, using the outer class name.</a:t>
            </a:r>
          </a:p>
        </p:txBody>
      </p:sp>
      <p:sp>
        <p:nvSpPr>
          <p:cNvPr id="4" name="Slide Number Placeholder 3">
            <a:extLst>
              <a:ext uri="{FF2B5EF4-FFF2-40B4-BE49-F238E27FC236}">
                <a16:creationId xmlns:a16="http://schemas.microsoft.com/office/drawing/2014/main" id="{999752EF-0867-03DF-1176-ADD75DC3CBE8}"/>
              </a:ext>
            </a:extLst>
          </p:cNvPr>
          <p:cNvSpPr>
            <a:spLocks noGrp="1"/>
          </p:cNvSpPr>
          <p:nvPr>
            <p:ph type="sldNum" sz="quarter" idx="12"/>
          </p:nvPr>
        </p:nvSpPr>
        <p:spPr/>
        <p:txBody>
          <a:bodyPr/>
          <a:lstStyle/>
          <a:p>
            <a:fld id="{02D18999-B767-427B-97F3-478A1EC26E1A}" type="slidenum">
              <a:rPr lang="en-IN" smtClean="0"/>
              <a:t>49</a:t>
            </a:fld>
            <a:endParaRPr lang="en-IN"/>
          </a:p>
        </p:txBody>
      </p:sp>
      <p:sp>
        <p:nvSpPr>
          <p:cNvPr id="5" name="Footer Placeholder 4">
            <a:extLst>
              <a:ext uri="{FF2B5EF4-FFF2-40B4-BE49-F238E27FC236}">
                <a16:creationId xmlns:a16="http://schemas.microsoft.com/office/drawing/2014/main" id="{78B217AA-83A1-F1DC-237B-8B74D7F6CD4F}"/>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74342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F6D8-93E7-708F-86FC-4497EBDD4D14}"/>
              </a:ext>
            </a:extLst>
          </p:cNvPr>
          <p:cNvSpPr>
            <a:spLocks noGrp="1"/>
          </p:cNvSpPr>
          <p:nvPr>
            <p:ph type="title"/>
          </p:nvPr>
        </p:nvSpPr>
        <p:spPr>
          <a:xfrm>
            <a:off x="838200" y="136526"/>
            <a:ext cx="10515600" cy="452198"/>
          </a:xfrm>
        </p:spPr>
        <p:txBody>
          <a:bodyPr>
            <a:normAutofit fontScale="90000"/>
          </a:bodyPr>
          <a:lstStyle/>
          <a:p>
            <a:pPr algn="ctr"/>
            <a:r>
              <a:rPr lang="en-IN" sz="3200" b="1" u="sng" dirty="0">
                <a:latin typeface="Times New Roman" panose="02020603050405020304" pitchFamily="18" charset="0"/>
                <a:cs typeface="Times New Roman" panose="02020603050405020304" pitchFamily="18" charset="0"/>
              </a:rPr>
              <a:t>Example 1</a:t>
            </a:r>
          </a:p>
        </p:txBody>
      </p:sp>
      <p:sp>
        <p:nvSpPr>
          <p:cNvPr id="3" name="Content Placeholder 2">
            <a:extLst>
              <a:ext uri="{FF2B5EF4-FFF2-40B4-BE49-F238E27FC236}">
                <a16:creationId xmlns:a16="http://schemas.microsoft.com/office/drawing/2014/main" id="{CBF65D05-EFFF-8F0D-7EFA-43EFE0695E0B}"/>
              </a:ext>
            </a:extLst>
          </p:cNvPr>
          <p:cNvSpPr>
            <a:spLocks noGrp="1"/>
          </p:cNvSpPr>
          <p:nvPr>
            <p:ph idx="1"/>
          </p:nvPr>
        </p:nvSpPr>
        <p:spPr>
          <a:xfrm>
            <a:off x="838200" y="739036"/>
            <a:ext cx="10515600" cy="5887232"/>
          </a:xfrm>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class A</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i,j</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void show1()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 The values of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and j:"+</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"+j);</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class B extends A</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int k;</a:t>
            </a:r>
          </a:p>
          <a:p>
            <a:pPr marL="0" indent="0">
              <a:buNone/>
            </a:pPr>
            <a:r>
              <a:rPr lang="en-IN" dirty="0">
                <a:latin typeface="Times New Roman" panose="02020603050405020304" pitchFamily="18" charset="0"/>
                <a:cs typeface="Times New Roman" panose="02020603050405020304" pitchFamily="18" charset="0"/>
              </a:rPr>
              <a:t>	void show2()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 The values of k:"+k);	}</a:t>
            </a:r>
          </a:p>
          <a:p>
            <a:pPr marL="0" indent="0">
              <a:buNone/>
            </a:pPr>
            <a:r>
              <a:rPr lang="en-IN" dirty="0">
                <a:latin typeface="Times New Roman" panose="02020603050405020304" pitchFamily="18" charset="0"/>
                <a:cs typeface="Times New Roman" panose="02020603050405020304" pitchFamily="18" charset="0"/>
              </a:rPr>
              <a:t>	void sum()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 The sum of </a:t>
            </a:r>
            <a:r>
              <a:rPr lang="en-IN" dirty="0" err="1">
                <a:latin typeface="Times New Roman" panose="02020603050405020304" pitchFamily="18" charset="0"/>
                <a:cs typeface="Times New Roman" panose="02020603050405020304" pitchFamily="18" charset="0"/>
              </a:rPr>
              <a:t>i+j+k</a:t>
            </a:r>
            <a:r>
              <a:rPr lang="en-IN" dirty="0">
                <a:latin typeface="Times New Roman" panose="02020603050405020304" pitchFamily="18" charset="0"/>
                <a:cs typeface="Times New Roman" panose="02020603050405020304" pitchFamily="18" charset="0"/>
              </a:rPr>
              <a:t> is:"+(</a:t>
            </a:r>
            <a:r>
              <a:rPr lang="en-IN" dirty="0" err="1">
                <a:latin typeface="Times New Roman" panose="02020603050405020304" pitchFamily="18" charset="0"/>
                <a:cs typeface="Times New Roman" panose="02020603050405020304" pitchFamily="18" charset="0"/>
              </a:rPr>
              <a:t>i+j+k</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52DEF5AE-275E-F51D-2CB3-23464AC1C9B6}"/>
              </a:ext>
            </a:extLst>
          </p:cNvPr>
          <p:cNvSpPr>
            <a:spLocks noGrp="1"/>
          </p:cNvSpPr>
          <p:nvPr>
            <p:ph type="sldNum" sz="quarter" idx="12"/>
          </p:nvPr>
        </p:nvSpPr>
        <p:spPr/>
        <p:txBody>
          <a:bodyPr/>
          <a:lstStyle/>
          <a:p>
            <a:fld id="{02D18999-B767-427B-97F3-478A1EC26E1A}" type="slidenum">
              <a:rPr lang="en-IN" smtClean="0"/>
              <a:t>5</a:t>
            </a:fld>
            <a:endParaRPr lang="en-IN"/>
          </a:p>
        </p:txBody>
      </p:sp>
      <p:sp>
        <p:nvSpPr>
          <p:cNvPr id="5" name="Footer Placeholder 4">
            <a:extLst>
              <a:ext uri="{FF2B5EF4-FFF2-40B4-BE49-F238E27FC236}">
                <a16:creationId xmlns:a16="http://schemas.microsoft.com/office/drawing/2014/main" id="{7D99000F-D59C-6428-4C3A-680DFD009E8E}"/>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57707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8375-3624-54E1-CA29-D350D8A6B906}"/>
              </a:ext>
            </a:extLst>
          </p:cNvPr>
          <p:cNvSpPr>
            <a:spLocks noGrp="1"/>
          </p:cNvSpPr>
          <p:nvPr>
            <p:ph type="title"/>
          </p:nvPr>
        </p:nvSpPr>
        <p:spPr>
          <a:xfrm>
            <a:off x="838200" y="365125"/>
            <a:ext cx="10515600" cy="586853"/>
          </a:xfrm>
        </p:spPr>
        <p:txBody>
          <a:bodyPr>
            <a:normAutofit/>
          </a:bodyPr>
          <a:lstStyle/>
          <a:p>
            <a:r>
              <a:rPr lang="en-IN" sz="2000" b="1"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A341B4B4-FB48-9EAF-97A1-9739FE1382CC}"/>
              </a:ext>
            </a:extLst>
          </p:cNvPr>
          <p:cNvSpPr>
            <a:spLocks noGrp="1"/>
          </p:cNvSpPr>
          <p:nvPr>
            <p:ph idx="1"/>
          </p:nvPr>
        </p:nvSpPr>
        <p:spPr>
          <a:xfrm>
            <a:off x="838200" y="1139868"/>
            <a:ext cx="10515600" cy="5037095"/>
          </a:xfrm>
        </p:spPr>
        <p:txBody>
          <a:bodyPr>
            <a:normAutofit/>
          </a:bodyPr>
          <a:lstStyle/>
          <a:p>
            <a:pPr marL="0" indent="0" algn="just">
              <a:buNone/>
            </a:pPr>
            <a:r>
              <a:rPr lang="en-IN" b="1" u="sng" dirty="0">
                <a:latin typeface="Times New Roman" panose="02020603050405020304" pitchFamily="18" charset="0"/>
                <a:cs typeface="Times New Roman" panose="02020603050405020304" pitchFamily="18" charset="0"/>
              </a:rPr>
              <a:t>Characteristics: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Declared with the static keyword.</a:t>
            </a:r>
          </a:p>
          <a:p>
            <a:pPr algn="just"/>
            <a:r>
              <a:rPr lang="en-IN" dirty="0">
                <a:latin typeface="Times New Roman" panose="02020603050405020304" pitchFamily="18" charset="0"/>
                <a:cs typeface="Times New Roman" panose="02020603050405020304" pitchFamily="18" charset="0"/>
              </a:rPr>
              <a:t> It can access only the static members of the outer class.</a:t>
            </a:r>
          </a:p>
          <a:p>
            <a:pPr algn="just"/>
            <a:r>
              <a:rPr lang="en-IN" dirty="0">
                <a:latin typeface="Times New Roman" panose="02020603050405020304" pitchFamily="18" charset="0"/>
                <a:cs typeface="Times New Roman" panose="02020603050405020304" pitchFamily="18" charset="0"/>
              </a:rPr>
              <a:t> Does not require an instance of the outer class to be instantiated</a:t>
            </a:r>
            <a:r>
              <a:rPr lang="en-IN" dirty="0"/>
              <a:t>.</a:t>
            </a:r>
          </a:p>
        </p:txBody>
      </p:sp>
      <p:sp>
        <p:nvSpPr>
          <p:cNvPr id="4" name="Slide Number Placeholder 3">
            <a:extLst>
              <a:ext uri="{FF2B5EF4-FFF2-40B4-BE49-F238E27FC236}">
                <a16:creationId xmlns:a16="http://schemas.microsoft.com/office/drawing/2014/main" id="{999752EF-0867-03DF-1176-ADD75DC3CBE8}"/>
              </a:ext>
            </a:extLst>
          </p:cNvPr>
          <p:cNvSpPr>
            <a:spLocks noGrp="1"/>
          </p:cNvSpPr>
          <p:nvPr>
            <p:ph type="sldNum" sz="quarter" idx="12"/>
          </p:nvPr>
        </p:nvSpPr>
        <p:spPr/>
        <p:txBody>
          <a:bodyPr/>
          <a:lstStyle/>
          <a:p>
            <a:fld id="{02D18999-B767-427B-97F3-478A1EC26E1A}" type="slidenum">
              <a:rPr lang="en-IN" smtClean="0"/>
              <a:t>50</a:t>
            </a:fld>
            <a:endParaRPr lang="en-IN"/>
          </a:p>
        </p:txBody>
      </p:sp>
      <p:sp>
        <p:nvSpPr>
          <p:cNvPr id="5" name="Footer Placeholder 4">
            <a:extLst>
              <a:ext uri="{FF2B5EF4-FFF2-40B4-BE49-F238E27FC236}">
                <a16:creationId xmlns:a16="http://schemas.microsoft.com/office/drawing/2014/main" id="{E5D260D5-53EF-CC2B-58A0-B6F6240AE06C}"/>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830774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70D1-676B-F7DE-62FF-2C0B274BF7AC}"/>
              </a:ext>
            </a:extLst>
          </p:cNvPr>
          <p:cNvSpPr>
            <a:spLocks noGrp="1"/>
          </p:cNvSpPr>
          <p:nvPr>
            <p:ph type="title"/>
          </p:nvPr>
        </p:nvSpPr>
        <p:spPr>
          <a:xfrm>
            <a:off x="838200" y="136526"/>
            <a:ext cx="10515600" cy="544512"/>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5A58943E-2A53-CE76-E342-B6290B0B878B}"/>
              </a:ext>
            </a:extLst>
          </p:cNvPr>
          <p:cNvSpPr>
            <a:spLocks noGrp="1"/>
          </p:cNvSpPr>
          <p:nvPr>
            <p:ph idx="1"/>
          </p:nvPr>
        </p:nvSpPr>
        <p:spPr>
          <a:xfrm>
            <a:off x="838200" y="801666"/>
            <a:ext cx="10515600" cy="5375297"/>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static int </a:t>
            </a:r>
            <a:r>
              <a:rPr lang="en-IN" dirty="0" err="1">
                <a:latin typeface="Times New Roman" panose="02020603050405020304" pitchFamily="18" charset="0"/>
                <a:cs typeface="Times New Roman" panose="02020603050405020304" pitchFamily="18" charset="0"/>
              </a:rPr>
              <a:t>outerVar</a:t>
            </a:r>
            <a:r>
              <a:rPr lang="en-IN" dirty="0">
                <a:latin typeface="Times New Roman" panose="02020603050405020304" pitchFamily="18" charset="0"/>
                <a:cs typeface="Times New Roman" panose="02020603050405020304" pitchFamily="18" charset="0"/>
              </a:rPr>
              <a:t> = 10;</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Static nested class</a:t>
            </a:r>
          </a:p>
          <a:p>
            <a:pPr marL="0" indent="0">
              <a:buNone/>
            </a:pPr>
            <a:r>
              <a:rPr lang="en-IN" dirty="0">
                <a:latin typeface="Times New Roman" panose="02020603050405020304" pitchFamily="18" charset="0"/>
                <a:cs typeface="Times New Roman" panose="02020603050405020304" pitchFamily="18" charset="0"/>
              </a:rPr>
              <a:t>    static class </a:t>
            </a:r>
            <a:r>
              <a:rPr lang="en-IN" dirty="0" err="1">
                <a:latin typeface="Times New Roman" panose="02020603050405020304" pitchFamily="18" charset="0"/>
                <a:cs typeface="Times New Roman" panose="02020603050405020304" pitchFamily="18" charset="0"/>
              </a:rPr>
              <a:t>StaticNestedClass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void display() {</a:t>
            </a:r>
          </a:p>
          <a:p>
            <a:pPr marL="0" indent="0">
              <a:buNone/>
            </a:pPr>
            <a:r>
              <a:rPr lang="en-IN" b="1" dirty="0">
                <a:latin typeface="Times New Roman" panose="02020603050405020304" pitchFamily="18" charset="0"/>
                <a:cs typeface="Times New Roman" panose="02020603050405020304" pitchFamily="18" charset="0"/>
              </a:rPr>
              <a:t>            // Can access only static members of the outer class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("Outer static variable: " + </a:t>
            </a:r>
            <a:r>
              <a:rPr lang="en-IN" dirty="0" err="1">
                <a:latin typeface="Times New Roman" panose="02020603050405020304" pitchFamily="18" charset="0"/>
                <a:cs typeface="Times New Roman" panose="02020603050405020304" pitchFamily="18" charset="0"/>
              </a:rPr>
              <a:t>outerVar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   }</a:t>
            </a:r>
          </a:p>
          <a:p>
            <a:pPr marL="0" indent="0">
              <a:buNone/>
            </a:pPr>
            <a:r>
              <a:rPr lang="en-IN" dirty="0">
                <a:latin typeface="Times New Roman" panose="02020603050405020304" pitchFamily="18" charset="0"/>
                <a:cs typeface="Times New Roman" panose="02020603050405020304" pitchFamily="18" charset="0"/>
              </a:rPr>
              <a:t>public 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Creating an instance of the static nested class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OuterClass.StaticNestedClass</a:t>
            </a:r>
            <a:r>
              <a:rPr lang="en-IN" dirty="0">
                <a:latin typeface="Times New Roman" panose="02020603050405020304" pitchFamily="18" charset="0"/>
                <a:cs typeface="Times New Roman" panose="02020603050405020304" pitchFamily="18" charset="0"/>
              </a:rPr>
              <a:t> nested = new </a:t>
            </a:r>
            <a:r>
              <a:rPr lang="en-IN" dirty="0" err="1">
                <a:latin typeface="Times New Roman" panose="02020603050405020304" pitchFamily="18" charset="0"/>
                <a:cs typeface="Times New Roman" panose="02020603050405020304" pitchFamily="18" charset="0"/>
              </a:rPr>
              <a:t>OuterClass.StaticNestedClass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nested.display</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881D2D62-5BC8-0AAE-CEB3-42FA8A39C67C}"/>
              </a:ext>
            </a:extLst>
          </p:cNvPr>
          <p:cNvSpPr>
            <a:spLocks noGrp="1"/>
          </p:cNvSpPr>
          <p:nvPr>
            <p:ph type="sldNum" sz="quarter" idx="12"/>
          </p:nvPr>
        </p:nvSpPr>
        <p:spPr/>
        <p:txBody>
          <a:bodyPr/>
          <a:lstStyle/>
          <a:p>
            <a:fld id="{02D18999-B767-427B-97F3-478A1EC26E1A}" type="slidenum">
              <a:rPr lang="en-IN" smtClean="0"/>
              <a:t>51</a:t>
            </a:fld>
            <a:endParaRPr lang="en-IN"/>
          </a:p>
        </p:txBody>
      </p:sp>
      <p:sp>
        <p:nvSpPr>
          <p:cNvPr id="5" name="Footer Placeholder 4">
            <a:extLst>
              <a:ext uri="{FF2B5EF4-FFF2-40B4-BE49-F238E27FC236}">
                <a16:creationId xmlns:a16="http://schemas.microsoft.com/office/drawing/2014/main" id="{6A37E0E0-2ED5-2E1C-018A-A3A24926AC62}"/>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518081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D4A5-BC87-F82E-9F54-B81B41EC1522}"/>
              </a:ext>
            </a:extLst>
          </p:cNvPr>
          <p:cNvSpPr>
            <a:spLocks noGrp="1"/>
          </p:cNvSpPr>
          <p:nvPr>
            <p:ph type="title"/>
          </p:nvPr>
        </p:nvSpPr>
        <p:spPr>
          <a:xfrm>
            <a:off x="838200" y="136525"/>
            <a:ext cx="10515600" cy="853031"/>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Non-static Inner Class (Regular Inner Class)</a:t>
            </a:r>
          </a:p>
        </p:txBody>
      </p:sp>
      <p:sp>
        <p:nvSpPr>
          <p:cNvPr id="3" name="Content Placeholder 2">
            <a:extLst>
              <a:ext uri="{FF2B5EF4-FFF2-40B4-BE49-F238E27FC236}">
                <a16:creationId xmlns:a16="http://schemas.microsoft.com/office/drawing/2014/main" id="{8771B8AB-FAF4-31ED-73F3-2DFF29178F53}"/>
              </a:ext>
            </a:extLst>
          </p:cNvPr>
          <p:cNvSpPr>
            <a:spLocks noGrp="1"/>
          </p:cNvSpPr>
          <p:nvPr>
            <p:ph idx="1"/>
          </p:nvPr>
        </p:nvSpPr>
        <p:spPr>
          <a:xfrm>
            <a:off x="838200" y="989556"/>
            <a:ext cx="10515600" cy="5187407"/>
          </a:xfrm>
        </p:spPr>
        <p:txBody>
          <a:bodyPr/>
          <a:lstStyle/>
          <a:p>
            <a:pPr algn="just"/>
            <a:r>
              <a:rPr lang="en-IN" b="1" dirty="0">
                <a:latin typeface="Times New Roman" panose="02020603050405020304" pitchFamily="18" charset="0"/>
                <a:cs typeface="Times New Roman" panose="02020603050405020304" pitchFamily="18" charset="0"/>
              </a:rPr>
              <a:t>Definition: </a:t>
            </a:r>
            <a:r>
              <a:rPr lang="en-IN" dirty="0">
                <a:latin typeface="Times New Roman" panose="02020603050405020304" pitchFamily="18" charset="0"/>
                <a:cs typeface="Times New Roman" panose="02020603050405020304" pitchFamily="18" charset="0"/>
              </a:rPr>
              <a:t>A non-static inner class (also called a regular inner class) is a class defined within another </a:t>
            </a:r>
            <a:r>
              <a:rPr lang="en-IN" b="1" dirty="0">
                <a:latin typeface="Times New Roman" panose="02020603050405020304" pitchFamily="18" charset="0"/>
                <a:cs typeface="Times New Roman" panose="02020603050405020304" pitchFamily="18" charset="0"/>
              </a:rPr>
              <a:t>class but without the static keyword.</a:t>
            </a:r>
          </a:p>
          <a:p>
            <a:pPr algn="just"/>
            <a:r>
              <a:rPr lang="en-IN" b="1" dirty="0">
                <a:latin typeface="Times New Roman" panose="02020603050405020304" pitchFamily="18" charset="0"/>
                <a:cs typeface="Times New Roman" panose="02020603050405020304" pitchFamily="18" charset="0"/>
              </a:rPr>
              <a:t>Association with Outer Class</a:t>
            </a:r>
            <a:r>
              <a:rPr lang="en-IN" dirty="0">
                <a:latin typeface="Times New Roman" panose="02020603050405020304" pitchFamily="18" charset="0"/>
                <a:cs typeface="Times New Roman" panose="02020603050405020304" pitchFamily="18" charset="0"/>
              </a:rPr>
              <a:t>: It can access both static and non-static members (fields and methods) of the outer class, including private members.</a:t>
            </a:r>
          </a:p>
          <a:p>
            <a:pPr algn="just"/>
            <a:r>
              <a:rPr lang="en-IN" b="1" dirty="0">
                <a:latin typeface="Times New Roman" panose="02020603050405020304" pitchFamily="18" charset="0"/>
                <a:cs typeface="Times New Roman" panose="02020603050405020304" pitchFamily="18" charset="0"/>
              </a:rPr>
              <a:t>Instantiation: </a:t>
            </a:r>
            <a:r>
              <a:rPr lang="en-IN" dirty="0">
                <a:latin typeface="Times New Roman" panose="02020603050405020304" pitchFamily="18" charset="0"/>
                <a:cs typeface="Times New Roman" panose="02020603050405020304" pitchFamily="18" charset="0"/>
              </a:rPr>
              <a:t>It cannot be instantiated without an instance of the outer class.</a:t>
            </a:r>
          </a:p>
        </p:txBody>
      </p:sp>
      <p:sp>
        <p:nvSpPr>
          <p:cNvPr id="4" name="Slide Number Placeholder 3">
            <a:extLst>
              <a:ext uri="{FF2B5EF4-FFF2-40B4-BE49-F238E27FC236}">
                <a16:creationId xmlns:a16="http://schemas.microsoft.com/office/drawing/2014/main" id="{49BE70C2-145A-A04B-6FAD-A5D4F1973C95}"/>
              </a:ext>
            </a:extLst>
          </p:cNvPr>
          <p:cNvSpPr>
            <a:spLocks noGrp="1"/>
          </p:cNvSpPr>
          <p:nvPr>
            <p:ph type="sldNum" sz="quarter" idx="12"/>
          </p:nvPr>
        </p:nvSpPr>
        <p:spPr/>
        <p:txBody>
          <a:bodyPr/>
          <a:lstStyle/>
          <a:p>
            <a:fld id="{02D18999-B767-427B-97F3-478A1EC26E1A}" type="slidenum">
              <a:rPr lang="en-IN" smtClean="0"/>
              <a:t>52</a:t>
            </a:fld>
            <a:endParaRPr lang="en-IN"/>
          </a:p>
        </p:txBody>
      </p:sp>
      <p:sp>
        <p:nvSpPr>
          <p:cNvPr id="5" name="Footer Placeholder 4">
            <a:extLst>
              <a:ext uri="{FF2B5EF4-FFF2-40B4-BE49-F238E27FC236}">
                <a16:creationId xmlns:a16="http://schemas.microsoft.com/office/drawing/2014/main" id="{89506865-C18F-9208-C439-90EA5E320837}"/>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123833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D4A5-BC87-F82E-9F54-B81B41EC1522}"/>
              </a:ext>
            </a:extLst>
          </p:cNvPr>
          <p:cNvSpPr>
            <a:spLocks noGrp="1"/>
          </p:cNvSpPr>
          <p:nvPr>
            <p:ph type="title"/>
          </p:nvPr>
        </p:nvSpPr>
        <p:spPr>
          <a:xfrm>
            <a:off x="838200" y="136525"/>
            <a:ext cx="10515600" cy="853031"/>
          </a:xfrm>
        </p:spPr>
        <p:txBody>
          <a:bodyPr>
            <a:normAutofit/>
          </a:bodyPr>
          <a:lstStyle/>
          <a:p>
            <a:r>
              <a:rPr lang="en-IN" sz="2000" b="1" u="sng"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8771B8AB-FAF4-31ED-73F3-2DFF29178F53}"/>
              </a:ext>
            </a:extLst>
          </p:cNvPr>
          <p:cNvSpPr>
            <a:spLocks noGrp="1"/>
          </p:cNvSpPr>
          <p:nvPr>
            <p:ph idx="1"/>
          </p:nvPr>
        </p:nvSpPr>
        <p:spPr>
          <a:xfrm>
            <a:off x="838200" y="989556"/>
            <a:ext cx="10515600" cy="5187407"/>
          </a:xfrm>
        </p:spPr>
        <p:txBody>
          <a:bodyPr/>
          <a:lstStyle/>
          <a:p>
            <a:pPr marL="0" indent="0" algn="just">
              <a:buNone/>
            </a:pPr>
            <a:r>
              <a:rPr lang="en-IN" b="1" u="sng" dirty="0">
                <a:latin typeface="Times New Roman" panose="02020603050405020304" pitchFamily="18" charset="0"/>
                <a:cs typeface="Times New Roman" panose="02020603050405020304" pitchFamily="18" charset="0"/>
              </a:rPr>
              <a:t>Characteristics: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requires an instance of the outer class to be instantiated.</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Can access both static and non-static members of the outer class.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Used when an inner class logically belongs to an instance of the outer class.</a:t>
            </a:r>
          </a:p>
          <a:p>
            <a:endParaRPr lang="en-IN" dirty="0"/>
          </a:p>
        </p:txBody>
      </p:sp>
      <p:sp>
        <p:nvSpPr>
          <p:cNvPr id="4" name="Slide Number Placeholder 3">
            <a:extLst>
              <a:ext uri="{FF2B5EF4-FFF2-40B4-BE49-F238E27FC236}">
                <a16:creationId xmlns:a16="http://schemas.microsoft.com/office/drawing/2014/main" id="{49BE70C2-145A-A04B-6FAD-A5D4F1973C95}"/>
              </a:ext>
            </a:extLst>
          </p:cNvPr>
          <p:cNvSpPr>
            <a:spLocks noGrp="1"/>
          </p:cNvSpPr>
          <p:nvPr>
            <p:ph type="sldNum" sz="quarter" idx="12"/>
          </p:nvPr>
        </p:nvSpPr>
        <p:spPr/>
        <p:txBody>
          <a:bodyPr/>
          <a:lstStyle/>
          <a:p>
            <a:fld id="{02D18999-B767-427B-97F3-478A1EC26E1A}" type="slidenum">
              <a:rPr lang="en-IN" smtClean="0"/>
              <a:t>53</a:t>
            </a:fld>
            <a:endParaRPr lang="en-IN"/>
          </a:p>
        </p:txBody>
      </p:sp>
      <p:sp>
        <p:nvSpPr>
          <p:cNvPr id="5" name="Footer Placeholder 4">
            <a:extLst>
              <a:ext uri="{FF2B5EF4-FFF2-40B4-BE49-F238E27FC236}">
                <a16:creationId xmlns:a16="http://schemas.microsoft.com/office/drawing/2014/main" id="{3FAE6BF8-1D04-4D4B-BDDA-BE37D23F339B}"/>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72649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E29C-BC01-F3A0-30DE-19CB9AD43E33}"/>
              </a:ext>
            </a:extLst>
          </p:cNvPr>
          <p:cNvSpPr>
            <a:spLocks noGrp="1"/>
          </p:cNvSpPr>
          <p:nvPr>
            <p:ph type="title"/>
          </p:nvPr>
        </p:nvSpPr>
        <p:spPr>
          <a:xfrm>
            <a:off x="838200" y="136525"/>
            <a:ext cx="10515600" cy="544511"/>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5902FA79-DCA3-E96B-E159-2B817922021A}"/>
              </a:ext>
            </a:extLst>
          </p:cNvPr>
          <p:cNvSpPr>
            <a:spLocks noGrp="1"/>
          </p:cNvSpPr>
          <p:nvPr>
            <p:ph idx="1"/>
          </p:nvPr>
        </p:nvSpPr>
        <p:spPr>
          <a:xfrm>
            <a:off x="838200" y="826718"/>
            <a:ext cx="10515600" cy="5894757"/>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private String message = "Hello from Outer Class!";</a:t>
            </a:r>
          </a:p>
          <a:p>
            <a:pPr marL="0" indent="0">
              <a:buNone/>
            </a:pPr>
            <a:r>
              <a:rPr lang="en-IN" b="1" dirty="0">
                <a:latin typeface="Times New Roman" panose="02020603050405020304" pitchFamily="18" charset="0"/>
                <a:cs typeface="Times New Roman" panose="02020603050405020304" pitchFamily="18" charset="0"/>
              </a:rPr>
              <a:t>        // Non-static inner class</a:t>
            </a:r>
          </a:p>
          <a:p>
            <a:pPr marL="0" indent="0">
              <a:buNone/>
            </a:pPr>
            <a:r>
              <a:rPr lang="en-IN" dirty="0">
                <a:latin typeface="Times New Roman" panose="02020603050405020304" pitchFamily="18" charset="0"/>
                <a:cs typeface="Times New Roman" panose="02020603050405020304" pitchFamily="18" charset="0"/>
              </a:rPr>
              <a:t>    class </a:t>
            </a:r>
            <a:r>
              <a:rPr lang="en-IN" dirty="0" err="1">
                <a:latin typeface="Times New Roman" panose="02020603050405020304" pitchFamily="18" charset="0"/>
                <a:cs typeface="Times New Roman" panose="02020603050405020304" pitchFamily="18" charset="0"/>
              </a:rPr>
              <a:t>InnerClass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void display() {</a:t>
            </a:r>
          </a:p>
          <a:p>
            <a:pPr marL="0" indent="0">
              <a:buNone/>
            </a:pPr>
            <a:r>
              <a:rPr lang="en-IN" b="1" dirty="0">
                <a:latin typeface="Times New Roman" panose="02020603050405020304" pitchFamily="18" charset="0"/>
                <a:cs typeface="Times New Roman" panose="02020603050405020304" pitchFamily="18" charset="0"/>
              </a:rPr>
              <a:t>            // Can access non-static and static members of the outer class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("Message from outer class: " + message);</a:t>
            </a:r>
          </a:p>
          <a:p>
            <a:pPr marL="0" indent="0">
              <a:buNone/>
            </a:pPr>
            <a:r>
              <a:rPr lang="en-IN" dirty="0">
                <a:latin typeface="Times New Roman" panose="02020603050405020304" pitchFamily="18" charset="0"/>
                <a:cs typeface="Times New Roman" panose="02020603050405020304" pitchFamily="18" charset="0"/>
              </a:rPr>
              <a:t>        }    }   }</a:t>
            </a:r>
          </a:p>
          <a:p>
            <a:pPr marL="0" indent="0">
              <a:buNone/>
            </a:pPr>
            <a:r>
              <a:rPr lang="en-IN" dirty="0">
                <a:latin typeface="Times New Roman" panose="02020603050405020304" pitchFamily="18" charset="0"/>
                <a:cs typeface="Times New Roman" panose="02020603050405020304" pitchFamily="18" charset="0"/>
              </a:rPr>
              <a:t>public 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 Creating an instance of the outer class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 outer = new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         // Creating an instance of the inner class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OuterClass.InnerClass</a:t>
            </a:r>
            <a:r>
              <a:rPr lang="en-IN" dirty="0">
                <a:latin typeface="Times New Roman" panose="02020603050405020304" pitchFamily="18" charset="0"/>
                <a:cs typeface="Times New Roman" panose="02020603050405020304" pitchFamily="18" charset="0"/>
              </a:rPr>
              <a:t> inner = </a:t>
            </a:r>
            <a:r>
              <a:rPr lang="en-IN" dirty="0" err="1">
                <a:latin typeface="Times New Roman" panose="02020603050405020304" pitchFamily="18" charset="0"/>
                <a:cs typeface="Times New Roman" panose="02020603050405020304" pitchFamily="18" charset="0"/>
              </a:rPr>
              <a:t>outer.new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InnerClass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inner.display</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E657933B-F17E-0036-97EF-242AEEE5BFAE}"/>
              </a:ext>
            </a:extLst>
          </p:cNvPr>
          <p:cNvSpPr>
            <a:spLocks noGrp="1"/>
          </p:cNvSpPr>
          <p:nvPr>
            <p:ph type="sldNum" sz="quarter" idx="12"/>
          </p:nvPr>
        </p:nvSpPr>
        <p:spPr/>
        <p:txBody>
          <a:bodyPr/>
          <a:lstStyle/>
          <a:p>
            <a:fld id="{02D18999-B767-427B-97F3-478A1EC26E1A}" type="slidenum">
              <a:rPr lang="en-IN" smtClean="0"/>
              <a:t>54</a:t>
            </a:fld>
            <a:endParaRPr lang="en-IN"/>
          </a:p>
        </p:txBody>
      </p:sp>
      <p:sp>
        <p:nvSpPr>
          <p:cNvPr id="5" name="Footer Placeholder 4">
            <a:extLst>
              <a:ext uri="{FF2B5EF4-FFF2-40B4-BE49-F238E27FC236}">
                <a16:creationId xmlns:a16="http://schemas.microsoft.com/office/drawing/2014/main" id="{E45DC13B-EBC1-9720-5DEA-C5DCF30B19B3}"/>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102701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89A9-DC62-4D54-AB15-9B651750ABF3}"/>
              </a:ext>
            </a:extLst>
          </p:cNvPr>
          <p:cNvSpPr>
            <a:spLocks noGrp="1"/>
          </p:cNvSpPr>
          <p:nvPr>
            <p:ph type="title"/>
          </p:nvPr>
        </p:nvSpPr>
        <p:spPr>
          <a:xfrm>
            <a:off x="838200" y="136525"/>
            <a:ext cx="10515600" cy="86555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Local Inner Class</a:t>
            </a:r>
          </a:p>
        </p:txBody>
      </p:sp>
      <p:sp>
        <p:nvSpPr>
          <p:cNvPr id="3" name="Content Placeholder 2">
            <a:extLst>
              <a:ext uri="{FF2B5EF4-FFF2-40B4-BE49-F238E27FC236}">
                <a16:creationId xmlns:a16="http://schemas.microsoft.com/office/drawing/2014/main" id="{99434FD4-3B2F-E287-C983-D78F26F1F424}"/>
              </a:ext>
            </a:extLst>
          </p:cNvPr>
          <p:cNvSpPr>
            <a:spLocks noGrp="1"/>
          </p:cNvSpPr>
          <p:nvPr>
            <p:ph idx="1"/>
          </p:nvPr>
        </p:nvSpPr>
        <p:spPr>
          <a:xfrm>
            <a:off x="838200" y="1002082"/>
            <a:ext cx="10515600" cy="5174881"/>
          </a:xfrm>
        </p:spPr>
        <p:txBody>
          <a:bodyPr/>
          <a:lstStyle/>
          <a:p>
            <a:pPr algn="just"/>
            <a:r>
              <a:rPr lang="en-IN" dirty="0">
                <a:latin typeface="Times New Roman" panose="02020603050405020304" pitchFamily="18" charset="0"/>
                <a:cs typeface="Times New Roman" panose="02020603050405020304" pitchFamily="18" charset="0"/>
              </a:rPr>
              <a:t>A local inner class in Java </a:t>
            </a:r>
            <a:r>
              <a:rPr lang="en-IN" b="1" dirty="0">
                <a:latin typeface="Times New Roman" panose="02020603050405020304" pitchFamily="18" charset="0"/>
                <a:cs typeface="Times New Roman" panose="02020603050405020304" pitchFamily="18" charset="0"/>
              </a:rPr>
              <a:t>is a type of inner class that is defined within a method, a constructor, or a block of code. </a:t>
            </a:r>
          </a:p>
          <a:p>
            <a:pPr algn="just"/>
            <a:r>
              <a:rPr lang="en-IN" dirty="0">
                <a:latin typeface="Times New Roman" panose="02020603050405020304" pitchFamily="18" charset="0"/>
                <a:cs typeface="Times New Roman" panose="02020603050405020304" pitchFamily="18" charset="0"/>
              </a:rPr>
              <a:t>It is local to the block in which it is declared and can only be instantiated and used within that block. </a:t>
            </a:r>
          </a:p>
          <a:p>
            <a:pPr algn="just"/>
            <a:r>
              <a:rPr lang="en-IN" dirty="0">
                <a:latin typeface="Times New Roman" panose="02020603050405020304" pitchFamily="18" charset="0"/>
                <a:cs typeface="Times New Roman" panose="02020603050405020304" pitchFamily="18" charset="0"/>
              </a:rPr>
              <a:t>Local inner classes are often used to define short-lived classes that perform specific, localized tasks.</a:t>
            </a:r>
          </a:p>
        </p:txBody>
      </p:sp>
      <p:sp>
        <p:nvSpPr>
          <p:cNvPr id="4" name="Slide Number Placeholder 3">
            <a:extLst>
              <a:ext uri="{FF2B5EF4-FFF2-40B4-BE49-F238E27FC236}">
                <a16:creationId xmlns:a16="http://schemas.microsoft.com/office/drawing/2014/main" id="{A1C9FAC2-2FC9-C76B-0042-9B8AC84457B1}"/>
              </a:ext>
            </a:extLst>
          </p:cNvPr>
          <p:cNvSpPr>
            <a:spLocks noGrp="1"/>
          </p:cNvSpPr>
          <p:nvPr>
            <p:ph type="sldNum" sz="quarter" idx="12"/>
          </p:nvPr>
        </p:nvSpPr>
        <p:spPr/>
        <p:txBody>
          <a:bodyPr/>
          <a:lstStyle/>
          <a:p>
            <a:fld id="{02D18999-B767-427B-97F3-478A1EC26E1A}" type="slidenum">
              <a:rPr lang="en-IN" smtClean="0"/>
              <a:t>55</a:t>
            </a:fld>
            <a:endParaRPr lang="en-IN"/>
          </a:p>
        </p:txBody>
      </p:sp>
      <p:sp>
        <p:nvSpPr>
          <p:cNvPr id="5" name="Footer Placeholder 4">
            <a:extLst>
              <a:ext uri="{FF2B5EF4-FFF2-40B4-BE49-F238E27FC236}">
                <a16:creationId xmlns:a16="http://schemas.microsoft.com/office/drawing/2014/main" id="{9D1E20C7-DC48-FA14-2143-BFCD4B448896}"/>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088548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34FA-1A30-F204-E8B8-CD7E437DC166}"/>
              </a:ext>
            </a:extLst>
          </p:cNvPr>
          <p:cNvSpPr>
            <a:spLocks noGrp="1"/>
          </p:cNvSpPr>
          <p:nvPr>
            <p:ph type="title"/>
          </p:nvPr>
        </p:nvSpPr>
        <p:spPr>
          <a:xfrm>
            <a:off x="838200" y="136525"/>
            <a:ext cx="10515600" cy="752823"/>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Key Characteristics of Local Inner Class:</a:t>
            </a:r>
          </a:p>
        </p:txBody>
      </p:sp>
      <p:sp>
        <p:nvSpPr>
          <p:cNvPr id="3" name="Content Placeholder 2">
            <a:extLst>
              <a:ext uri="{FF2B5EF4-FFF2-40B4-BE49-F238E27FC236}">
                <a16:creationId xmlns:a16="http://schemas.microsoft.com/office/drawing/2014/main" id="{9EB4FF8F-3DE3-BDE2-389C-298E0715F8A3}"/>
              </a:ext>
            </a:extLst>
          </p:cNvPr>
          <p:cNvSpPr>
            <a:spLocks noGrp="1"/>
          </p:cNvSpPr>
          <p:nvPr>
            <p:ph idx="1"/>
          </p:nvPr>
        </p:nvSpPr>
        <p:spPr>
          <a:xfrm>
            <a:off x="838200" y="889348"/>
            <a:ext cx="10515600" cy="5287615"/>
          </a:xfrm>
        </p:spPr>
        <p:txBody>
          <a:bodyPr>
            <a:normAutofit/>
          </a:bodyPr>
          <a:lstStyle/>
          <a:p>
            <a:pPr algn="just"/>
            <a:r>
              <a:rPr lang="en-IN" b="1" dirty="0">
                <a:latin typeface="Times New Roman" panose="02020603050405020304" pitchFamily="18" charset="0"/>
                <a:cs typeface="Times New Roman" panose="02020603050405020304" pitchFamily="18" charset="0"/>
              </a:rPr>
              <a:t>Scope:</a:t>
            </a:r>
            <a:r>
              <a:rPr lang="en-IN" dirty="0">
                <a:latin typeface="Times New Roman" panose="02020603050405020304" pitchFamily="18" charset="0"/>
                <a:cs typeface="Times New Roman" panose="02020603050405020304" pitchFamily="18" charset="0"/>
              </a:rPr>
              <a:t> A local inner class is only accessible within the method, constructor, or block where it is defined.</a:t>
            </a:r>
          </a:p>
          <a:p>
            <a:pPr algn="just"/>
            <a:r>
              <a:rPr lang="en-IN" b="1" dirty="0">
                <a:latin typeface="Times New Roman" panose="02020603050405020304" pitchFamily="18" charset="0"/>
                <a:cs typeface="Times New Roman" panose="02020603050405020304" pitchFamily="18" charset="0"/>
              </a:rPr>
              <a:t>Access to Variables: </a:t>
            </a:r>
            <a:r>
              <a:rPr lang="en-IN" dirty="0">
                <a:latin typeface="Times New Roman" panose="02020603050405020304" pitchFamily="18" charset="0"/>
                <a:cs typeface="Times New Roman" panose="02020603050405020304" pitchFamily="18" charset="0"/>
              </a:rPr>
              <a:t>It can access the variables of the outer class as well as the local variables of the enclosing block, but the local variables must be declared as final or be effectively final (i.e., their value cannot change after initialization).</a:t>
            </a:r>
          </a:p>
          <a:p>
            <a:pPr algn="just"/>
            <a:r>
              <a:rPr lang="en-IN" b="1" dirty="0">
                <a:latin typeface="Times New Roman" panose="02020603050405020304" pitchFamily="18" charset="0"/>
                <a:cs typeface="Times New Roman" panose="02020603050405020304" pitchFamily="18" charset="0"/>
              </a:rPr>
              <a:t>Modifiers: </a:t>
            </a:r>
            <a:r>
              <a:rPr lang="en-IN" dirty="0">
                <a:latin typeface="Times New Roman" panose="02020603050405020304" pitchFamily="18" charset="0"/>
                <a:cs typeface="Times New Roman" panose="02020603050405020304" pitchFamily="18" charset="0"/>
              </a:rPr>
              <a:t>Local inner classes cannot have public, private, protected, or static modifiers, but they can access the outer class's members (including private members).</a:t>
            </a:r>
          </a:p>
          <a:p>
            <a:pPr algn="just"/>
            <a:r>
              <a:rPr lang="en-IN" b="1" dirty="0">
                <a:latin typeface="Times New Roman" panose="02020603050405020304" pitchFamily="18" charset="0"/>
                <a:cs typeface="Times New Roman" panose="02020603050405020304" pitchFamily="18" charset="0"/>
              </a:rPr>
              <a:t>Instantiation: </a:t>
            </a:r>
            <a:r>
              <a:rPr lang="en-IN" dirty="0">
                <a:latin typeface="Times New Roman" panose="02020603050405020304" pitchFamily="18" charset="0"/>
                <a:cs typeface="Times New Roman" panose="02020603050405020304" pitchFamily="18" charset="0"/>
              </a:rPr>
              <a:t>The local inner class can only be instantiated within the method where it is defined.</a:t>
            </a:r>
          </a:p>
        </p:txBody>
      </p:sp>
      <p:sp>
        <p:nvSpPr>
          <p:cNvPr id="4" name="Slide Number Placeholder 3">
            <a:extLst>
              <a:ext uri="{FF2B5EF4-FFF2-40B4-BE49-F238E27FC236}">
                <a16:creationId xmlns:a16="http://schemas.microsoft.com/office/drawing/2014/main" id="{0EC7CEAD-E1CB-6592-579C-37719CF6FCFD}"/>
              </a:ext>
            </a:extLst>
          </p:cNvPr>
          <p:cNvSpPr>
            <a:spLocks noGrp="1"/>
          </p:cNvSpPr>
          <p:nvPr>
            <p:ph type="sldNum" sz="quarter" idx="12"/>
          </p:nvPr>
        </p:nvSpPr>
        <p:spPr/>
        <p:txBody>
          <a:bodyPr/>
          <a:lstStyle/>
          <a:p>
            <a:fld id="{02D18999-B767-427B-97F3-478A1EC26E1A}" type="slidenum">
              <a:rPr lang="en-IN" smtClean="0"/>
              <a:t>56</a:t>
            </a:fld>
            <a:endParaRPr lang="en-IN"/>
          </a:p>
        </p:txBody>
      </p:sp>
      <p:sp>
        <p:nvSpPr>
          <p:cNvPr id="5" name="Footer Placeholder 4">
            <a:extLst>
              <a:ext uri="{FF2B5EF4-FFF2-40B4-BE49-F238E27FC236}">
                <a16:creationId xmlns:a16="http://schemas.microsoft.com/office/drawing/2014/main" id="{992A6CB8-3E34-3C6A-3E40-EF98C0E87F84}"/>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746796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89A9-DC62-4D54-AB15-9B651750ABF3}"/>
              </a:ext>
            </a:extLst>
          </p:cNvPr>
          <p:cNvSpPr>
            <a:spLocks noGrp="1"/>
          </p:cNvSpPr>
          <p:nvPr>
            <p:ph type="title"/>
          </p:nvPr>
        </p:nvSpPr>
        <p:spPr>
          <a:xfrm>
            <a:off x="838200" y="136526"/>
            <a:ext cx="10515600" cy="389568"/>
          </a:xfrm>
        </p:spPr>
        <p:txBody>
          <a:bodyPr>
            <a:normAutofit/>
          </a:bodyPr>
          <a:lstStyle/>
          <a:p>
            <a:r>
              <a:rPr lang="en-IN" sz="2000" b="1"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99434FD4-3B2F-E287-C983-D78F26F1F424}"/>
              </a:ext>
            </a:extLst>
          </p:cNvPr>
          <p:cNvSpPr>
            <a:spLocks noGrp="1"/>
          </p:cNvSpPr>
          <p:nvPr>
            <p:ph idx="1"/>
          </p:nvPr>
        </p:nvSpPr>
        <p:spPr>
          <a:xfrm>
            <a:off x="838200" y="1002082"/>
            <a:ext cx="10515600" cy="5174881"/>
          </a:xfrm>
        </p:spPr>
        <p:txBody>
          <a:bodyPr/>
          <a:lstStyle/>
          <a:p>
            <a:endParaRPr lang="en-IN" dirty="0"/>
          </a:p>
          <a:p>
            <a:pPr marL="0" indent="0" algn="just">
              <a:buNone/>
            </a:pPr>
            <a:r>
              <a:rPr lang="en-IN" b="1" u="sng" dirty="0">
                <a:latin typeface="Times New Roman" panose="02020603050405020304" pitchFamily="18" charset="0"/>
                <a:cs typeface="Times New Roman" panose="02020603050405020304" pitchFamily="18" charset="0"/>
              </a:rPr>
              <a:t>Characteristics:</a:t>
            </a:r>
          </a:p>
          <a:p>
            <a:pPr marL="0" indent="0" algn="just">
              <a:buNone/>
            </a:pP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can only be instantiated inside the method where it is defined.</a:t>
            </a:r>
          </a:p>
          <a:p>
            <a:pPr algn="just"/>
            <a:r>
              <a:rPr lang="en-IN" dirty="0">
                <a:latin typeface="Times New Roman" panose="02020603050405020304" pitchFamily="18" charset="0"/>
                <a:cs typeface="Times New Roman" panose="02020603050405020304" pitchFamily="18" charset="0"/>
              </a:rPr>
              <a:t>Can access both static and non-static members of the outer class.</a:t>
            </a:r>
          </a:p>
          <a:p>
            <a:pPr algn="just"/>
            <a:r>
              <a:rPr lang="en-IN" dirty="0">
                <a:latin typeface="Times New Roman" panose="02020603050405020304" pitchFamily="18" charset="0"/>
                <a:cs typeface="Times New Roman" panose="02020603050405020304" pitchFamily="18" charset="0"/>
              </a:rPr>
              <a:t>Can also access final or effectively final variables of the method in which it is defined.</a:t>
            </a:r>
          </a:p>
        </p:txBody>
      </p:sp>
      <p:sp>
        <p:nvSpPr>
          <p:cNvPr id="4" name="Slide Number Placeholder 3">
            <a:extLst>
              <a:ext uri="{FF2B5EF4-FFF2-40B4-BE49-F238E27FC236}">
                <a16:creationId xmlns:a16="http://schemas.microsoft.com/office/drawing/2014/main" id="{A1C9FAC2-2FC9-C76B-0042-9B8AC84457B1}"/>
              </a:ext>
            </a:extLst>
          </p:cNvPr>
          <p:cNvSpPr>
            <a:spLocks noGrp="1"/>
          </p:cNvSpPr>
          <p:nvPr>
            <p:ph type="sldNum" sz="quarter" idx="12"/>
          </p:nvPr>
        </p:nvSpPr>
        <p:spPr/>
        <p:txBody>
          <a:bodyPr/>
          <a:lstStyle/>
          <a:p>
            <a:fld id="{02D18999-B767-427B-97F3-478A1EC26E1A}" type="slidenum">
              <a:rPr lang="en-IN" smtClean="0"/>
              <a:t>57</a:t>
            </a:fld>
            <a:endParaRPr lang="en-IN"/>
          </a:p>
        </p:txBody>
      </p:sp>
      <p:sp>
        <p:nvSpPr>
          <p:cNvPr id="5" name="Footer Placeholder 4">
            <a:extLst>
              <a:ext uri="{FF2B5EF4-FFF2-40B4-BE49-F238E27FC236}">
                <a16:creationId xmlns:a16="http://schemas.microsoft.com/office/drawing/2014/main" id="{D58C6501-C6D9-B141-EFC4-97DFAEF3EEC1}"/>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765151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456A-CB11-CD5C-C5E9-259D4116F19C}"/>
              </a:ext>
            </a:extLst>
          </p:cNvPr>
          <p:cNvSpPr>
            <a:spLocks noGrp="1"/>
          </p:cNvSpPr>
          <p:nvPr>
            <p:ph type="title"/>
          </p:nvPr>
        </p:nvSpPr>
        <p:spPr>
          <a:xfrm>
            <a:off x="838200" y="136526"/>
            <a:ext cx="10515600" cy="377042"/>
          </a:xfrm>
        </p:spPr>
        <p:txBody>
          <a:bodyPr>
            <a:noAutofit/>
          </a:bodyPr>
          <a:lstStyle/>
          <a:p>
            <a:pPr algn="ctr"/>
            <a:r>
              <a:rPr lang="en-IN" sz="3200" b="1" u="sng"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63203BE8-6AC2-2DC8-67F1-CC452D30BFB7}"/>
              </a:ext>
            </a:extLst>
          </p:cNvPr>
          <p:cNvSpPr>
            <a:spLocks noGrp="1"/>
          </p:cNvSpPr>
          <p:nvPr>
            <p:ph idx="1"/>
          </p:nvPr>
        </p:nvSpPr>
        <p:spPr>
          <a:xfrm>
            <a:off x="838200" y="638827"/>
            <a:ext cx="10515600" cy="6082648"/>
          </a:xfrm>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outerMethod</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final int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 100; </a:t>
            </a:r>
            <a:r>
              <a:rPr lang="en-IN" b="1" dirty="0">
                <a:latin typeface="Times New Roman" panose="02020603050405020304" pitchFamily="18" charset="0"/>
                <a:cs typeface="Times New Roman" panose="02020603050405020304" pitchFamily="18" charset="0"/>
              </a:rPr>
              <a:t>// Local variables must be final or effectively final        </a:t>
            </a:r>
          </a:p>
          <a:p>
            <a:pPr marL="0" indent="0">
              <a:buNone/>
            </a:pPr>
            <a:r>
              <a:rPr lang="en-IN" b="1" dirty="0">
                <a:latin typeface="Times New Roman" panose="02020603050405020304" pitchFamily="18" charset="0"/>
                <a:cs typeface="Times New Roman" panose="02020603050405020304" pitchFamily="18" charset="0"/>
              </a:rPr>
              <a:t>        // Local inner class</a:t>
            </a:r>
          </a:p>
          <a:p>
            <a:pPr marL="0" indent="0">
              <a:buNone/>
            </a:pPr>
            <a:r>
              <a:rPr lang="en-IN" dirty="0">
                <a:latin typeface="Times New Roman" panose="02020603050405020304" pitchFamily="18" charset="0"/>
                <a:cs typeface="Times New Roman" panose="02020603050405020304" pitchFamily="18" charset="0"/>
              </a:rPr>
              <a:t>        class </a:t>
            </a:r>
            <a:r>
              <a:rPr lang="en-IN" dirty="0" err="1">
                <a:latin typeface="Times New Roman" panose="02020603050405020304" pitchFamily="18" charset="0"/>
                <a:cs typeface="Times New Roman" panose="02020603050405020304" pitchFamily="18" charset="0"/>
              </a:rPr>
              <a:t>LocalInnerClass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void display()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("Local variable: " +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        </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Creating an instance of the local inner class</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LocalInnerClass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localInner</a:t>
            </a:r>
            <a:r>
              <a:rPr lang="en-IN" dirty="0">
                <a:latin typeface="Times New Roman" panose="02020603050405020304" pitchFamily="18" charset="0"/>
                <a:cs typeface="Times New Roman" panose="02020603050405020304" pitchFamily="18" charset="0"/>
              </a:rPr>
              <a:t> = new </a:t>
            </a:r>
            <a:r>
              <a:rPr lang="en-IN" dirty="0" err="1">
                <a:latin typeface="Times New Roman" panose="02020603050405020304" pitchFamily="18" charset="0"/>
                <a:cs typeface="Times New Roman" panose="02020603050405020304" pitchFamily="18" charset="0"/>
              </a:rPr>
              <a:t>LocalInnerClass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localInner.display</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 outer = new </a:t>
            </a:r>
            <a:r>
              <a:rPr lang="en-IN" dirty="0" err="1">
                <a:latin typeface="Times New Roman" panose="02020603050405020304" pitchFamily="18" charset="0"/>
                <a:cs typeface="Times New Roman" panose="02020603050405020304" pitchFamily="18" charset="0"/>
              </a:rPr>
              <a:t>OuterClass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outer.outerMethod</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Calls the method that contains the local inner class</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371A730A-CF73-41AA-175E-C6E8692C3E42}"/>
              </a:ext>
            </a:extLst>
          </p:cNvPr>
          <p:cNvSpPr>
            <a:spLocks noGrp="1"/>
          </p:cNvSpPr>
          <p:nvPr>
            <p:ph type="sldNum" sz="quarter" idx="12"/>
          </p:nvPr>
        </p:nvSpPr>
        <p:spPr/>
        <p:txBody>
          <a:bodyPr/>
          <a:lstStyle/>
          <a:p>
            <a:fld id="{02D18999-B767-427B-97F3-478A1EC26E1A}" type="slidenum">
              <a:rPr lang="en-IN" smtClean="0"/>
              <a:t>58</a:t>
            </a:fld>
            <a:endParaRPr lang="en-IN"/>
          </a:p>
        </p:txBody>
      </p:sp>
      <p:sp>
        <p:nvSpPr>
          <p:cNvPr id="5" name="Footer Placeholder 4">
            <a:extLst>
              <a:ext uri="{FF2B5EF4-FFF2-40B4-BE49-F238E27FC236}">
                <a16:creationId xmlns:a16="http://schemas.microsoft.com/office/drawing/2014/main" id="{06BB29E2-9BF4-69D3-93CA-7283EDC991DF}"/>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2079482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FD27E83-AFB7-BAFC-B3FD-4A143A9932DF}"/>
              </a:ext>
            </a:extLst>
          </p:cNvPr>
          <p:cNvPicPr>
            <a:picLocks noGrp="1" noChangeAspect="1"/>
          </p:cNvPicPr>
          <p:nvPr>
            <p:ph idx="1"/>
          </p:nvPr>
        </p:nvPicPr>
        <p:blipFill>
          <a:blip r:embed="rId2"/>
          <a:stretch>
            <a:fillRect/>
          </a:stretch>
        </p:blipFill>
        <p:spPr>
          <a:xfrm>
            <a:off x="1127342" y="136525"/>
            <a:ext cx="10226458" cy="6040438"/>
          </a:xfrm>
        </p:spPr>
      </p:pic>
      <p:sp>
        <p:nvSpPr>
          <p:cNvPr id="4" name="Slide Number Placeholder 3">
            <a:extLst>
              <a:ext uri="{FF2B5EF4-FFF2-40B4-BE49-F238E27FC236}">
                <a16:creationId xmlns:a16="http://schemas.microsoft.com/office/drawing/2014/main" id="{3BDF9B55-C882-C8D2-9274-B3F25E6CAFDC}"/>
              </a:ext>
            </a:extLst>
          </p:cNvPr>
          <p:cNvSpPr>
            <a:spLocks noGrp="1"/>
          </p:cNvSpPr>
          <p:nvPr>
            <p:ph type="sldNum" sz="quarter" idx="12"/>
          </p:nvPr>
        </p:nvSpPr>
        <p:spPr/>
        <p:txBody>
          <a:bodyPr/>
          <a:lstStyle/>
          <a:p>
            <a:fld id="{02D18999-B767-427B-97F3-478A1EC26E1A}" type="slidenum">
              <a:rPr lang="en-IN" smtClean="0"/>
              <a:t>59</a:t>
            </a:fld>
            <a:endParaRPr lang="en-IN"/>
          </a:p>
        </p:txBody>
      </p:sp>
      <p:sp>
        <p:nvSpPr>
          <p:cNvPr id="2" name="Footer Placeholder 1">
            <a:extLst>
              <a:ext uri="{FF2B5EF4-FFF2-40B4-BE49-F238E27FC236}">
                <a16:creationId xmlns:a16="http://schemas.microsoft.com/office/drawing/2014/main" id="{D2D02E40-DAD3-B326-1F74-048D6BD25E80}"/>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7656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AB59-6829-4DB7-9E44-4D8D1B59E5FE}"/>
              </a:ext>
            </a:extLst>
          </p:cNvPr>
          <p:cNvSpPr>
            <a:spLocks noGrp="1"/>
          </p:cNvSpPr>
          <p:nvPr>
            <p:ph type="title"/>
          </p:nvPr>
        </p:nvSpPr>
        <p:spPr>
          <a:xfrm>
            <a:off x="838200" y="136526"/>
            <a:ext cx="10515600" cy="377042"/>
          </a:xfrm>
        </p:spPr>
        <p:txBody>
          <a:bodyPr>
            <a:normAutofit/>
          </a:bodyPr>
          <a:lstStyle/>
          <a:p>
            <a:r>
              <a:rPr lang="en-IN" sz="2000" b="1" dirty="0">
                <a:latin typeface="Times New Roman" panose="02020603050405020304" pitchFamily="18" charset="0"/>
                <a:cs typeface="Times New Roman" panose="02020603050405020304" pitchFamily="18" charset="0"/>
              </a:rPr>
              <a:t>Example continues…………..</a:t>
            </a:r>
          </a:p>
        </p:txBody>
      </p:sp>
      <p:sp>
        <p:nvSpPr>
          <p:cNvPr id="3" name="Content Placeholder 2">
            <a:extLst>
              <a:ext uri="{FF2B5EF4-FFF2-40B4-BE49-F238E27FC236}">
                <a16:creationId xmlns:a16="http://schemas.microsoft.com/office/drawing/2014/main" id="{04D8BF95-5A28-EF6A-04AA-8D3F16D92CC2}"/>
              </a:ext>
            </a:extLst>
          </p:cNvPr>
          <p:cNvSpPr>
            <a:spLocks noGrp="1"/>
          </p:cNvSpPr>
          <p:nvPr>
            <p:ph idx="1"/>
          </p:nvPr>
        </p:nvSpPr>
        <p:spPr>
          <a:xfrm>
            <a:off x="838200" y="513568"/>
            <a:ext cx="10515600" cy="5842782"/>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inh</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aobj</a:t>
            </a:r>
            <a:r>
              <a:rPr lang="en-IN" dirty="0">
                <a:latin typeface="Times New Roman" panose="02020603050405020304" pitchFamily="18" charset="0"/>
                <a:cs typeface="Times New Roman" panose="02020603050405020304" pitchFamily="18" charset="0"/>
              </a:rPr>
              <a:t>= new A();</a:t>
            </a:r>
          </a:p>
          <a:p>
            <a:pPr marL="0" indent="0">
              <a:buNone/>
            </a:pP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bobj</a:t>
            </a:r>
            <a:r>
              <a:rPr lang="en-IN" dirty="0">
                <a:latin typeface="Times New Roman" panose="02020603050405020304" pitchFamily="18" charset="0"/>
                <a:cs typeface="Times New Roman" panose="02020603050405020304" pitchFamily="18" charset="0"/>
              </a:rPr>
              <a:t>= new B();</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aobj.i</a:t>
            </a:r>
            <a:r>
              <a:rPr lang="en-IN" dirty="0">
                <a:latin typeface="Times New Roman" panose="02020603050405020304" pitchFamily="18" charset="0"/>
                <a:cs typeface="Times New Roman" panose="02020603050405020304" pitchFamily="18" charset="0"/>
              </a:rPr>
              <a:t>=10;</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aobj.j</a:t>
            </a:r>
            <a:r>
              <a:rPr lang="en-IN" dirty="0">
                <a:latin typeface="Times New Roman" panose="02020603050405020304" pitchFamily="18" charset="0"/>
                <a:cs typeface="Times New Roman" panose="02020603050405020304" pitchFamily="18" charset="0"/>
              </a:rPr>
              <a:t>=20;</a:t>
            </a:r>
          </a:p>
          <a:p>
            <a:pPr marL="0" indent="0">
              <a:buNone/>
            </a:pPr>
            <a:r>
              <a:rPr lang="en-IN" dirty="0">
                <a:latin typeface="Times New Roman" panose="02020603050405020304" pitchFamily="18" charset="0"/>
                <a:cs typeface="Times New Roman" panose="02020603050405020304" pitchFamily="18" charset="0"/>
              </a:rPr>
              <a:t>		aobj.show1();</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bobj.i</a:t>
            </a:r>
            <a:r>
              <a:rPr lang="en-IN" dirty="0">
                <a:latin typeface="Times New Roman" panose="02020603050405020304" pitchFamily="18" charset="0"/>
                <a:cs typeface="Times New Roman" panose="02020603050405020304" pitchFamily="18" charset="0"/>
              </a:rPr>
              <a:t>=7;</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bobj.j</a:t>
            </a:r>
            <a:r>
              <a:rPr lang="en-IN" dirty="0">
                <a:latin typeface="Times New Roman" panose="02020603050405020304" pitchFamily="18" charset="0"/>
                <a:cs typeface="Times New Roman" panose="02020603050405020304" pitchFamily="18" charset="0"/>
              </a:rPr>
              <a:t>=8;</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bobj.k</a:t>
            </a:r>
            <a:r>
              <a:rPr lang="en-IN" dirty="0">
                <a:latin typeface="Times New Roman" panose="02020603050405020304" pitchFamily="18" charset="0"/>
                <a:cs typeface="Times New Roman" panose="02020603050405020304" pitchFamily="18" charset="0"/>
              </a:rPr>
              <a:t>=9;</a:t>
            </a:r>
          </a:p>
          <a:p>
            <a:pPr marL="0" indent="0">
              <a:buNone/>
            </a:pPr>
            <a:r>
              <a:rPr lang="en-IN" dirty="0">
                <a:latin typeface="Times New Roman" panose="02020603050405020304" pitchFamily="18" charset="0"/>
                <a:cs typeface="Times New Roman" panose="02020603050405020304" pitchFamily="18" charset="0"/>
              </a:rPr>
              <a:t>		bobj.show1();</a:t>
            </a:r>
          </a:p>
          <a:p>
            <a:pPr marL="0" indent="0">
              <a:buNone/>
            </a:pPr>
            <a:r>
              <a:rPr lang="en-IN" dirty="0">
                <a:latin typeface="Times New Roman" panose="02020603050405020304" pitchFamily="18" charset="0"/>
                <a:cs typeface="Times New Roman" panose="02020603050405020304" pitchFamily="18" charset="0"/>
              </a:rPr>
              <a:t>		bobj.show2();</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bobj.sum</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p>
        </p:txBody>
      </p:sp>
      <p:sp>
        <p:nvSpPr>
          <p:cNvPr id="4" name="Slide Number Placeholder 3">
            <a:extLst>
              <a:ext uri="{FF2B5EF4-FFF2-40B4-BE49-F238E27FC236}">
                <a16:creationId xmlns:a16="http://schemas.microsoft.com/office/drawing/2014/main" id="{CFDD3123-DFB9-3AF5-F0C1-C9BDF285EBBD}"/>
              </a:ext>
            </a:extLst>
          </p:cNvPr>
          <p:cNvSpPr>
            <a:spLocks noGrp="1"/>
          </p:cNvSpPr>
          <p:nvPr>
            <p:ph type="sldNum" sz="quarter" idx="12"/>
          </p:nvPr>
        </p:nvSpPr>
        <p:spPr/>
        <p:txBody>
          <a:bodyPr/>
          <a:lstStyle/>
          <a:p>
            <a:fld id="{02D18999-B767-427B-97F3-478A1EC26E1A}" type="slidenum">
              <a:rPr lang="en-IN" smtClean="0"/>
              <a:t>6</a:t>
            </a:fld>
            <a:endParaRPr lang="en-IN"/>
          </a:p>
        </p:txBody>
      </p:sp>
      <p:sp>
        <p:nvSpPr>
          <p:cNvPr id="5" name="Footer Placeholder 4">
            <a:extLst>
              <a:ext uri="{FF2B5EF4-FFF2-40B4-BE49-F238E27FC236}">
                <a16:creationId xmlns:a16="http://schemas.microsoft.com/office/drawing/2014/main" id="{914C571C-93F4-8DD2-68B4-06653D3D29BE}"/>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7559318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3EA9E1A-ABF8-4A50-84AA-945F68E5E791}"/>
              </a:ext>
            </a:extLst>
          </p:cNvPr>
          <p:cNvPicPr>
            <a:picLocks noGrp="1" noChangeAspect="1"/>
          </p:cNvPicPr>
          <p:nvPr>
            <p:ph idx="1"/>
          </p:nvPr>
        </p:nvPicPr>
        <p:blipFill>
          <a:blip r:embed="rId2"/>
          <a:stretch>
            <a:fillRect/>
          </a:stretch>
        </p:blipFill>
        <p:spPr>
          <a:xfrm>
            <a:off x="663879" y="400833"/>
            <a:ext cx="10689921" cy="5776130"/>
          </a:xfrm>
        </p:spPr>
      </p:pic>
      <p:sp>
        <p:nvSpPr>
          <p:cNvPr id="4" name="Slide Number Placeholder 3">
            <a:extLst>
              <a:ext uri="{FF2B5EF4-FFF2-40B4-BE49-F238E27FC236}">
                <a16:creationId xmlns:a16="http://schemas.microsoft.com/office/drawing/2014/main" id="{24B4D384-88BC-6A23-735C-54D92DE0FDAB}"/>
              </a:ext>
            </a:extLst>
          </p:cNvPr>
          <p:cNvSpPr>
            <a:spLocks noGrp="1"/>
          </p:cNvSpPr>
          <p:nvPr>
            <p:ph type="sldNum" sz="quarter" idx="12"/>
          </p:nvPr>
        </p:nvSpPr>
        <p:spPr/>
        <p:txBody>
          <a:bodyPr/>
          <a:lstStyle/>
          <a:p>
            <a:fld id="{02D18999-B767-427B-97F3-478A1EC26E1A}" type="slidenum">
              <a:rPr lang="en-IN" smtClean="0"/>
              <a:t>60</a:t>
            </a:fld>
            <a:endParaRPr lang="en-IN"/>
          </a:p>
        </p:txBody>
      </p:sp>
      <p:sp>
        <p:nvSpPr>
          <p:cNvPr id="2" name="Footer Placeholder 1">
            <a:extLst>
              <a:ext uri="{FF2B5EF4-FFF2-40B4-BE49-F238E27FC236}">
                <a16:creationId xmlns:a16="http://schemas.microsoft.com/office/drawing/2014/main" id="{CAA3904E-8290-9E9C-2D68-527186277C97}"/>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7918008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BD2CAB1-93B4-735A-4D49-C549EBAC0B81}"/>
              </a:ext>
            </a:extLst>
          </p:cNvPr>
          <p:cNvPicPr>
            <a:picLocks noGrp="1" noChangeAspect="1"/>
          </p:cNvPicPr>
          <p:nvPr>
            <p:ph idx="1"/>
          </p:nvPr>
        </p:nvPicPr>
        <p:blipFill>
          <a:blip r:embed="rId2"/>
          <a:stretch>
            <a:fillRect/>
          </a:stretch>
        </p:blipFill>
        <p:spPr>
          <a:xfrm>
            <a:off x="990600" y="450936"/>
            <a:ext cx="10210800" cy="5905413"/>
          </a:xfrm>
        </p:spPr>
      </p:pic>
      <p:sp>
        <p:nvSpPr>
          <p:cNvPr id="4" name="Slide Number Placeholder 3">
            <a:extLst>
              <a:ext uri="{FF2B5EF4-FFF2-40B4-BE49-F238E27FC236}">
                <a16:creationId xmlns:a16="http://schemas.microsoft.com/office/drawing/2014/main" id="{BAEF4C9F-4537-820D-BFFF-5065DDD7083B}"/>
              </a:ext>
            </a:extLst>
          </p:cNvPr>
          <p:cNvSpPr>
            <a:spLocks noGrp="1"/>
          </p:cNvSpPr>
          <p:nvPr>
            <p:ph type="sldNum" sz="quarter" idx="12"/>
          </p:nvPr>
        </p:nvSpPr>
        <p:spPr/>
        <p:txBody>
          <a:bodyPr/>
          <a:lstStyle/>
          <a:p>
            <a:fld id="{02D18999-B767-427B-97F3-478A1EC26E1A}" type="slidenum">
              <a:rPr lang="en-IN" smtClean="0"/>
              <a:t>61</a:t>
            </a:fld>
            <a:endParaRPr lang="en-IN"/>
          </a:p>
        </p:txBody>
      </p:sp>
      <p:sp>
        <p:nvSpPr>
          <p:cNvPr id="2" name="Footer Placeholder 1">
            <a:extLst>
              <a:ext uri="{FF2B5EF4-FFF2-40B4-BE49-F238E27FC236}">
                <a16:creationId xmlns:a16="http://schemas.microsoft.com/office/drawing/2014/main" id="{3AF4323D-3479-5D64-3581-03BD97615B53}"/>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3899629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C740-3791-C6F8-4926-585827E0192E}"/>
              </a:ext>
            </a:extLst>
          </p:cNvPr>
          <p:cNvSpPr>
            <a:spLocks noGrp="1"/>
          </p:cNvSpPr>
          <p:nvPr>
            <p:ph type="title"/>
          </p:nvPr>
        </p:nvSpPr>
        <p:spPr>
          <a:xfrm>
            <a:off x="838200" y="365125"/>
            <a:ext cx="10515600" cy="687061"/>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Object Class in Java</a:t>
            </a:r>
          </a:p>
        </p:txBody>
      </p:sp>
      <p:sp>
        <p:nvSpPr>
          <p:cNvPr id="3" name="Content Placeholder 2">
            <a:extLst>
              <a:ext uri="{FF2B5EF4-FFF2-40B4-BE49-F238E27FC236}">
                <a16:creationId xmlns:a16="http://schemas.microsoft.com/office/drawing/2014/main" id="{083972A1-0873-C585-F74B-084814E91406}"/>
              </a:ext>
            </a:extLst>
          </p:cNvPr>
          <p:cNvSpPr>
            <a:spLocks noGrp="1"/>
          </p:cNvSpPr>
          <p:nvPr>
            <p:ph idx="1"/>
          </p:nvPr>
        </p:nvSpPr>
        <p:spPr>
          <a:xfrm>
            <a:off x="838200" y="1052186"/>
            <a:ext cx="10515600" cy="5124777"/>
          </a:xfrm>
        </p:spPr>
        <p:txBody>
          <a:bodyPr/>
          <a:lstStyle/>
          <a:p>
            <a:pPr algn="just"/>
            <a:r>
              <a:rPr lang="en-IN" dirty="0">
                <a:latin typeface="Times New Roman" panose="02020603050405020304" pitchFamily="18" charset="0"/>
                <a:cs typeface="Times New Roman" panose="02020603050405020304" pitchFamily="18" charset="0"/>
              </a:rPr>
              <a:t>In Java, </a:t>
            </a:r>
            <a:r>
              <a:rPr lang="en-IN" b="1" dirty="0">
                <a:latin typeface="Times New Roman" panose="02020603050405020304" pitchFamily="18" charset="0"/>
                <a:cs typeface="Times New Roman" panose="02020603050405020304" pitchFamily="18" charset="0"/>
              </a:rPr>
              <a:t>the Object class is the root class from which every class in Java directly or indirectly inherits. </a:t>
            </a:r>
          </a:p>
          <a:p>
            <a:pPr algn="just"/>
            <a:r>
              <a:rPr lang="en-IN" b="1" dirty="0">
                <a:latin typeface="Times New Roman" panose="02020603050405020304" pitchFamily="18" charset="0"/>
                <a:cs typeface="Times New Roman" panose="02020603050405020304" pitchFamily="18" charset="0"/>
              </a:rPr>
              <a:t>It is the superclass of all classes and is part of the </a:t>
            </a:r>
            <a:r>
              <a:rPr lang="en-IN" b="1" dirty="0" err="1">
                <a:latin typeface="Times New Roman" panose="02020603050405020304" pitchFamily="18" charset="0"/>
                <a:cs typeface="Times New Roman" panose="02020603050405020304" pitchFamily="18" charset="0"/>
              </a:rPr>
              <a:t>java.lang</a:t>
            </a:r>
            <a:r>
              <a:rPr lang="en-IN" b="1" dirty="0">
                <a:latin typeface="Times New Roman" panose="02020603050405020304" pitchFamily="18" charset="0"/>
                <a:cs typeface="Times New Roman" panose="02020603050405020304" pitchFamily="18" charset="0"/>
              </a:rPr>
              <a:t> package, </a:t>
            </a:r>
            <a:r>
              <a:rPr lang="en-IN" dirty="0">
                <a:latin typeface="Times New Roman" panose="02020603050405020304" pitchFamily="18" charset="0"/>
                <a:cs typeface="Times New Roman" panose="02020603050405020304" pitchFamily="18" charset="0"/>
              </a:rPr>
              <a:t>which means it is implicitly available to all classes without needing to be imported.</a:t>
            </a:r>
          </a:p>
          <a:p>
            <a:pPr algn="just"/>
            <a:r>
              <a:rPr lang="en-IN" dirty="0">
                <a:latin typeface="Times New Roman" panose="02020603050405020304" pitchFamily="18" charset="0"/>
                <a:cs typeface="Times New Roman" panose="02020603050405020304" pitchFamily="18" charset="0"/>
              </a:rPr>
              <a:t>Since every class in Java is a subclass of Object, </a:t>
            </a:r>
            <a:r>
              <a:rPr lang="en-IN" b="1" dirty="0">
                <a:latin typeface="Times New Roman" panose="02020603050405020304" pitchFamily="18" charset="0"/>
                <a:cs typeface="Times New Roman" panose="02020603050405020304" pitchFamily="18" charset="0"/>
              </a:rPr>
              <a:t>it provides several important methods that are either directly inherited or overridden by Java classes. </a:t>
            </a:r>
          </a:p>
          <a:p>
            <a:pPr algn="just"/>
            <a:r>
              <a:rPr lang="en-IN" dirty="0">
                <a:latin typeface="Times New Roman" panose="02020603050405020304" pitchFamily="18" charset="0"/>
                <a:cs typeface="Times New Roman" panose="02020603050405020304" pitchFamily="18" charset="0"/>
              </a:rPr>
              <a:t>The Object class defines the default behaviour for essential operations, such as comparing objects, converting objects to strings, and managing memory.</a:t>
            </a:r>
          </a:p>
        </p:txBody>
      </p:sp>
      <p:sp>
        <p:nvSpPr>
          <p:cNvPr id="4" name="Footer Placeholder 3">
            <a:extLst>
              <a:ext uri="{FF2B5EF4-FFF2-40B4-BE49-F238E27FC236}">
                <a16:creationId xmlns:a16="http://schemas.microsoft.com/office/drawing/2014/main" id="{FC18A67E-D050-6507-96EA-48FB81F0C9A5}"/>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50BE06E5-0DFE-8BAA-FCBA-CD07949FA4E3}"/>
              </a:ext>
            </a:extLst>
          </p:cNvPr>
          <p:cNvSpPr>
            <a:spLocks noGrp="1"/>
          </p:cNvSpPr>
          <p:nvPr>
            <p:ph type="sldNum" sz="quarter" idx="12"/>
          </p:nvPr>
        </p:nvSpPr>
        <p:spPr/>
        <p:txBody>
          <a:bodyPr/>
          <a:lstStyle/>
          <a:p>
            <a:fld id="{02D18999-B767-427B-97F3-478A1EC26E1A}" type="slidenum">
              <a:rPr lang="en-IN" smtClean="0"/>
              <a:t>62</a:t>
            </a:fld>
            <a:endParaRPr lang="en-IN"/>
          </a:p>
        </p:txBody>
      </p:sp>
    </p:spTree>
    <p:extLst>
      <p:ext uri="{BB962C8B-B14F-4D97-AF65-F5344CB8AC3E}">
        <p14:creationId xmlns:p14="http://schemas.microsoft.com/office/powerpoint/2010/main" val="3658303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C1E6-BF25-783E-3CBC-F30EE886187A}"/>
              </a:ext>
            </a:extLst>
          </p:cNvPr>
          <p:cNvSpPr>
            <a:spLocks noGrp="1"/>
          </p:cNvSpPr>
          <p:nvPr>
            <p:ph type="title"/>
          </p:nvPr>
        </p:nvSpPr>
        <p:spPr>
          <a:xfrm>
            <a:off x="838200" y="136525"/>
            <a:ext cx="10515600" cy="86555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Key Characteristics of the Object Class</a:t>
            </a:r>
          </a:p>
        </p:txBody>
      </p:sp>
      <p:sp>
        <p:nvSpPr>
          <p:cNvPr id="3" name="Content Placeholder 2">
            <a:extLst>
              <a:ext uri="{FF2B5EF4-FFF2-40B4-BE49-F238E27FC236}">
                <a16:creationId xmlns:a16="http://schemas.microsoft.com/office/drawing/2014/main" id="{95F68E45-EFD4-C88D-3695-4EF47AC941CB}"/>
              </a:ext>
            </a:extLst>
          </p:cNvPr>
          <p:cNvSpPr>
            <a:spLocks noGrp="1"/>
          </p:cNvSpPr>
          <p:nvPr>
            <p:ph idx="1"/>
          </p:nvPr>
        </p:nvSpPr>
        <p:spPr>
          <a:xfrm>
            <a:off x="838200" y="1215025"/>
            <a:ext cx="10515600" cy="4961938"/>
          </a:xfrm>
        </p:spPr>
        <p:txBody>
          <a:bodyPr/>
          <a:lstStyle/>
          <a:p>
            <a:pPr algn="just"/>
            <a:r>
              <a:rPr lang="en-IN" b="1" dirty="0">
                <a:latin typeface="Times New Roman" panose="02020603050405020304" pitchFamily="18" charset="0"/>
                <a:cs typeface="Times New Roman" panose="02020603050405020304" pitchFamily="18" charset="0"/>
              </a:rPr>
              <a:t>Universal Superclass: </a:t>
            </a:r>
            <a:r>
              <a:rPr lang="en-IN" dirty="0">
                <a:latin typeface="Times New Roman" panose="02020603050405020304" pitchFamily="18" charset="0"/>
                <a:cs typeface="Times New Roman" panose="02020603050405020304" pitchFamily="18" charset="0"/>
              </a:rPr>
              <a:t>Every class in Java automatically inherits from Object unless it explicitly extends another class. This means that all Java objects have access to the methods defined in Object.</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Basic Methods: </a:t>
            </a:r>
            <a:r>
              <a:rPr lang="en-IN" dirty="0">
                <a:latin typeface="Times New Roman" panose="02020603050405020304" pitchFamily="18" charset="0"/>
                <a:cs typeface="Times New Roman" panose="02020603050405020304" pitchFamily="18" charset="0"/>
              </a:rPr>
              <a:t>Object provides methods such as </a:t>
            </a:r>
            <a:r>
              <a:rPr lang="en-IN" b="1" dirty="0" err="1">
                <a:latin typeface="Times New Roman" panose="02020603050405020304" pitchFamily="18" charset="0"/>
                <a:cs typeface="Times New Roman" panose="02020603050405020304" pitchFamily="18" charset="0"/>
              </a:rPr>
              <a:t>toString</a:t>
            </a:r>
            <a:r>
              <a:rPr lang="en-IN" b="1" dirty="0">
                <a:latin typeface="Times New Roman" panose="02020603050405020304" pitchFamily="18" charset="0"/>
                <a:cs typeface="Times New Roman" panose="02020603050405020304" pitchFamily="18" charset="0"/>
              </a:rPr>
              <a:t>(), equals(), </a:t>
            </a:r>
            <a:r>
              <a:rPr lang="en-IN" dirty="0">
                <a:latin typeface="Times New Roman" panose="02020603050405020304" pitchFamily="18" charset="0"/>
                <a:cs typeface="Times New Roman" panose="02020603050405020304" pitchFamily="18" charset="0"/>
              </a:rPr>
              <a:t>hashCode(), clone(), and others, which are fundamental to how objects behave in Java.</a:t>
            </a:r>
          </a:p>
        </p:txBody>
      </p:sp>
      <p:sp>
        <p:nvSpPr>
          <p:cNvPr id="4" name="Footer Placeholder 3">
            <a:extLst>
              <a:ext uri="{FF2B5EF4-FFF2-40B4-BE49-F238E27FC236}">
                <a16:creationId xmlns:a16="http://schemas.microsoft.com/office/drawing/2014/main" id="{6A59B794-6F2E-6614-230D-7CA4E062E48F}"/>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87CFEFFC-8766-A35B-A8E8-9AACA254DD65}"/>
              </a:ext>
            </a:extLst>
          </p:cNvPr>
          <p:cNvSpPr>
            <a:spLocks noGrp="1"/>
          </p:cNvSpPr>
          <p:nvPr>
            <p:ph type="sldNum" sz="quarter" idx="12"/>
          </p:nvPr>
        </p:nvSpPr>
        <p:spPr/>
        <p:txBody>
          <a:bodyPr/>
          <a:lstStyle/>
          <a:p>
            <a:fld id="{02D18999-B767-427B-97F3-478A1EC26E1A}" type="slidenum">
              <a:rPr lang="en-IN" smtClean="0"/>
              <a:t>63</a:t>
            </a:fld>
            <a:endParaRPr lang="en-IN"/>
          </a:p>
        </p:txBody>
      </p:sp>
    </p:spTree>
    <p:extLst>
      <p:ext uri="{BB962C8B-B14F-4D97-AF65-F5344CB8AC3E}">
        <p14:creationId xmlns:p14="http://schemas.microsoft.com/office/powerpoint/2010/main" val="40394936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0145-BC76-A9DF-3997-92DFA88D7E9F}"/>
              </a:ext>
            </a:extLst>
          </p:cNvPr>
          <p:cNvSpPr>
            <a:spLocks noGrp="1"/>
          </p:cNvSpPr>
          <p:nvPr>
            <p:ph type="title"/>
          </p:nvPr>
        </p:nvSpPr>
        <p:spPr>
          <a:xfrm>
            <a:off x="838200" y="136525"/>
            <a:ext cx="10515600" cy="77787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Important Methods of the Object Class</a:t>
            </a:r>
          </a:p>
        </p:txBody>
      </p:sp>
      <p:sp>
        <p:nvSpPr>
          <p:cNvPr id="3" name="Content Placeholder 2">
            <a:extLst>
              <a:ext uri="{FF2B5EF4-FFF2-40B4-BE49-F238E27FC236}">
                <a16:creationId xmlns:a16="http://schemas.microsoft.com/office/drawing/2014/main" id="{77F63839-472D-08C8-F035-22383DFB9112}"/>
              </a:ext>
            </a:extLst>
          </p:cNvPr>
          <p:cNvSpPr>
            <a:spLocks noGrp="1"/>
          </p:cNvSpPr>
          <p:nvPr>
            <p:ph idx="1"/>
          </p:nvPr>
        </p:nvSpPr>
        <p:spPr>
          <a:xfrm>
            <a:off x="838200" y="914400"/>
            <a:ext cx="10515600" cy="5262563"/>
          </a:xfrm>
        </p:spPr>
        <p:txBody>
          <a:bodyPr/>
          <a:lstStyle/>
          <a:p>
            <a:pPr marL="0" indent="0" algn="just">
              <a:buNone/>
            </a:pPr>
            <a:r>
              <a:rPr lang="en-IN" b="1" u="sng" dirty="0">
                <a:latin typeface="Times New Roman" panose="02020603050405020304" pitchFamily="18" charset="0"/>
                <a:cs typeface="Times New Roman" panose="02020603050405020304" pitchFamily="18" charset="0"/>
              </a:rPr>
              <a:t>1. </a:t>
            </a:r>
            <a:r>
              <a:rPr lang="en-IN" b="1" u="sng" dirty="0" err="1">
                <a:latin typeface="Times New Roman" panose="02020603050405020304" pitchFamily="18" charset="0"/>
                <a:cs typeface="Times New Roman" panose="02020603050405020304" pitchFamily="18" charset="0"/>
              </a:rPr>
              <a:t>toString</a:t>
            </a:r>
            <a:r>
              <a:rPr lang="en-IN" b="1" u="sng"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Returns a string representation of the object. </a:t>
            </a:r>
            <a:r>
              <a:rPr lang="en-IN" b="1" dirty="0">
                <a:latin typeface="Times New Roman" panose="02020603050405020304" pitchFamily="18" charset="0"/>
                <a:cs typeface="Times New Roman" panose="02020603050405020304" pitchFamily="18" charset="0"/>
              </a:rPr>
              <a:t>By default, it returns the class name followed by the "@" symbol and the object's hash code in hexadecimal format.</a:t>
            </a:r>
          </a:p>
          <a:p>
            <a:pPr algn="just"/>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java.lang.Object@1b6d3586.</a:t>
            </a:r>
          </a:p>
          <a:p>
            <a:pPr algn="just"/>
            <a:r>
              <a:rPr lang="en-IN" dirty="0">
                <a:latin typeface="Times New Roman" panose="02020603050405020304" pitchFamily="18" charset="0"/>
                <a:cs typeface="Times New Roman" panose="02020603050405020304" pitchFamily="18" charset="0"/>
              </a:rPr>
              <a:t>Commonly overridden to provide meaningful information about the object's state.</a:t>
            </a:r>
          </a:p>
          <a:p>
            <a:pPr algn="just"/>
            <a:r>
              <a:rPr lang="en-IN" dirty="0">
                <a:latin typeface="Times New Roman" panose="02020603050405020304" pitchFamily="18" charset="0"/>
                <a:cs typeface="Times New Roman" panose="02020603050405020304" pitchFamily="18" charset="0"/>
              </a:rPr>
              <a:t>public String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F1606689-B352-8B86-A513-969E2D9C3D13}"/>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73362CD4-9E52-9460-64EE-AF720B696E15}"/>
              </a:ext>
            </a:extLst>
          </p:cNvPr>
          <p:cNvSpPr>
            <a:spLocks noGrp="1"/>
          </p:cNvSpPr>
          <p:nvPr>
            <p:ph type="sldNum" sz="quarter" idx="12"/>
          </p:nvPr>
        </p:nvSpPr>
        <p:spPr/>
        <p:txBody>
          <a:bodyPr/>
          <a:lstStyle/>
          <a:p>
            <a:fld id="{02D18999-B767-427B-97F3-478A1EC26E1A}" type="slidenum">
              <a:rPr lang="en-IN" smtClean="0"/>
              <a:t>64</a:t>
            </a:fld>
            <a:endParaRPr lang="en-IN"/>
          </a:p>
        </p:txBody>
      </p:sp>
    </p:spTree>
    <p:extLst>
      <p:ext uri="{BB962C8B-B14F-4D97-AF65-F5344CB8AC3E}">
        <p14:creationId xmlns:p14="http://schemas.microsoft.com/office/powerpoint/2010/main" val="2260417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CE59-91D3-E932-6198-46FF25BF23F3}"/>
              </a:ext>
            </a:extLst>
          </p:cNvPr>
          <p:cNvSpPr>
            <a:spLocks noGrp="1"/>
          </p:cNvSpPr>
          <p:nvPr>
            <p:ph type="title"/>
          </p:nvPr>
        </p:nvSpPr>
        <p:spPr>
          <a:xfrm>
            <a:off x="838200" y="136526"/>
            <a:ext cx="10515600" cy="402094"/>
          </a:xfrm>
        </p:spPr>
        <p:txBody>
          <a:bodyPr>
            <a:normAutofit/>
          </a:bodyPr>
          <a:lstStyle/>
          <a:p>
            <a:r>
              <a:rPr lang="en-IN" sz="2000" b="1" dirty="0">
                <a:latin typeface="Times New Roman" panose="02020603050405020304" pitchFamily="18" charset="0"/>
                <a:cs typeface="Times New Roman" panose="02020603050405020304" pitchFamily="18" charset="0"/>
              </a:rPr>
              <a:t>Continues………………</a:t>
            </a:r>
          </a:p>
        </p:txBody>
      </p:sp>
      <p:sp>
        <p:nvSpPr>
          <p:cNvPr id="3" name="Content Placeholder 2">
            <a:extLst>
              <a:ext uri="{FF2B5EF4-FFF2-40B4-BE49-F238E27FC236}">
                <a16:creationId xmlns:a16="http://schemas.microsoft.com/office/drawing/2014/main" id="{53E95BDE-88A7-327D-F356-9CEB14492992}"/>
              </a:ext>
            </a:extLst>
          </p:cNvPr>
          <p:cNvSpPr>
            <a:spLocks noGrp="1"/>
          </p:cNvSpPr>
          <p:nvPr>
            <p:ph idx="1"/>
          </p:nvPr>
        </p:nvSpPr>
        <p:spPr>
          <a:xfrm>
            <a:off x="838200" y="764088"/>
            <a:ext cx="10515600" cy="5412875"/>
          </a:xfrm>
        </p:spPr>
        <p:txBody>
          <a:bodyPr>
            <a:normAutofit/>
          </a:bodyPr>
          <a:lstStyle/>
          <a:p>
            <a:pPr marL="0" indent="0" algn="just">
              <a:buNone/>
            </a:pPr>
            <a:r>
              <a:rPr lang="en-IN" b="1" u="sng" dirty="0">
                <a:latin typeface="Times New Roman" panose="02020603050405020304" pitchFamily="18" charset="0"/>
                <a:cs typeface="Times New Roman" panose="02020603050405020304" pitchFamily="18" charset="0"/>
              </a:rPr>
              <a:t>2. equals(Object </a:t>
            </a:r>
            <a:r>
              <a:rPr lang="en-IN" b="1" u="sng" dirty="0" err="1">
                <a:latin typeface="Times New Roman" panose="02020603050405020304" pitchFamily="18" charset="0"/>
                <a:cs typeface="Times New Roman" panose="02020603050405020304" pitchFamily="18" charset="0"/>
              </a:rPr>
              <a:t>obj</a:t>
            </a:r>
            <a:r>
              <a:rPr lang="en-IN" b="1" u="sng"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Compares the current object with another object for equality. </a:t>
            </a:r>
          </a:p>
          <a:p>
            <a:pPr algn="just"/>
            <a:r>
              <a:rPr lang="en-IN" dirty="0">
                <a:latin typeface="Times New Roman" panose="02020603050405020304" pitchFamily="18" charset="0"/>
                <a:cs typeface="Times New Roman" panose="02020603050405020304" pitchFamily="18" charset="0"/>
              </a:rPr>
              <a:t>The default implementation checks for reference equality, but this method is often overridden to check for content equality.</a:t>
            </a:r>
          </a:p>
          <a:p>
            <a:pPr algn="just"/>
            <a:r>
              <a:rPr lang="en-IN" dirty="0">
                <a:latin typeface="Times New Roman" panose="02020603050405020304" pitchFamily="18" charset="0"/>
                <a:cs typeface="Times New Roman" panose="02020603050405020304" pitchFamily="18" charset="0"/>
              </a:rPr>
              <a:t>public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equals(Object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a:t>
            </a:r>
          </a:p>
          <a:p>
            <a:pPr marL="0" indent="0" algn="just">
              <a:buNone/>
            </a:pPr>
            <a:r>
              <a:rPr lang="en-IN" b="1" u="sng" dirty="0">
                <a:latin typeface="Times New Roman" panose="02020603050405020304" pitchFamily="18" charset="0"/>
                <a:cs typeface="Times New Roman" panose="02020603050405020304" pitchFamily="18" charset="0"/>
              </a:rPr>
              <a:t>3. hashCode()</a:t>
            </a:r>
          </a:p>
          <a:p>
            <a:pPr algn="just"/>
            <a:r>
              <a:rPr lang="en-IN" dirty="0">
                <a:latin typeface="Times New Roman" panose="02020603050405020304" pitchFamily="18" charset="0"/>
                <a:cs typeface="Times New Roman" panose="02020603050405020304" pitchFamily="18" charset="0"/>
              </a:rPr>
              <a:t>Returns an integer hash code that is used for hash-based collections (e.g., HashMap, HashSet). </a:t>
            </a:r>
          </a:p>
          <a:p>
            <a:pPr algn="just"/>
            <a:r>
              <a:rPr lang="en-IN" dirty="0">
                <a:latin typeface="Times New Roman" panose="02020603050405020304" pitchFamily="18" charset="0"/>
                <a:cs typeface="Times New Roman" panose="02020603050405020304" pitchFamily="18" charset="0"/>
              </a:rPr>
              <a:t>If equals() is overridden, hashCode() should also be overridden to ensure consistency.</a:t>
            </a:r>
          </a:p>
          <a:p>
            <a:pPr algn="just"/>
            <a:r>
              <a:rPr lang="en-IN" dirty="0">
                <a:latin typeface="Times New Roman" panose="02020603050405020304" pitchFamily="18" charset="0"/>
                <a:cs typeface="Times New Roman" panose="02020603050405020304" pitchFamily="18" charset="0"/>
              </a:rPr>
              <a:t>public int hashCode();</a:t>
            </a:r>
          </a:p>
          <a:p>
            <a:pPr algn="just"/>
            <a:endParaRPr lang="en-IN" dirty="0"/>
          </a:p>
        </p:txBody>
      </p:sp>
      <p:sp>
        <p:nvSpPr>
          <p:cNvPr id="4" name="Footer Placeholder 3">
            <a:extLst>
              <a:ext uri="{FF2B5EF4-FFF2-40B4-BE49-F238E27FC236}">
                <a16:creationId xmlns:a16="http://schemas.microsoft.com/office/drawing/2014/main" id="{C45030BC-E040-C097-9EEB-AE47982E7559}"/>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DC1AC2BA-07F5-AAFD-8C07-26D1E0E32765}"/>
              </a:ext>
            </a:extLst>
          </p:cNvPr>
          <p:cNvSpPr>
            <a:spLocks noGrp="1"/>
          </p:cNvSpPr>
          <p:nvPr>
            <p:ph type="sldNum" sz="quarter" idx="12"/>
          </p:nvPr>
        </p:nvSpPr>
        <p:spPr/>
        <p:txBody>
          <a:bodyPr/>
          <a:lstStyle/>
          <a:p>
            <a:fld id="{02D18999-B767-427B-97F3-478A1EC26E1A}" type="slidenum">
              <a:rPr lang="en-IN" smtClean="0"/>
              <a:t>65</a:t>
            </a:fld>
            <a:endParaRPr lang="en-IN"/>
          </a:p>
        </p:txBody>
      </p:sp>
    </p:spTree>
    <p:extLst>
      <p:ext uri="{BB962C8B-B14F-4D97-AF65-F5344CB8AC3E}">
        <p14:creationId xmlns:p14="http://schemas.microsoft.com/office/powerpoint/2010/main" val="238668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DD48-76D3-CFE8-7E63-B43B68A6C1BA}"/>
              </a:ext>
            </a:extLst>
          </p:cNvPr>
          <p:cNvSpPr>
            <a:spLocks noGrp="1"/>
          </p:cNvSpPr>
          <p:nvPr>
            <p:ph type="title"/>
          </p:nvPr>
        </p:nvSpPr>
        <p:spPr>
          <a:xfrm>
            <a:off x="838200" y="136526"/>
            <a:ext cx="10515600" cy="402094"/>
          </a:xfrm>
        </p:spPr>
        <p:txBody>
          <a:bodyPr>
            <a:normAutofit/>
          </a:bodyPr>
          <a:lstStyle/>
          <a:p>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Continues………………</a:t>
            </a:r>
            <a:endParaRPr lang="en-IN" dirty="0"/>
          </a:p>
        </p:txBody>
      </p:sp>
      <p:sp>
        <p:nvSpPr>
          <p:cNvPr id="3" name="Content Placeholder 2">
            <a:extLst>
              <a:ext uri="{FF2B5EF4-FFF2-40B4-BE49-F238E27FC236}">
                <a16:creationId xmlns:a16="http://schemas.microsoft.com/office/drawing/2014/main" id="{9E40E677-E7AC-0D37-F5A0-75F042ECA3AF}"/>
              </a:ext>
            </a:extLst>
          </p:cNvPr>
          <p:cNvSpPr>
            <a:spLocks noGrp="1"/>
          </p:cNvSpPr>
          <p:nvPr>
            <p:ph idx="1"/>
          </p:nvPr>
        </p:nvSpPr>
        <p:spPr>
          <a:xfrm>
            <a:off x="838200" y="751562"/>
            <a:ext cx="10515600" cy="5425401"/>
          </a:xfrm>
        </p:spPr>
        <p:txBody>
          <a:bodyPr/>
          <a:lstStyle/>
          <a:p>
            <a:pPr marL="0" indent="0" algn="just">
              <a:buNone/>
            </a:pPr>
            <a:r>
              <a:rPr lang="en-IN" b="1" u="sng" dirty="0">
                <a:latin typeface="Times New Roman" panose="02020603050405020304" pitchFamily="18" charset="0"/>
                <a:cs typeface="Times New Roman" panose="02020603050405020304" pitchFamily="18" charset="0"/>
              </a:rPr>
              <a:t>4. </a:t>
            </a:r>
            <a:r>
              <a:rPr lang="en-IN" b="1" u="sng" dirty="0" err="1">
                <a:latin typeface="Times New Roman" panose="02020603050405020304" pitchFamily="18" charset="0"/>
                <a:cs typeface="Times New Roman" panose="02020603050405020304" pitchFamily="18" charset="0"/>
              </a:rPr>
              <a:t>getClass</a:t>
            </a:r>
            <a:r>
              <a:rPr lang="en-IN" b="1" u="sng"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 Returns the runtime Class object of the current instance. </a:t>
            </a:r>
          </a:p>
          <a:p>
            <a:pPr algn="just"/>
            <a:r>
              <a:rPr lang="en-IN" dirty="0">
                <a:latin typeface="Times New Roman" panose="02020603050405020304" pitchFamily="18" charset="0"/>
                <a:cs typeface="Times New Roman" panose="02020603050405020304" pitchFamily="18" charset="0"/>
              </a:rPr>
              <a:t>This is useful for obtaining metadata about the object's class.</a:t>
            </a:r>
          </a:p>
          <a:p>
            <a:pPr algn="just"/>
            <a:r>
              <a:rPr lang="en-IN" dirty="0">
                <a:latin typeface="Times New Roman" panose="02020603050405020304" pitchFamily="18" charset="0"/>
                <a:cs typeface="Times New Roman" panose="02020603050405020304" pitchFamily="18" charset="0"/>
              </a:rPr>
              <a:t>public final Class&lt;?&gt; </a:t>
            </a:r>
            <a:r>
              <a:rPr lang="en-IN" dirty="0" err="1">
                <a:latin typeface="Times New Roman" panose="02020603050405020304" pitchFamily="18" charset="0"/>
                <a:cs typeface="Times New Roman" panose="02020603050405020304" pitchFamily="18" charset="0"/>
              </a:rPr>
              <a:t>getClass</a:t>
            </a:r>
            <a:r>
              <a:rPr lang="en-IN" dirty="0">
                <a:latin typeface="Times New Roman" panose="02020603050405020304" pitchFamily="18" charset="0"/>
                <a:cs typeface="Times New Roman" panose="02020603050405020304" pitchFamily="18" charset="0"/>
              </a:rPr>
              <a:t>();</a:t>
            </a:r>
          </a:p>
          <a:p>
            <a:pPr marL="0" indent="0" algn="just">
              <a:buNone/>
            </a:pPr>
            <a:r>
              <a:rPr lang="en-IN" b="1" u="sng" dirty="0">
                <a:latin typeface="Times New Roman" panose="02020603050405020304" pitchFamily="18" charset="0"/>
                <a:cs typeface="Times New Roman" panose="02020603050405020304" pitchFamily="18" charset="0"/>
              </a:rPr>
              <a:t>5. clone()</a:t>
            </a:r>
          </a:p>
          <a:p>
            <a:pPr algn="just"/>
            <a:r>
              <a:rPr lang="en-IN" b="1" dirty="0">
                <a:latin typeface="Times New Roman" panose="02020603050405020304" pitchFamily="18" charset="0"/>
                <a:cs typeface="Times New Roman" panose="02020603050405020304" pitchFamily="18" charset="0"/>
              </a:rPr>
              <a:t>Creates and returns a copy of the object. </a:t>
            </a:r>
            <a:r>
              <a:rPr lang="en-IN" dirty="0">
                <a:latin typeface="Times New Roman" panose="02020603050405020304" pitchFamily="18" charset="0"/>
                <a:cs typeface="Times New Roman" panose="02020603050405020304" pitchFamily="18" charset="0"/>
              </a:rPr>
              <a:t>It is a protected method, and the class must implement the Cloneable interface to use it. </a:t>
            </a:r>
          </a:p>
          <a:p>
            <a:pPr algn="just"/>
            <a:r>
              <a:rPr lang="en-IN" dirty="0">
                <a:latin typeface="Times New Roman" panose="02020603050405020304" pitchFamily="18" charset="0"/>
                <a:cs typeface="Times New Roman" panose="02020603050405020304" pitchFamily="18" charset="0"/>
              </a:rPr>
              <a:t>If not implemented correctly, calling this method will throw </a:t>
            </a:r>
            <a:r>
              <a:rPr lang="en-IN" dirty="0" err="1">
                <a:latin typeface="Times New Roman" panose="02020603050405020304" pitchFamily="18" charset="0"/>
                <a:cs typeface="Times New Roman" panose="02020603050405020304" pitchFamily="18" charset="0"/>
              </a:rPr>
              <a:t>CloneNotSupportedException</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protected Object clone() throws </a:t>
            </a:r>
            <a:r>
              <a:rPr lang="en-IN" dirty="0" err="1">
                <a:latin typeface="Times New Roman" panose="02020603050405020304" pitchFamily="18" charset="0"/>
                <a:cs typeface="Times New Roman" panose="02020603050405020304" pitchFamily="18" charset="0"/>
              </a:rPr>
              <a:t>CloneNotSupportedException</a:t>
            </a:r>
            <a:r>
              <a:rPr lang="en-IN"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3174863B-7F33-B862-9B83-7C3604103897}"/>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E7BEBB56-C3FA-D115-0C69-9CF4A3416782}"/>
              </a:ext>
            </a:extLst>
          </p:cNvPr>
          <p:cNvSpPr>
            <a:spLocks noGrp="1"/>
          </p:cNvSpPr>
          <p:nvPr>
            <p:ph type="sldNum" sz="quarter" idx="12"/>
          </p:nvPr>
        </p:nvSpPr>
        <p:spPr/>
        <p:txBody>
          <a:bodyPr/>
          <a:lstStyle/>
          <a:p>
            <a:fld id="{02D18999-B767-427B-97F3-478A1EC26E1A}" type="slidenum">
              <a:rPr lang="en-IN" smtClean="0"/>
              <a:t>66</a:t>
            </a:fld>
            <a:endParaRPr lang="en-IN"/>
          </a:p>
        </p:txBody>
      </p:sp>
    </p:spTree>
    <p:extLst>
      <p:ext uri="{BB962C8B-B14F-4D97-AF65-F5344CB8AC3E}">
        <p14:creationId xmlns:p14="http://schemas.microsoft.com/office/powerpoint/2010/main" val="3223516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E86A-86DC-92FA-063A-4C8DD36C6613}"/>
              </a:ext>
            </a:extLst>
          </p:cNvPr>
          <p:cNvSpPr>
            <a:spLocks noGrp="1"/>
          </p:cNvSpPr>
          <p:nvPr>
            <p:ph type="title"/>
          </p:nvPr>
        </p:nvSpPr>
        <p:spPr>
          <a:xfrm>
            <a:off x="838200" y="136526"/>
            <a:ext cx="10515600" cy="402094"/>
          </a:xfrm>
        </p:spPr>
        <p:txBody>
          <a:bodyPr>
            <a:normAutofit/>
          </a:bodyPr>
          <a:lstStyle/>
          <a:p>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Continues………………</a:t>
            </a:r>
            <a:endParaRPr lang="en-IN" dirty="0"/>
          </a:p>
        </p:txBody>
      </p:sp>
      <p:sp>
        <p:nvSpPr>
          <p:cNvPr id="3" name="Content Placeholder 2">
            <a:extLst>
              <a:ext uri="{FF2B5EF4-FFF2-40B4-BE49-F238E27FC236}">
                <a16:creationId xmlns:a16="http://schemas.microsoft.com/office/drawing/2014/main" id="{AFCD5C2F-5654-9015-E88E-03324C8D8A81}"/>
              </a:ext>
            </a:extLst>
          </p:cNvPr>
          <p:cNvSpPr>
            <a:spLocks noGrp="1"/>
          </p:cNvSpPr>
          <p:nvPr>
            <p:ph idx="1"/>
          </p:nvPr>
        </p:nvSpPr>
        <p:spPr>
          <a:xfrm>
            <a:off x="838200" y="864296"/>
            <a:ext cx="10515600" cy="5312667"/>
          </a:xfrm>
        </p:spPr>
        <p:txBody>
          <a:bodyPr/>
          <a:lstStyle/>
          <a:p>
            <a:pPr marL="0" indent="0" algn="just">
              <a:buNone/>
            </a:pPr>
            <a:r>
              <a:rPr lang="en-IN" b="1" u="sng" dirty="0">
                <a:latin typeface="Times New Roman" panose="02020603050405020304" pitchFamily="18" charset="0"/>
                <a:cs typeface="Times New Roman" panose="02020603050405020304" pitchFamily="18" charset="0"/>
              </a:rPr>
              <a:t>6. finalize() (Deprecated)</a:t>
            </a:r>
          </a:p>
          <a:p>
            <a:pPr algn="just"/>
            <a:r>
              <a:rPr lang="en-IN" b="1" dirty="0">
                <a:latin typeface="Times New Roman" panose="02020603050405020304" pitchFamily="18" charset="0"/>
                <a:cs typeface="Times New Roman" panose="02020603050405020304" pitchFamily="18" charset="0"/>
              </a:rPr>
              <a:t>Used by the garbage collector </a:t>
            </a:r>
            <a:r>
              <a:rPr lang="en-IN" dirty="0">
                <a:latin typeface="Times New Roman" panose="02020603050405020304" pitchFamily="18" charset="0"/>
                <a:cs typeface="Times New Roman" panose="02020603050405020304" pitchFamily="18" charset="0"/>
              </a:rPr>
              <a:t>to perform cleanup before destroying the object. </a:t>
            </a:r>
          </a:p>
          <a:p>
            <a:pPr algn="just"/>
            <a:r>
              <a:rPr lang="en-IN" dirty="0">
                <a:latin typeface="Times New Roman" panose="02020603050405020304" pitchFamily="18" charset="0"/>
                <a:cs typeface="Times New Roman" panose="02020603050405020304" pitchFamily="18" charset="0"/>
              </a:rPr>
              <a:t>This method has been deprecated in Java 9 and replaced with better resource management techniques like try-with-resources.</a:t>
            </a:r>
          </a:p>
          <a:p>
            <a:pPr algn="just"/>
            <a:r>
              <a:rPr lang="en-IN" dirty="0">
                <a:latin typeface="Times New Roman" panose="02020603050405020304" pitchFamily="18" charset="0"/>
                <a:cs typeface="Times New Roman" panose="02020603050405020304" pitchFamily="18" charset="0"/>
              </a:rPr>
              <a:t>protected void finalize() throws Throwable;</a:t>
            </a:r>
          </a:p>
        </p:txBody>
      </p:sp>
      <p:sp>
        <p:nvSpPr>
          <p:cNvPr id="4" name="Footer Placeholder 3">
            <a:extLst>
              <a:ext uri="{FF2B5EF4-FFF2-40B4-BE49-F238E27FC236}">
                <a16:creationId xmlns:a16="http://schemas.microsoft.com/office/drawing/2014/main" id="{8EE6388A-5243-E9C0-32B8-9FD87F24D2E1}"/>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021CE759-ECC2-7644-B306-CE851B5838DA}"/>
              </a:ext>
            </a:extLst>
          </p:cNvPr>
          <p:cNvSpPr>
            <a:spLocks noGrp="1"/>
          </p:cNvSpPr>
          <p:nvPr>
            <p:ph type="sldNum" sz="quarter" idx="12"/>
          </p:nvPr>
        </p:nvSpPr>
        <p:spPr/>
        <p:txBody>
          <a:bodyPr/>
          <a:lstStyle/>
          <a:p>
            <a:fld id="{02D18999-B767-427B-97F3-478A1EC26E1A}" type="slidenum">
              <a:rPr lang="en-IN" smtClean="0"/>
              <a:t>67</a:t>
            </a:fld>
            <a:endParaRPr lang="en-IN"/>
          </a:p>
        </p:txBody>
      </p:sp>
    </p:spTree>
    <p:extLst>
      <p:ext uri="{BB962C8B-B14F-4D97-AF65-F5344CB8AC3E}">
        <p14:creationId xmlns:p14="http://schemas.microsoft.com/office/powerpoint/2010/main" val="3239127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45B7-18E0-C4A1-072C-285C0DC93B3C}"/>
              </a:ext>
            </a:extLst>
          </p:cNvPr>
          <p:cNvSpPr>
            <a:spLocks noGrp="1"/>
          </p:cNvSpPr>
          <p:nvPr>
            <p:ph type="title"/>
          </p:nvPr>
        </p:nvSpPr>
        <p:spPr>
          <a:xfrm>
            <a:off x="838200" y="136526"/>
            <a:ext cx="10515600" cy="326938"/>
          </a:xfrm>
        </p:spPr>
        <p:txBody>
          <a:bodyPr>
            <a:normAutofit fontScale="90000"/>
          </a:bodyPr>
          <a:lstStyle/>
          <a:p>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Continues………………</a:t>
            </a:r>
            <a:endParaRPr lang="en-IN" dirty="0"/>
          </a:p>
        </p:txBody>
      </p:sp>
      <p:sp>
        <p:nvSpPr>
          <p:cNvPr id="3" name="Content Placeholder 2">
            <a:extLst>
              <a:ext uri="{FF2B5EF4-FFF2-40B4-BE49-F238E27FC236}">
                <a16:creationId xmlns:a16="http://schemas.microsoft.com/office/drawing/2014/main" id="{3469B06F-1C03-95C3-69C4-D20FEF826FD0}"/>
              </a:ext>
            </a:extLst>
          </p:cNvPr>
          <p:cNvSpPr>
            <a:spLocks noGrp="1"/>
          </p:cNvSpPr>
          <p:nvPr>
            <p:ph idx="1"/>
          </p:nvPr>
        </p:nvSpPr>
        <p:spPr>
          <a:xfrm>
            <a:off x="838200" y="713984"/>
            <a:ext cx="10515600" cy="5462979"/>
          </a:xfrm>
        </p:spPr>
        <p:txBody>
          <a:bodyPr>
            <a:normAutofit/>
          </a:bodyPr>
          <a:lstStyle/>
          <a:p>
            <a:pPr marL="0" indent="0" algn="just">
              <a:buNone/>
            </a:pPr>
            <a:r>
              <a:rPr lang="en-IN" b="1" u="sng" dirty="0">
                <a:latin typeface="Times New Roman" panose="02020603050405020304" pitchFamily="18" charset="0"/>
                <a:cs typeface="Times New Roman" panose="02020603050405020304" pitchFamily="18" charset="0"/>
              </a:rPr>
              <a:t>7. wait(), notify(), </a:t>
            </a:r>
            <a:r>
              <a:rPr lang="en-IN" b="1" u="sng" dirty="0" err="1">
                <a:latin typeface="Times New Roman" panose="02020603050405020304" pitchFamily="18" charset="0"/>
                <a:cs typeface="Times New Roman" panose="02020603050405020304" pitchFamily="18" charset="0"/>
              </a:rPr>
              <a:t>notifyAll</a:t>
            </a:r>
            <a:r>
              <a:rPr lang="en-IN" b="1" u="sng"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These methods are used for thread synchronization. </a:t>
            </a:r>
          </a:p>
          <a:p>
            <a:pPr algn="just"/>
            <a:r>
              <a:rPr lang="en-IN" dirty="0">
                <a:latin typeface="Times New Roman" panose="02020603050405020304" pitchFamily="18" charset="0"/>
                <a:cs typeface="Times New Roman" panose="02020603050405020304" pitchFamily="18" charset="0"/>
              </a:rPr>
              <a:t>They allow one thread to wait until another thread signals it to continue execution.</a:t>
            </a:r>
          </a:p>
          <a:p>
            <a:pPr algn="just"/>
            <a:r>
              <a:rPr lang="en-IN" b="1" dirty="0">
                <a:latin typeface="Times New Roman" panose="02020603050405020304" pitchFamily="18" charset="0"/>
                <a:cs typeface="Times New Roman" panose="02020603050405020304" pitchFamily="18" charset="0"/>
              </a:rPr>
              <a:t>wait() </a:t>
            </a:r>
            <a:r>
              <a:rPr lang="en-IN" dirty="0">
                <a:latin typeface="Times New Roman" panose="02020603050405020304" pitchFamily="18" charset="0"/>
                <a:cs typeface="Times New Roman" panose="02020603050405020304" pitchFamily="18" charset="0"/>
              </a:rPr>
              <a:t>makes the current thread wait until another thread calls notify() or </a:t>
            </a:r>
            <a:r>
              <a:rPr lang="en-IN" dirty="0" err="1">
                <a:latin typeface="Times New Roman" panose="02020603050405020304" pitchFamily="18" charset="0"/>
                <a:cs typeface="Times New Roman" panose="02020603050405020304" pitchFamily="18" charset="0"/>
              </a:rPr>
              <a:t>notifyAll</a:t>
            </a:r>
            <a:r>
              <a:rPr lang="en-IN" dirty="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notify() </a:t>
            </a:r>
            <a:r>
              <a:rPr lang="en-IN" dirty="0">
                <a:latin typeface="Times New Roman" panose="02020603050405020304" pitchFamily="18" charset="0"/>
                <a:cs typeface="Times New Roman" panose="02020603050405020304" pitchFamily="18" charset="0"/>
              </a:rPr>
              <a:t>wakes up one waiting thread, while </a:t>
            </a:r>
            <a:r>
              <a:rPr lang="en-IN" b="1" dirty="0" err="1">
                <a:latin typeface="Times New Roman" panose="02020603050405020304" pitchFamily="18" charset="0"/>
                <a:cs typeface="Times New Roman" panose="02020603050405020304" pitchFamily="18" charset="0"/>
              </a:rPr>
              <a:t>notifyAll</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wakes up all waiting threads.</a:t>
            </a:r>
          </a:p>
          <a:p>
            <a:pPr marL="0" indent="0" algn="just">
              <a:buNone/>
            </a:pPr>
            <a:r>
              <a:rPr lang="en-IN" dirty="0">
                <a:latin typeface="Times New Roman" panose="02020603050405020304" pitchFamily="18" charset="0"/>
                <a:cs typeface="Times New Roman" panose="02020603050405020304" pitchFamily="18" charset="0"/>
              </a:rPr>
              <a:t>public final void wait() throws </a:t>
            </a:r>
            <a:r>
              <a:rPr lang="en-IN" dirty="0" err="1">
                <a:latin typeface="Times New Roman" panose="02020603050405020304" pitchFamily="18" charset="0"/>
                <a:cs typeface="Times New Roman" panose="02020603050405020304" pitchFamily="18" charset="0"/>
              </a:rPr>
              <a:t>InterruptedException</a:t>
            </a:r>
            <a:r>
              <a:rPr lang="en-IN" dirty="0">
                <a:latin typeface="Times New Roman" panose="02020603050405020304" pitchFamily="18" charset="0"/>
                <a:cs typeface="Times New Roman" panose="02020603050405020304" pitchFamily="18" charset="0"/>
              </a:rPr>
              <a:t>;</a:t>
            </a:r>
          </a:p>
          <a:p>
            <a:pPr marL="0" indent="0" algn="just">
              <a:buNone/>
            </a:pPr>
            <a:r>
              <a:rPr lang="en-IN" dirty="0">
                <a:latin typeface="Times New Roman" panose="02020603050405020304" pitchFamily="18" charset="0"/>
                <a:cs typeface="Times New Roman" panose="02020603050405020304" pitchFamily="18" charset="0"/>
              </a:rPr>
              <a:t>public final void notify();</a:t>
            </a:r>
          </a:p>
          <a:p>
            <a:pPr marL="0" indent="0" algn="just">
              <a:buNone/>
            </a:pPr>
            <a:r>
              <a:rPr lang="en-IN" dirty="0">
                <a:latin typeface="Times New Roman" panose="02020603050405020304" pitchFamily="18" charset="0"/>
                <a:cs typeface="Times New Roman" panose="02020603050405020304" pitchFamily="18" charset="0"/>
              </a:rPr>
              <a:t>public final void </a:t>
            </a:r>
            <a:r>
              <a:rPr lang="en-IN" dirty="0" err="1">
                <a:latin typeface="Times New Roman" panose="02020603050405020304" pitchFamily="18" charset="0"/>
                <a:cs typeface="Times New Roman" panose="02020603050405020304" pitchFamily="18" charset="0"/>
              </a:rPr>
              <a:t>notifyAll</a:t>
            </a:r>
            <a:r>
              <a:rPr lang="en-IN"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C7F4F574-C893-C75A-1CEB-6E2F86253CA9}"/>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B67A34BD-5B39-546F-9A04-87F3549DEB09}"/>
              </a:ext>
            </a:extLst>
          </p:cNvPr>
          <p:cNvSpPr>
            <a:spLocks noGrp="1"/>
          </p:cNvSpPr>
          <p:nvPr>
            <p:ph type="sldNum" sz="quarter" idx="12"/>
          </p:nvPr>
        </p:nvSpPr>
        <p:spPr/>
        <p:txBody>
          <a:bodyPr/>
          <a:lstStyle/>
          <a:p>
            <a:fld id="{02D18999-B767-427B-97F3-478A1EC26E1A}" type="slidenum">
              <a:rPr lang="en-IN" smtClean="0"/>
              <a:t>68</a:t>
            </a:fld>
            <a:endParaRPr lang="en-IN"/>
          </a:p>
        </p:txBody>
      </p:sp>
    </p:spTree>
    <p:extLst>
      <p:ext uri="{BB962C8B-B14F-4D97-AF65-F5344CB8AC3E}">
        <p14:creationId xmlns:p14="http://schemas.microsoft.com/office/powerpoint/2010/main" val="572544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1AA9-8448-86EB-8F59-C0088418571E}"/>
              </a:ext>
            </a:extLst>
          </p:cNvPr>
          <p:cNvSpPr>
            <a:spLocks noGrp="1"/>
          </p:cNvSpPr>
          <p:nvPr>
            <p:ph type="title"/>
          </p:nvPr>
        </p:nvSpPr>
        <p:spPr>
          <a:xfrm>
            <a:off x="838200" y="136525"/>
            <a:ext cx="10515600" cy="96576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 of the Object class in use:</a:t>
            </a:r>
          </a:p>
        </p:txBody>
      </p:sp>
      <p:sp>
        <p:nvSpPr>
          <p:cNvPr id="3" name="Content Placeholder 2">
            <a:extLst>
              <a:ext uri="{FF2B5EF4-FFF2-40B4-BE49-F238E27FC236}">
                <a16:creationId xmlns:a16="http://schemas.microsoft.com/office/drawing/2014/main" id="{1AB2EC5E-4F7E-E72F-E338-9F81E9D30682}"/>
              </a:ext>
            </a:extLst>
          </p:cNvPr>
          <p:cNvSpPr>
            <a:spLocks noGrp="1"/>
          </p:cNvSpPr>
          <p:nvPr>
            <p:ph idx="1"/>
          </p:nvPr>
        </p:nvSpPr>
        <p:spPr>
          <a:xfrm>
            <a:off x="838200" y="1189973"/>
            <a:ext cx="10515600" cy="4986990"/>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class Example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Object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new Object();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obj.toString</a:t>
            </a:r>
            <a:r>
              <a:rPr lang="en-IN" dirty="0">
                <a:latin typeface="Times New Roman" panose="02020603050405020304" pitchFamily="18" charset="0"/>
                <a:cs typeface="Times New Roman" panose="02020603050405020304" pitchFamily="18" charset="0"/>
              </a:rPr>
              <a:t>());   // Calls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 method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obj.hashCode</a:t>
            </a:r>
            <a:r>
              <a:rPr lang="en-IN" dirty="0">
                <a:latin typeface="Times New Roman" panose="02020603050405020304" pitchFamily="18" charset="0"/>
                <a:cs typeface="Times New Roman" panose="02020603050405020304" pitchFamily="18" charset="0"/>
              </a:rPr>
              <a:t>());   // Calls hashCode() method</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Because Object is the superclass of all classes in Java, these methods can be overridden in your own classes </a:t>
            </a:r>
            <a:r>
              <a:rPr lang="en-IN" dirty="0">
                <a:latin typeface="Times New Roman" panose="02020603050405020304" pitchFamily="18" charset="0"/>
                <a:cs typeface="Times New Roman" panose="02020603050405020304" pitchFamily="18" charset="0"/>
              </a:rPr>
              <a:t>to define how objects should behave in specific cases.</a:t>
            </a:r>
          </a:p>
        </p:txBody>
      </p:sp>
      <p:sp>
        <p:nvSpPr>
          <p:cNvPr id="4" name="Footer Placeholder 3">
            <a:extLst>
              <a:ext uri="{FF2B5EF4-FFF2-40B4-BE49-F238E27FC236}">
                <a16:creationId xmlns:a16="http://schemas.microsoft.com/office/drawing/2014/main" id="{33270908-D037-41F0-6412-30FEBDF721ED}"/>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C09CE71B-FF17-2FF8-0E18-9A3F245783D3}"/>
              </a:ext>
            </a:extLst>
          </p:cNvPr>
          <p:cNvSpPr>
            <a:spLocks noGrp="1"/>
          </p:cNvSpPr>
          <p:nvPr>
            <p:ph type="sldNum" sz="quarter" idx="12"/>
          </p:nvPr>
        </p:nvSpPr>
        <p:spPr/>
        <p:txBody>
          <a:bodyPr/>
          <a:lstStyle/>
          <a:p>
            <a:fld id="{02D18999-B767-427B-97F3-478A1EC26E1A}" type="slidenum">
              <a:rPr lang="en-IN" smtClean="0"/>
              <a:t>69</a:t>
            </a:fld>
            <a:endParaRPr lang="en-IN"/>
          </a:p>
        </p:txBody>
      </p:sp>
    </p:spTree>
    <p:extLst>
      <p:ext uri="{BB962C8B-B14F-4D97-AF65-F5344CB8AC3E}">
        <p14:creationId xmlns:p14="http://schemas.microsoft.com/office/powerpoint/2010/main" val="9978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41A4-F58D-501A-DC52-96C3143820D8}"/>
              </a:ext>
            </a:extLst>
          </p:cNvPr>
          <p:cNvSpPr>
            <a:spLocks noGrp="1"/>
          </p:cNvSpPr>
          <p:nvPr>
            <p:ph type="title"/>
          </p:nvPr>
        </p:nvSpPr>
        <p:spPr>
          <a:xfrm>
            <a:off x="838200" y="237995"/>
            <a:ext cx="10515600" cy="726509"/>
          </a:xfrm>
        </p:spPr>
        <p:txBody>
          <a:bodyPr>
            <a:normAutofit/>
          </a:bodyPr>
          <a:lstStyle/>
          <a:p>
            <a:r>
              <a:rPr lang="en-IN" sz="3200" b="1" u="sng"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002B384C-3F2E-C360-2F2D-EAB00137B893}"/>
              </a:ext>
            </a:extLst>
          </p:cNvPr>
          <p:cNvSpPr>
            <a:spLocks noGrp="1"/>
          </p:cNvSpPr>
          <p:nvPr>
            <p:ph idx="1"/>
          </p:nvPr>
        </p:nvSpPr>
        <p:spPr>
          <a:xfrm>
            <a:off x="838200" y="1365337"/>
            <a:ext cx="10515600" cy="4811626"/>
          </a:xfrm>
        </p:spPr>
        <p:txBody>
          <a:bodyPr/>
          <a:lstStyle/>
          <a:p>
            <a:pPr marL="0" indent="0">
              <a:buNone/>
            </a:pPr>
            <a:r>
              <a:rPr lang="en-IN" dirty="0">
                <a:latin typeface="Times New Roman" panose="02020603050405020304" pitchFamily="18" charset="0"/>
                <a:cs typeface="Times New Roman" panose="02020603050405020304" pitchFamily="18" charset="0"/>
              </a:rPr>
              <a:t>The values of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and j:10 20</a:t>
            </a:r>
          </a:p>
          <a:p>
            <a:pPr marL="0" indent="0">
              <a:buNone/>
            </a:pPr>
            <a:r>
              <a:rPr lang="en-IN" dirty="0">
                <a:latin typeface="Times New Roman" panose="02020603050405020304" pitchFamily="18" charset="0"/>
                <a:cs typeface="Times New Roman" panose="02020603050405020304" pitchFamily="18" charset="0"/>
              </a:rPr>
              <a:t> The values of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and j:7 8</a:t>
            </a:r>
          </a:p>
          <a:p>
            <a:pPr marL="0" indent="0">
              <a:buNone/>
            </a:pPr>
            <a:r>
              <a:rPr lang="en-IN" dirty="0">
                <a:latin typeface="Times New Roman" panose="02020603050405020304" pitchFamily="18" charset="0"/>
                <a:cs typeface="Times New Roman" panose="02020603050405020304" pitchFamily="18" charset="0"/>
              </a:rPr>
              <a:t> The values of k:9</a:t>
            </a:r>
          </a:p>
          <a:p>
            <a:pPr marL="0" indent="0">
              <a:buNone/>
            </a:pPr>
            <a:r>
              <a:rPr lang="en-IN" dirty="0">
                <a:latin typeface="Times New Roman" panose="02020603050405020304" pitchFamily="18" charset="0"/>
                <a:cs typeface="Times New Roman" panose="02020603050405020304" pitchFamily="18" charset="0"/>
              </a:rPr>
              <a:t> The sum of </a:t>
            </a:r>
            <a:r>
              <a:rPr lang="en-IN" dirty="0" err="1">
                <a:latin typeface="Times New Roman" panose="02020603050405020304" pitchFamily="18" charset="0"/>
                <a:cs typeface="Times New Roman" panose="02020603050405020304" pitchFamily="18" charset="0"/>
              </a:rPr>
              <a:t>i+j+k</a:t>
            </a:r>
            <a:r>
              <a:rPr lang="en-IN" dirty="0">
                <a:latin typeface="Times New Roman" panose="02020603050405020304" pitchFamily="18" charset="0"/>
                <a:cs typeface="Times New Roman" panose="02020603050405020304" pitchFamily="18" charset="0"/>
              </a:rPr>
              <a:t> is:24</a:t>
            </a:r>
          </a:p>
        </p:txBody>
      </p:sp>
      <p:sp>
        <p:nvSpPr>
          <p:cNvPr id="4" name="Slide Number Placeholder 3">
            <a:extLst>
              <a:ext uri="{FF2B5EF4-FFF2-40B4-BE49-F238E27FC236}">
                <a16:creationId xmlns:a16="http://schemas.microsoft.com/office/drawing/2014/main" id="{55B13626-91DC-55E7-1DD7-1772C3A93B73}"/>
              </a:ext>
            </a:extLst>
          </p:cNvPr>
          <p:cNvSpPr>
            <a:spLocks noGrp="1"/>
          </p:cNvSpPr>
          <p:nvPr>
            <p:ph type="sldNum" sz="quarter" idx="12"/>
          </p:nvPr>
        </p:nvSpPr>
        <p:spPr/>
        <p:txBody>
          <a:bodyPr/>
          <a:lstStyle/>
          <a:p>
            <a:fld id="{02D18999-B767-427B-97F3-478A1EC26E1A}" type="slidenum">
              <a:rPr lang="en-IN" smtClean="0"/>
              <a:t>7</a:t>
            </a:fld>
            <a:endParaRPr lang="en-IN"/>
          </a:p>
        </p:txBody>
      </p:sp>
      <p:sp>
        <p:nvSpPr>
          <p:cNvPr id="5" name="Footer Placeholder 4">
            <a:extLst>
              <a:ext uri="{FF2B5EF4-FFF2-40B4-BE49-F238E27FC236}">
                <a16:creationId xmlns:a16="http://schemas.microsoft.com/office/drawing/2014/main" id="{251A3BF7-92E1-045A-8C6B-43F723DC4D1A}"/>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8896380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68F2-F150-881B-C991-762D830B6AF0}"/>
              </a:ext>
            </a:extLst>
          </p:cNvPr>
          <p:cNvSpPr>
            <a:spLocks noGrp="1"/>
          </p:cNvSpPr>
          <p:nvPr>
            <p:ph type="title"/>
          </p:nvPr>
        </p:nvSpPr>
        <p:spPr>
          <a:xfrm>
            <a:off x="688932" y="136525"/>
            <a:ext cx="10664868" cy="928187"/>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String form of an object via </a:t>
            </a:r>
            <a:r>
              <a:rPr lang="en-IN" sz="3200" b="1" u="sng" dirty="0" err="1">
                <a:latin typeface="Times New Roman" panose="02020603050405020304" pitchFamily="18" charset="0"/>
                <a:cs typeface="Times New Roman" panose="02020603050405020304" pitchFamily="18" charset="0"/>
              </a:rPr>
              <a:t>tostring</a:t>
            </a:r>
            <a:r>
              <a:rPr lang="en-IN" sz="3200" b="1" u="sng" dirty="0">
                <a:latin typeface="Times New Roman" panose="02020603050405020304" pitchFamily="18" charset="0"/>
                <a:cs typeface="Times New Roman" panose="02020603050405020304" pitchFamily="18" charset="0"/>
              </a:rPr>
              <a:t>() method</a:t>
            </a:r>
          </a:p>
        </p:txBody>
      </p:sp>
      <p:sp>
        <p:nvSpPr>
          <p:cNvPr id="3" name="Content Placeholder 2">
            <a:extLst>
              <a:ext uri="{FF2B5EF4-FFF2-40B4-BE49-F238E27FC236}">
                <a16:creationId xmlns:a16="http://schemas.microsoft.com/office/drawing/2014/main" id="{D13F2343-2FE4-C760-4287-3B6D6298CC36}"/>
              </a:ext>
            </a:extLst>
          </p:cNvPr>
          <p:cNvSpPr>
            <a:spLocks noGrp="1"/>
          </p:cNvSpPr>
          <p:nvPr>
            <p:ph idx="1"/>
          </p:nvPr>
        </p:nvSpPr>
        <p:spPr>
          <a:xfrm>
            <a:off x="838200" y="1064712"/>
            <a:ext cx="10515600" cy="5112251"/>
          </a:xfrm>
        </p:spPr>
        <p:txBody>
          <a:bodyPr/>
          <a:lstStyle/>
          <a:p>
            <a:pPr algn="just"/>
            <a:r>
              <a:rPr lang="en-IN" dirty="0">
                <a:latin typeface="Times New Roman" panose="02020603050405020304" pitchFamily="18" charset="0"/>
                <a:cs typeface="Times New Roman" panose="02020603050405020304" pitchFamily="18" charset="0"/>
              </a:rPr>
              <a:t>In Java, </a:t>
            </a:r>
            <a:r>
              <a:rPr lang="en-IN" b="1" dirty="0">
                <a:latin typeface="Times New Roman" panose="02020603050405020304" pitchFamily="18" charset="0"/>
                <a:cs typeface="Times New Roman" panose="02020603050405020304" pitchFamily="18" charset="0"/>
              </a:rPr>
              <a:t>the </a:t>
            </a:r>
            <a:r>
              <a:rPr lang="en-IN" b="1" dirty="0" err="1">
                <a:latin typeface="Times New Roman" panose="02020603050405020304" pitchFamily="18" charset="0"/>
                <a:cs typeface="Times New Roman" panose="02020603050405020304" pitchFamily="18" charset="0"/>
              </a:rPr>
              <a:t>toString</a:t>
            </a:r>
            <a:r>
              <a:rPr lang="en-IN" b="1" dirty="0">
                <a:latin typeface="Times New Roman" panose="02020603050405020304" pitchFamily="18" charset="0"/>
                <a:cs typeface="Times New Roman" panose="02020603050405020304" pitchFamily="18" charset="0"/>
              </a:rPr>
              <a:t>() method is used to obtain the string representation of an object. </a:t>
            </a:r>
          </a:p>
          <a:p>
            <a:pPr algn="just"/>
            <a:r>
              <a:rPr lang="en-IN" dirty="0">
                <a:latin typeface="Times New Roman" panose="02020603050405020304" pitchFamily="18" charset="0"/>
                <a:cs typeface="Times New Roman" panose="02020603050405020304" pitchFamily="18" charset="0"/>
              </a:rPr>
              <a:t>By default, the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 method in the Object class returns a string that consists of the </a:t>
            </a:r>
            <a:r>
              <a:rPr lang="en-IN" b="1" dirty="0">
                <a:latin typeface="Times New Roman" panose="02020603050405020304" pitchFamily="18" charset="0"/>
                <a:cs typeface="Times New Roman" panose="02020603050405020304" pitchFamily="18" charset="0"/>
              </a:rPr>
              <a:t>class name followed by the "@" symbol and the hash code of the object in hexadecimal format. </a:t>
            </a:r>
          </a:p>
          <a:p>
            <a:pPr algn="just"/>
            <a:r>
              <a:rPr lang="en-IN" dirty="0">
                <a:latin typeface="Times New Roman" panose="02020603050405020304" pitchFamily="18" charset="0"/>
                <a:cs typeface="Times New Roman" panose="02020603050405020304" pitchFamily="18" charset="0"/>
              </a:rPr>
              <a:t>However, this default string form is often not useful, so </a:t>
            </a:r>
            <a:r>
              <a:rPr lang="en-IN" b="1" dirty="0">
                <a:latin typeface="Times New Roman" panose="02020603050405020304" pitchFamily="18" charset="0"/>
                <a:cs typeface="Times New Roman" panose="02020603050405020304" pitchFamily="18" charset="0"/>
              </a:rPr>
              <a:t>it's common to override the </a:t>
            </a:r>
            <a:r>
              <a:rPr lang="en-IN" b="1" dirty="0" err="1">
                <a:latin typeface="Times New Roman" panose="02020603050405020304" pitchFamily="18" charset="0"/>
                <a:cs typeface="Times New Roman" panose="02020603050405020304" pitchFamily="18" charset="0"/>
              </a:rPr>
              <a:t>toString</a:t>
            </a:r>
            <a:r>
              <a:rPr lang="en-IN" b="1" dirty="0">
                <a:latin typeface="Times New Roman" panose="02020603050405020304" pitchFamily="18" charset="0"/>
                <a:cs typeface="Times New Roman" panose="02020603050405020304" pitchFamily="18" charset="0"/>
              </a:rPr>
              <a:t>() method in custom classes </a:t>
            </a:r>
            <a:r>
              <a:rPr lang="en-IN" dirty="0">
                <a:latin typeface="Times New Roman" panose="02020603050405020304" pitchFamily="18" charset="0"/>
                <a:cs typeface="Times New Roman" panose="02020603050405020304" pitchFamily="18" charset="0"/>
              </a:rPr>
              <a:t>to provide a more meaningful description of the object.</a:t>
            </a:r>
          </a:p>
        </p:txBody>
      </p:sp>
      <p:sp>
        <p:nvSpPr>
          <p:cNvPr id="4" name="Footer Placeholder 3">
            <a:extLst>
              <a:ext uri="{FF2B5EF4-FFF2-40B4-BE49-F238E27FC236}">
                <a16:creationId xmlns:a16="http://schemas.microsoft.com/office/drawing/2014/main" id="{B98622D0-C845-6BCA-4AF0-AAE46982AA6D}"/>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9FE0D5BC-54DB-FFA6-FBFF-449B9969C117}"/>
              </a:ext>
            </a:extLst>
          </p:cNvPr>
          <p:cNvSpPr>
            <a:spLocks noGrp="1"/>
          </p:cNvSpPr>
          <p:nvPr>
            <p:ph type="sldNum" sz="quarter" idx="12"/>
          </p:nvPr>
        </p:nvSpPr>
        <p:spPr/>
        <p:txBody>
          <a:bodyPr/>
          <a:lstStyle/>
          <a:p>
            <a:fld id="{02D18999-B767-427B-97F3-478A1EC26E1A}" type="slidenum">
              <a:rPr lang="en-IN" smtClean="0"/>
              <a:t>70</a:t>
            </a:fld>
            <a:endParaRPr lang="en-IN"/>
          </a:p>
        </p:txBody>
      </p:sp>
    </p:spTree>
    <p:extLst>
      <p:ext uri="{BB962C8B-B14F-4D97-AF65-F5344CB8AC3E}">
        <p14:creationId xmlns:p14="http://schemas.microsoft.com/office/powerpoint/2010/main" val="580899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692E-6916-5588-D330-F804A1C5D917}"/>
              </a:ext>
            </a:extLst>
          </p:cNvPr>
          <p:cNvSpPr>
            <a:spLocks noGrp="1"/>
          </p:cNvSpPr>
          <p:nvPr>
            <p:ph type="title"/>
          </p:nvPr>
        </p:nvSpPr>
        <p:spPr>
          <a:xfrm>
            <a:off x="838200" y="136525"/>
            <a:ext cx="10515600" cy="76534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Default </a:t>
            </a:r>
            <a:r>
              <a:rPr lang="en-IN" sz="3200" b="1" u="sng" dirty="0" err="1">
                <a:latin typeface="Times New Roman" panose="02020603050405020304" pitchFamily="18" charset="0"/>
                <a:cs typeface="Times New Roman" panose="02020603050405020304" pitchFamily="18" charset="0"/>
              </a:rPr>
              <a:t>toString</a:t>
            </a:r>
            <a:r>
              <a:rPr lang="en-IN" sz="3200" b="1" u="sng" dirty="0">
                <a:latin typeface="Times New Roman" panose="02020603050405020304" pitchFamily="18" charset="0"/>
                <a:cs typeface="Times New Roman" panose="02020603050405020304" pitchFamily="18" charset="0"/>
              </a:rPr>
              <a:t>() Method</a:t>
            </a:r>
          </a:p>
        </p:txBody>
      </p:sp>
      <p:sp>
        <p:nvSpPr>
          <p:cNvPr id="3" name="Content Placeholder 2">
            <a:extLst>
              <a:ext uri="{FF2B5EF4-FFF2-40B4-BE49-F238E27FC236}">
                <a16:creationId xmlns:a16="http://schemas.microsoft.com/office/drawing/2014/main" id="{8545DD2A-158F-1CC4-1DF5-2562705179F8}"/>
              </a:ext>
            </a:extLst>
          </p:cNvPr>
          <p:cNvSpPr>
            <a:spLocks noGrp="1"/>
          </p:cNvSpPr>
          <p:nvPr>
            <p:ph idx="1"/>
          </p:nvPr>
        </p:nvSpPr>
        <p:spPr>
          <a:xfrm>
            <a:off x="838200" y="989556"/>
            <a:ext cx="10515600" cy="5187407"/>
          </a:xfrm>
        </p:spPr>
        <p:txBody>
          <a:bodyPr/>
          <a:lstStyle/>
          <a:p>
            <a:pPr algn="just"/>
            <a:r>
              <a:rPr lang="en-IN" dirty="0">
                <a:latin typeface="Times New Roman" panose="02020603050405020304" pitchFamily="18" charset="0"/>
                <a:cs typeface="Times New Roman" panose="02020603050405020304" pitchFamily="18" charset="0"/>
              </a:rPr>
              <a:t>If you don't override the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 method in your class, the default implementation from the Object class will be used. It looks something like this:</a:t>
            </a:r>
          </a:p>
          <a:p>
            <a:pPr marL="0" indent="0">
              <a:buNone/>
            </a:pPr>
            <a:r>
              <a:rPr lang="en-IN" dirty="0">
                <a:latin typeface="Times New Roman" panose="02020603050405020304" pitchFamily="18" charset="0"/>
                <a:cs typeface="Times New Roman" panose="02020603050405020304" pitchFamily="18" charset="0"/>
              </a:rPr>
              <a:t>public String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getClass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getName</a:t>
            </a:r>
            <a:r>
              <a:rPr lang="en-IN" dirty="0">
                <a:latin typeface="Times New Roman" panose="02020603050405020304" pitchFamily="18" charset="0"/>
                <a:cs typeface="Times New Roman" panose="02020603050405020304" pitchFamily="18" charset="0"/>
              </a:rPr>
              <a:t>() + "@" + </a:t>
            </a:r>
            <a:r>
              <a:rPr lang="en-IN" dirty="0" err="1">
                <a:latin typeface="Times New Roman" panose="02020603050405020304" pitchFamily="18" charset="0"/>
                <a:cs typeface="Times New Roman" panose="02020603050405020304" pitchFamily="18" charset="0"/>
              </a:rPr>
              <a:t>Integer.toHexString</a:t>
            </a:r>
            <a:r>
              <a:rPr lang="en-IN" dirty="0">
                <a:latin typeface="Times New Roman" panose="02020603050405020304" pitchFamily="18" charset="0"/>
                <a:cs typeface="Times New Roman" panose="02020603050405020304" pitchFamily="18" charset="0"/>
              </a:rPr>
              <a:t>(hashCode());</a:t>
            </a:r>
          </a:p>
          <a:p>
            <a:pPr marL="0" indent="0">
              <a:buNone/>
            </a:pPr>
            <a:r>
              <a:rPr lang="en-IN" dirty="0">
                <a:latin typeface="Times New Roman" panose="02020603050405020304" pitchFamily="18" charset="0"/>
                <a:cs typeface="Times New Roman" panose="02020603050405020304" pitchFamily="18" charset="0"/>
              </a:rPr>
              <a:t>}</a:t>
            </a:r>
          </a:p>
          <a:p>
            <a:pPr marL="0" indent="0" algn="just">
              <a:buNone/>
            </a:pPr>
            <a:r>
              <a:rPr lang="en-IN" b="1" u="sng" dirty="0">
                <a:latin typeface="Times New Roman" panose="02020603050405020304" pitchFamily="18" charset="0"/>
                <a:cs typeface="Times New Roman" panose="02020603050405020304" pitchFamily="18" charset="0"/>
              </a:rPr>
              <a:t>Output </a:t>
            </a:r>
          </a:p>
          <a:p>
            <a:pPr algn="just"/>
            <a:r>
              <a:rPr lang="en-IN" dirty="0" err="1">
                <a:latin typeface="Times New Roman" panose="02020603050405020304" pitchFamily="18" charset="0"/>
                <a:cs typeface="Times New Roman" panose="02020603050405020304" pitchFamily="18" charset="0"/>
              </a:rPr>
              <a:t>ClassName@HashCodeInHex</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257AB2-FF1E-CCFC-1161-554B04022898}"/>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3E4BB5DA-7EFE-08CF-FF51-5CFB1B8D9984}"/>
              </a:ext>
            </a:extLst>
          </p:cNvPr>
          <p:cNvSpPr>
            <a:spLocks noGrp="1"/>
          </p:cNvSpPr>
          <p:nvPr>
            <p:ph type="sldNum" sz="quarter" idx="12"/>
          </p:nvPr>
        </p:nvSpPr>
        <p:spPr/>
        <p:txBody>
          <a:bodyPr/>
          <a:lstStyle/>
          <a:p>
            <a:fld id="{02D18999-B767-427B-97F3-478A1EC26E1A}" type="slidenum">
              <a:rPr lang="en-IN" smtClean="0"/>
              <a:t>71</a:t>
            </a:fld>
            <a:endParaRPr lang="en-IN"/>
          </a:p>
        </p:txBody>
      </p:sp>
    </p:spTree>
    <p:extLst>
      <p:ext uri="{BB962C8B-B14F-4D97-AF65-F5344CB8AC3E}">
        <p14:creationId xmlns:p14="http://schemas.microsoft.com/office/powerpoint/2010/main" val="1400563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E62B-0FD1-6BA1-F7BA-2EDA826551C5}"/>
              </a:ext>
            </a:extLst>
          </p:cNvPr>
          <p:cNvSpPr>
            <a:spLocks noGrp="1"/>
          </p:cNvSpPr>
          <p:nvPr>
            <p:ph type="title"/>
          </p:nvPr>
        </p:nvSpPr>
        <p:spPr>
          <a:xfrm>
            <a:off x="838200" y="136525"/>
            <a:ext cx="10515600" cy="90313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Example: Default </a:t>
            </a:r>
            <a:r>
              <a:rPr lang="en-IN" sz="3200" b="1" u="sng" dirty="0" err="1">
                <a:latin typeface="Times New Roman" panose="02020603050405020304" pitchFamily="18" charset="0"/>
                <a:cs typeface="Times New Roman" panose="02020603050405020304" pitchFamily="18" charset="0"/>
              </a:rPr>
              <a:t>toString</a:t>
            </a:r>
            <a:r>
              <a:rPr lang="en-IN" sz="3200" b="1" u="sng" dirty="0">
                <a:latin typeface="Times New Roman" panose="02020603050405020304" pitchFamily="18" charset="0"/>
                <a:cs typeface="Times New Roman" panose="02020603050405020304" pitchFamily="18" charset="0"/>
              </a:rPr>
              <a:t>() Method</a:t>
            </a:r>
          </a:p>
        </p:txBody>
      </p:sp>
      <p:sp>
        <p:nvSpPr>
          <p:cNvPr id="3" name="Content Placeholder 2">
            <a:extLst>
              <a:ext uri="{FF2B5EF4-FFF2-40B4-BE49-F238E27FC236}">
                <a16:creationId xmlns:a16="http://schemas.microsoft.com/office/drawing/2014/main" id="{1DFFB87A-940E-B2EF-977E-D512974E6186}"/>
              </a:ext>
            </a:extLst>
          </p:cNvPr>
          <p:cNvSpPr>
            <a:spLocks noGrp="1"/>
          </p:cNvSpPr>
          <p:nvPr>
            <p:ph idx="1"/>
          </p:nvPr>
        </p:nvSpPr>
        <p:spPr>
          <a:xfrm>
            <a:off x="838200" y="1039660"/>
            <a:ext cx="10515600" cy="5137303"/>
          </a:xfrm>
        </p:spPr>
        <p:txBody>
          <a:bodyPr/>
          <a:lstStyle/>
          <a:p>
            <a:pPr marL="0" indent="0">
              <a:buNone/>
            </a:pPr>
            <a:r>
              <a:rPr lang="en-IN" dirty="0">
                <a:latin typeface="Times New Roman" panose="02020603050405020304" pitchFamily="18" charset="0"/>
                <a:cs typeface="Times New Roman" panose="02020603050405020304" pitchFamily="18" charset="0"/>
              </a:rPr>
              <a:t>class Example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Object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new Object();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obj.toString</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Outputs: java.lang.Object@1b6d3586</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In the above example, </a:t>
            </a:r>
            <a:r>
              <a:rPr lang="en-IN" dirty="0" err="1">
                <a:latin typeface="Times New Roman" panose="02020603050405020304" pitchFamily="18" charset="0"/>
                <a:cs typeface="Times New Roman" panose="02020603050405020304" pitchFamily="18" charset="0"/>
              </a:rPr>
              <a:t>java.lang.Object</a:t>
            </a:r>
            <a:r>
              <a:rPr lang="en-IN" dirty="0">
                <a:latin typeface="Times New Roman" panose="02020603050405020304" pitchFamily="18" charset="0"/>
                <a:cs typeface="Times New Roman" panose="02020603050405020304" pitchFamily="18" charset="0"/>
              </a:rPr>
              <a:t> is the class name, and 1b6d3586 is the object's hash code in hexadecimal.</a:t>
            </a:r>
          </a:p>
        </p:txBody>
      </p:sp>
      <p:sp>
        <p:nvSpPr>
          <p:cNvPr id="4" name="Footer Placeholder 3">
            <a:extLst>
              <a:ext uri="{FF2B5EF4-FFF2-40B4-BE49-F238E27FC236}">
                <a16:creationId xmlns:a16="http://schemas.microsoft.com/office/drawing/2014/main" id="{A74C36AF-92FE-68D5-46E8-CD50354254D6}"/>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BDDA6E28-F1F2-D423-62FF-101369C4568C}"/>
              </a:ext>
            </a:extLst>
          </p:cNvPr>
          <p:cNvSpPr>
            <a:spLocks noGrp="1"/>
          </p:cNvSpPr>
          <p:nvPr>
            <p:ph type="sldNum" sz="quarter" idx="12"/>
          </p:nvPr>
        </p:nvSpPr>
        <p:spPr/>
        <p:txBody>
          <a:bodyPr/>
          <a:lstStyle/>
          <a:p>
            <a:fld id="{02D18999-B767-427B-97F3-478A1EC26E1A}" type="slidenum">
              <a:rPr lang="en-IN" smtClean="0"/>
              <a:t>72</a:t>
            </a:fld>
            <a:endParaRPr lang="en-IN"/>
          </a:p>
        </p:txBody>
      </p:sp>
    </p:spTree>
    <p:extLst>
      <p:ext uri="{BB962C8B-B14F-4D97-AF65-F5344CB8AC3E}">
        <p14:creationId xmlns:p14="http://schemas.microsoft.com/office/powerpoint/2010/main" val="3771516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1EE1-81FA-C7C9-0F78-0B45CF24C145}"/>
              </a:ext>
            </a:extLst>
          </p:cNvPr>
          <p:cNvSpPr>
            <a:spLocks noGrp="1"/>
          </p:cNvSpPr>
          <p:nvPr>
            <p:ph type="title"/>
          </p:nvPr>
        </p:nvSpPr>
        <p:spPr>
          <a:xfrm>
            <a:off x="838200" y="136525"/>
            <a:ext cx="10515600" cy="727771"/>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Object equality method</a:t>
            </a:r>
          </a:p>
        </p:txBody>
      </p:sp>
      <p:sp>
        <p:nvSpPr>
          <p:cNvPr id="3" name="Content Placeholder 2">
            <a:extLst>
              <a:ext uri="{FF2B5EF4-FFF2-40B4-BE49-F238E27FC236}">
                <a16:creationId xmlns:a16="http://schemas.microsoft.com/office/drawing/2014/main" id="{A4D1D83B-9F47-CF91-DB5E-F3FB19748B92}"/>
              </a:ext>
            </a:extLst>
          </p:cNvPr>
          <p:cNvSpPr>
            <a:spLocks noGrp="1"/>
          </p:cNvSpPr>
          <p:nvPr>
            <p:ph idx="1"/>
          </p:nvPr>
        </p:nvSpPr>
        <p:spPr>
          <a:xfrm>
            <a:off x="838200" y="989556"/>
            <a:ext cx="10515600" cy="5187407"/>
          </a:xfrm>
        </p:spPr>
        <p:txBody>
          <a:bodyPr/>
          <a:lstStyle/>
          <a:p>
            <a:pPr algn="just"/>
            <a:r>
              <a:rPr lang="en-IN" dirty="0">
                <a:latin typeface="Times New Roman" panose="02020603050405020304" pitchFamily="18" charset="0"/>
                <a:cs typeface="Times New Roman" panose="02020603050405020304" pitchFamily="18" charset="0"/>
              </a:rPr>
              <a:t>In Java, </a:t>
            </a:r>
            <a:r>
              <a:rPr lang="en-IN" b="1" dirty="0">
                <a:latin typeface="Times New Roman" panose="02020603050405020304" pitchFamily="18" charset="0"/>
                <a:cs typeface="Times New Roman" panose="02020603050405020304" pitchFamily="18" charset="0"/>
              </a:rPr>
              <a:t>the equals(Object </a:t>
            </a:r>
            <a:r>
              <a:rPr lang="en-IN" b="1" dirty="0" err="1">
                <a:latin typeface="Times New Roman" panose="02020603050405020304" pitchFamily="18" charset="0"/>
                <a:cs typeface="Times New Roman" panose="02020603050405020304" pitchFamily="18" charset="0"/>
              </a:rPr>
              <a:t>obj</a:t>
            </a:r>
            <a:r>
              <a:rPr lang="en-IN" b="1" dirty="0">
                <a:latin typeface="Times New Roman" panose="02020603050405020304" pitchFamily="18" charset="0"/>
                <a:cs typeface="Times New Roman" panose="02020603050405020304" pitchFamily="18" charset="0"/>
              </a:rPr>
              <a:t>) method is used to determine if two objects are "equal." </a:t>
            </a:r>
          </a:p>
          <a:p>
            <a:pPr algn="just"/>
            <a:r>
              <a:rPr lang="en-IN" b="1" dirty="0">
                <a:latin typeface="Times New Roman" panose="02020603050405020304" pitchFamily="18" charset="0"/>
                <a:cs typeface="Times New Roman" panose="02020603050405020304" pitchFamily="18" charset="0"/>
              </a:rPr>
              <a:t>It is defined in the Object class and can be overridden </a:t>
            </a:r>
            <a:r>
              <a:rPr lang="en-IN" dirty="0">
                <a:latin typeface="Times New Roman" panose="02020603050405020304" pitchFamily="18" charset="0"/>
                <a:cs typeface="Times New Roman" panose="02020603050405020304" pitchFamily="18" charset="0"/>
              </a:rPr>
              <a:t>to provide content-based equality for custom classes. </a:t>
            </a:r>
          </a:p>
          <a:p>
            <a:pPr algn="just"/>
            <a:r>
              <a:rPr lang="en-IN" dirty="0">
                <a:latin typeface="Times New Roman" panose="02020603050405020304" pitchFamily="18" charset="0"/>
                <a:cs typeface="Times New Roman" panose="02020603050405020304" pitchFamily="18" charset="0"/>
              </a:rPr>
              <a:t>By default, the equals() method in the Object class checks for reference equality—whether two object references point to the exact same object in memory.</a:t>
            </a:r>
          </a:p>
        </p:txBody>
      </p:sp>
      <p:sp>
        <p:nvSpPr>
          <p:cNvPr id="4" name="Footer Placeholder 3">
            <a:extLst>
              <a:ext uri="{FF2B5EF4-FFF2-40B4-BE49-F238E27FC236}">
                <a16:creationId xmlns:a16="http://schemas.microsoft.com/office/drawing/2014/main" id="{BB07B073-3CCB-54C2-85FE-7A6DAFEA04FF}"/>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94CCE83B-4193-A82E-5FA9-58D7EEA15A12}"/>
              </a:ext>
            </a:extLst>
          </p:cNvPr>
          <p:cNvSpPr>
            <a:spLocks noGrp="1"/>
          </p:cNvSpPr>
          <p:nvPr>
            <p:ph type="sldNum" sz="quarter" idx="12"/>
          </p:nvPr>
        </p:nvSpPr>
        <p:spPr/>
        <p:txBody>
          <a:bodyPr/>
          <a:lstStyle/>
          <a:p>
            <a:fld id="{02D18999-B767-427B-97F3-478A1EC26E1A}" type="slidenum">
              <a:rPr lang="en-IN" smtClean="0"/>
              <a:t>73</a:t>
            </a:fld>
            <a:endParaRPr lang="en-IN"/>
          </a:p>
        </p:txBody>
      </p:sp>
    </p:spTree>
    <p:extLst>
      <p:ext uri="{BB962C8B-B14F-4D97-AF65-F5344CB8AC3E}">
        <p14:creationId xmlns:p14="http://schemas.microsoft.com/office/powerpoint/2010/main" val="5093005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B4FD-FD97-C0F9-76A0-622C4EC7CF9C}"/>
              </a:ext>
            </a:extLst>
          </p:cNvPr>
          <p:cNvSpPr>
            <a:spLocks noGrp="1"/>
          </p:cNvSpPr>
          <p:nvPr>
            <p:ph type="title"/>
          </p:nvPr>
        </p:nvSpPr>
        <p:spPr>
          <a:xfrm>
            <a:off x="838200" y="136525"/>
            <a:ext cx="10515600" cy="715245"/>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Default </a:t>
            </a:r>
            <a:r>
              <a:rPr lang="en-IN" sz="3200" b="1" u="sng" dirty="0" err="1">
                <a:latin typeface="Times New Roman" panose="02020603050405020304" pitchFamily="18" charset="0"/>
                <a:cs typeface="Times New Roman" panose="02020603050405020304" pitchFamily="18" charset="0"/>
              </a:rPr>
              <a:t>Behavior</a:t>
            </a:r>
            <a:r>
              <a:rPr lang="en-IN" sz="3200" b="1" u="sng" dirty="0">
                <a:latin typeface="Times New Roman" panose="02020603050405020304" pitchFamily="18" charset="0"/>
                <a:cs typeface="Times New Roman" panose="02020603050405020304" pitchFamily="18" charset="0"/>
              </a:rPr>
              <a:t> of equals() Method (Reference Equality):</a:t>
            </a:r>
          </a:p>
        </p:txBody>
      </p:sp>
      <p:sp>
        <p:nvSpPr>
          <p:cNvPr id="3" name="Content Placeholder 2">
            <a:extLst>
              <a:ext uri="{FF2B5EF4-FFF2-40B4-BE49-F238E27FC236}">
                <a16:creationId xmlns:a16="http://schemas.microsoft.com/office/drawing/2014/main" id="{E1492CB2-A01A-1B57-0922-63DE3370D77F}"/>
              </a:ext>
            </a:extLst>
          </p:cNvPr>
          <p:cNvSpPr>
            <a:spLocks noGrp="1"/>
          </p:cNvSpPr>
          <p:nvPr>
            <p:ph idx="1"/>
          </p:nvPr>
        </p:nvSpPr>
        <p:spPr>
          <a:xfrm>
            <a:off x="838200" y="851770"/>
            <a:ext cx="10515600" cy="5325193"/>
          </a:xfrm>
        </p:spPr>
        <p:txBody>
          <a:bodyPr/>
          <a:lstStyle/>
          <a:p>
            <a:pPr algn="just"/>
            <a:r>
              <a:rPr lang="en-IN" dirty="0">
                <a:latin typeface="Times New Roman" panose="02020603050405020304" pitchFamily="18" charset="0"/>
                <a:cs typeface="Times New Roman" panose="02020603050405020304" pitchFamily="18" charset="0"/>
              </a:rPr>
              <a:t>By default, the equals() method from the Object class behaves like this:</a:t>
            </a:r>
          </a:p>
          <a:p>
            <a:pPr marL="0" indent="0" algn="just">
              <a:buNone/>
            </a:pPr>
            <a:r>
              <a:rPr lang="en-IN" dirty="0">
                <a:latin typeface="Times New Roman" panose="02020603050405020304" pitchFamily="18" charset="0"/>
                <a:cs typeface="Times New Roman" panose="02020603050405020304" pitchFamily="18" charset="0"/>
              </a:rPr>
              <a:t>public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equals(Object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    return this ==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Reference equality</a:t>
            </a:r>
          </a:p>
          <a:p>
            <a:pPr marL="0" indent="0" algn="just">
              <a:buNone/>
            </a:pP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This means the default implementation </a:t>
            </a:r>
            <a:r>
              <a:rPr lang="en-IN" b="1" dirty="0">
                <a:latin typeface="Times New Roman" panose="02020603050405020304" pitchFamily="18" charset="0"/>
                <a:cs typeface="Times New Roman" panose="02020603050405020304" pitchFamily="18" charset="0"/>
              </a:rPr>
              <a:t>only returns true if both references point to the same object in memory. </a:t>
            </a:r>
          </a:p>
          <a:p>
            <a:pPr algn="just"/>
            <a:r>
              <a:rPr lang="en-IN" dirty="0">
                <a:latin typeface="Times New Roman" panose="02020603050405020304" pitchFamily="18" charset="0"/>
                <a:cs typeface="Times New Roman" panose="02020603050405020304" pitchFamily="18" charset="0"/>
              </a:rPr>
              <a:t>In most cases, especially for custom objects, this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is not desirable. </a:t>
            </a:r>
          </a:p>
          <a:p>
            <a:pPr algn="just"/>
            <a:r>
              <a:rPr lang="en-IN" dirty="0">
                <a:latin typeface="Times New Roman" panose="02020603050405020304" pitchFamily="18" charset="0"/>
                <a:cs typeface="Times New Roman" panose="02020603050405020304" pitchFamily="18" charset="0"/>
              </a:rPr>
              <a:t>Instead, you'll want to compare the content of the objects (such as field values), which requires overriding the equals() method.</a:t>
            </a:r>
          </a:p>
        </p:txBody>
      </p:sp>
      <p:sp>
        <p:nvSpPr>
          <p:cNvPr id="4" name="Footer Placeholder 3">
            <a:extLst>
              <a:ext uri="{FF2B5EF4-FFF2-40B4-BE49-F238E27FC236}">
                <a16:creationId xmlns:a16="http://schemas.microsoft.com/office/drawing/2014/main" id="{4CC04617-F063-25AB-2EE4-A2AF547CA527}"/>
              </a:ext>
            </a:extLst>
          </p:cNvPr>
          <p:cNvSpPr>
            <a:spLocks noGrp="1"/>
          </p:cNvSpPr>
          <p:nvPr>
            <p:ph type="ftr" sz="quarter" idx="11"/>
          </p:nvPr>
        </p:nvSpPr>
        <p:spPr/>
        <p:txBody>
          <a:bodyPr/>
          <a:lstStyle/>
          <a:p>
            <a:r>
              <a:rPr lang="en-IN"/>
              <a:t>Dr, Anju Susan George                                                                          OOP with Java</a:t>
            </a:r>
          </a:p>
        </p:txBody>
      </p:sp>
      <p:sp>
        <p:nvSpPr>
          <p:cNvPr id="5" name="Slide Number Placeholder 4">
            <a:extLst>
              <a:ext uri="{FF2B5EF4-FFF2-40B4-BE49-F238E27FC236}">
                <a16:creationId xmlns:a16="http://schemas.microsoft.com/office/drawing/2014/main" id="{0C9E7C2E-DE35-D86A-E135-3844001147B2}"/>
              </a:ext>
            </a:extLst>
          </p:cNvPr>
          <p:cNvSpPr>
            <a:spLocks noGrp="1"/>
          </p:cNvSpPr>
          <p:nvPr>
            <p:ph type="sldNum" sz="quarter" idx="12"/>
          </p:nvPr>
        </p:nvSpPr>
        <p:spPr/>
        <p:txBody>
          <a:bodyPr/>
          <a:lstStyle/>
          <a:p>
            <a:fld id="{02D18999-B767-427B-97F3-478A1EC26E1A}" type="slidenum">
              <a:rPr lang="en-IN" smtClean="0"/>
              <a:t>74</a:t>
            </a:fld>
            <a:endParaRPr lang="en-IN"/>
          </a:p>
        </p:txBody>
      </p:sp>
    </p:spTree>
    <p:extLst>
      <p:ext uri="{BB962C8B-B14F-4D97-AF65-F5344CB8AC3E}">
        <p14:creationId xmlns:p14="http://schemas.microsoft.com/office/powerpoint/2010/main" val="2415061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586127-5008-2787-CA4E-F9300F949D53}"/>
              </a:ext>
            </a:extLst>
          </p:cNvPr>
          <p:cNvSpPr>
            <a:spLocks noGrp="1"/>
          </p:cNvSpPr>
          <p:nvPr>
            <p:ph type="sldNum" sz="quarter" idx="12"/>
          </p:nvPr>
        </p:nvSpPr>
        <p:spPr/>
        <p:txBody>
          <a:bodyPr/>
          <a:lstStyle/>
          <a:p>
            <a:fld id="{B6F15528-21DE-4FAA-801E-634DDDAF4B2B}" type="slidenum">
              <a:rPr lang="en-US" smtClean="0"/>
              <a:pPr/>
              <a:t>75</a:t>
            </a:fld>
            <a:endParaRPr lang="en-US"/>
          </a:p>
        </p:txBody>
      </p:sp>
      <p:sp>
        <p:nvSpPr>
          <p:cNvPr id="3" name="Content Placeholder 2">
            <a:extLst>
              <a:ext uri="{FF2B5EF4-FFF2-40B4-BE49-F238E27FC236}">
                <a16:creationId xmlns:a16="http://schemas.microsoft.com/office/drawing/2014/main" id="{C253AD4D-7C3B-A9FE-C8DC-0D583279FB95}"/>
              </a:ext>
            </a:extLst>
          </p:cNvPr>
          <p:cNvSpPr>
            <a:spLocks noGrp="1"/>
          </p:cNvSpPr>
          <p:nvPr>
            <p:ph idx="1"/>
          </p:nvPr>
        </p:nvSpPr>
        <p:spPr>
          <a:effectLst>
            <a:outerShdw blurRad="63500" sx="102000" sy="102000" algn="ctr" rotWithShape="0">
              <a:prstClr val="black">
                <a:alpha val="40000"/>
              </a:prstClr>
            </a:outerShdw>
            <a:reflection blurRad="6350" stA="50000" endA="300" endPos="55500" dist="50800" dir="5400000" sy="-100000" algn="bl" rotWithShape="0"/>
          </a:effectLst>
        </p:spPr>
        <p:style>
          <a:lnRef idx="2">
            <a:schemeClr val="accent2"/>
          </a:lnRef>
          <a:fillRef idx="1">
            <a:schemeClr val="lt1"/>
          </a:fillRef>
          <a:effectRef idx="0">
            <a:schemeClr val="accent2"/>
          </a:effectRef>
          <a:fontRef idx="minor">
            <a:schemeClr val="dk1"/>
          </a:fontRef>
        </p:style>
        <p:txBody>
          <a:bodyPr/>
          <a:lstStyle/>
          <a:p>
            <a:pPr marL="0" indent="0" algn="ctr">
              <a:buNone/>
            </a:pPr>
            <a:endParaRPr lang="en-IN" b="1" dirty="0"/>
          </a:p>
          <a:p>
            <a:pPr marL="0" indent="0" algn="ctr">
              <a:buNone/>
            </a:pPr>
            <a:endParaRPr lang="en-IN" b="1" dirty="0"/>
          </a:p>
          <a:p>
            <a:pPr marL="0" indent="0" algn="ctr">
              <a:buNone/>
            </a:pPr>
            <a:endParaRPr lang="en-IN" b="1" dirty="0"/>
          </a:p>
          <a:p>
            <a:pPr marL="0" indent="0" algn="ctr">
              <a:buNone/>
            </a:pPr>
            <a:r>
              <a:rPr lang="en-IN" sz="4000" b="1" dirty="0">
                <a:ln w="22225">
                  <a:solidFill>
                    <a:schemeClr val="accent2"/>
                  </a:solidFill>
                  <a:prstDash val="solid"/>
                </a:ln>
                <a:solidFill>
                  <a:schemeClr val="accent2">
                    <a:lumMod val="40000"/>
                    <a:lumOff val="60000"/>
                  </a:schemeClr>
                </a:solidFill>
              </a:rPr>
              <a:t>End of Part 5</a:t>
            </a:r>
          </a:p>
        </p:txBody>
      </p:sp>
      <p:sp>
        <p:nvSpPr>
          <p:cNvPr id="2" name="Footer Placeholder 1">
            <a:extLst>
              <a:ext uri="{FF2B5EF4-FFF2-40B4-BE49-F238E27FC236}">
                <a16:creationId xmlns:a16="http://schemas.microsoft.com/office/drawing/2014/main" id="{DA9A80E4-6DC6-4486-701A-85B7A73B23DF}"/>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9303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Types of Inheritance in Java</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200" y="864296"/>
            <a:ext cx="10515600" cy="5511452"/>
          </a:xfrm>
        </p:spPr>
        <p:txBody>
          <a:bodyPr>
            <a:noAutofit/>
          </a:bodyPr>
          <a:lstStyle/>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Single Inheritance: </a:t>
            </a:r>
            <a:r>
              <a:rPr lang="en-IN" dirty="0">
                <a:latin typeface="Times New Roman" panose="02020603050405020304" pitchFamily="18" charset="0"/>
                <a:cs typeface="Times New Roman" panose="02020603050405020304" pitchFamily="18" charset="0"/>
              </a:rPr>
              <a:t>A subclass inherits from only one superclass.</a:t>
            </a:r>
          </a:p>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Multilevel Inheritance: </a:t>
            </a:r>
            <a:r>
              <a:rPr lang="en-IN" dirty="0">
                <a:latin typeface="Times New Roman" panose="02020603050405020304" pitchFamily="18" charset="0"/>
                <a:cs typeface="Times New Roman" panose="02020603050405020304" pitchFamily="18" charset="0"/>
              </a:rPr>
              <a:t>A class inherits from a class that is also a subclass of another class.</a:t>
            </a:r>
          </a:p>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Hierarchical Inheritance: </a:t>
            </a:r>
            <a:r>
              <a:rPr lang="en-IN" dirty="0">
                <a:latin typeface="Times New Roman" panose="02020603050405020304" pitchFamily="18" charset="0"/>
                <a:cs typeface="Times New Roman" panose="02020603050405020304" pitchFamily="18" charset="0"/>
              </a:rPr>
              <a:t>Multiple subclasses inherit from a single superclass.</a:t>
            </a:r>
          </a:p>
          <a:p>
            <a:pPr algn="just"/>
            <a:r>
              <a:rPr lang="en-IN" dirty="0">
                <a:latin typeface="Times New Roman" panose="02020603050405020304" pitchFamily="18" charset="0"/>
                <a:cs typeface="Times New Roman" panose="02020603050405020304" pitchFamily="18" charset="0"/>
              </a:rPr>
              <a:t>Java </a:t>
            </a:r>
            <a:r>
              <a:rPr lang="en-IN" b="1" dirty="0">
                <a:latin typeface="Times New Roman" panose="02020603050405020304" pitchFamily="18" charset="0"/>
                <a:cs typeface="Times New Roman" panose="02020603050405020304" pitchFamily="18" charset="0"/>
              </a:rPr>
              <a:t>does not support multiple inheritance </a:t>
            </a:r>
            <a:r>
              <a:rPr lang="en-IN" dirty="0">
                <a:latin typeface="Times New Roman" panose="02020603050405020304" pitchFamily="18" charset="0"/>
                <a:cs typeface="Times New Roman" panose="02020603050405020304" pitchFamily="18" charset="0"/>
              </a:rPr>
              <a:t>(i.e., a class cannot inherit from more than one class directly) to avoid complexity and ambiguity. </a:t>
            </a:r>
          </a:p>
          <a:p>
            <a:pPr algn="just"/>
            <a:r>
              <a:rPr lang="en-IN" b="1" dirty="0">
                <a:latin typeface="Times New Roman" panose="02020603050405020304" pitchFamily="18" charset="0"/>
                <a:cs typeface="Times New Roman" panose="02020603050405020304" pitchFamily="18" charset="0"/>
              </a:rPr>
              <a:t>However, this can be achieved using interfaces.</a:t>
            </a: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8</a:t>
            </a:fld>
            <a:endParaRPr lang="en-IN"/>
          </a:p>
        </p:txBody>
      </p:sp>
      <p:sp>
        <p:nvSpPr>
          <p:cNvPr id="5" name="Footer Placeholder 4">
            <a:extLst>
              <a:ext uri="{FF2B5EF4-FFF2-40B4-BE49-F238E27FC236}">
                <a16:creationId xmlns:a16="http://schemas.microsoft.com/office/drawing/2014/main" id="{8D86231E-ADB5-681C-6BCB-61745DAF82A5}"/>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113517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C1CD-7FFF-1BDF-A15A-7E62195A8957}"/>
              </a:ext>
            </a:extLst>
          </p:cNvPr>
          <p:cNvSpPr>
            <a:spLocks noGrp="1"/>
          </p:cNvSpPr>
          <p:nvPr>
            <p:ph type="title"/>
          </p:nvPr>
        </p:nvSpPr>
        <p:spPr>
          <a:xfrm>
            <a:off x="838200" y="100208"/>
            <a:ext cx="10515600" cy="580829"/>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Single Inheritance</a:t>
            </a:r>
          </a:p>
        </p:txBody>
      </p:sp>
      <p:sp>
        <p:nvSpPr>
          <p:cNvPr id="3" name="Content Placeholder 2">
            <a:extLst>
              <a:ext uri="{FF2B5EF4-FFF2-40B4-BE49-F238E27FC236}">
                <a16:creationId xmlns:a16="http://schemas.microsoft.com/office/drawing/2014/main" id="{7A6C7C92-9699-9564-F4B6-E3EAC640AFC1}"/>
              </a:ext>
            </a:extLst>
          </p:cNvPr>
          <p:cNvSpPr>
            <a:spLocks noGrp="1"/>
          </p:cNvSpPr>
          <p:nvPr>
            <p:ph idx="1"/>
          </p:nvPr>
        </p:nvSpPr>
        <p:spPr>
          <a:xfrm>
            <a:off x="838200" y="864296"/>
            <a:ext cx="10515600" cy="5511452"/>
          </a:xfrm>
        </p:spPr>
        <p:txBody>
          <a:bodyPr>
            <a:noAutofit/>
          </a:bodyPr>
          <a:lstStyle/>
          <a:p>
            <a:pPr algn="just"/>
            <a:r>
              <a:rPr lang="en-IN" b="1" dirty="0">
                <a:latin typeface="Times New Roman" panose="02020603050405020304" pitchFamily="18" charset="0"/>
                <a:cs typeface="Times New Roman" panose="02020603050405020304" pitchFamily="18" charset="0"/>
              </a:rPr>
              <a:t>Single Inheritance </a:t>
            </a:r>
            <a:r>
              <a:rPr lang="en-IN" dirty="0">
                <a:latin typeface="Times New Roman" panose="02020603050405020304" pitchFamily="18" charset="0"/>
                <a:cs typeface="Times New Roman" panose="02020603050405020304" pitchFamily="18" charset="0"/>
              </a:rPr>
              <a:t>is a subclass inherits from only one superclass.</a:t>
            </a:r>
          </a:p>
          <a:p>
            <a:pPr algn="just"/>
            <a:r>
              <a:rPr lang="en-IN" b="1" dirty="0">
                <a:latin typeface="Times New Roman" panose="02020603050405020304" pitchFamily="18" charset="0"/>
                <a:cs typeface="Times New Roman" panose="02020603050405020304" pitchFamily="18" charset="0"/>
              </a:rPr>
              <a:t>Example 1 is an example of Single Inheritance</a:t>
            </a:r>
          </a:p>
        </p:txBody>
      </p:sp>
      <p:sp>
        <p:nvSpPr>
          <p:cNvPr id="4" name="Slide Number Placeholder 3">
            <a:extLst>
              <a:ext uri="{FF2B5EF4-FFF2-40B4-BE49-F238E27FC236}">
                <a16:creationId xmlns:a16="http://schemas.microsoft.com/office/drawing/2014/main" id="{3F818055-393B-10CE-D3AB-E2516BB116D5}"/>
              </a:ext>
            </a:extLst>
          </p:cNvPr>
          <p:cNvSpPr>
            <a:spLocks noGrp="1"/>
          </p:cNvSpPr>
          <p:nvPr>
            <p:ph type="sldNum" sz="quarter" idx="12"/>
          </p:nvPr>
        </p:nvSpPr>
        <p:spPr/>
        <p:txBody>
          <a:bodyPr/>
          <a:lstStyle/>
          <a:p>
            <a:fld id="{02D18999-B767-427B-97F3-478A1EC26E1A}" type="slidenum">
              <a:rPr lang="en-IN" smtClean="0"/>
              <a:t>9</a:t>
            </a:fld>
            <a:endParaRPr lang="en-IN"/>
          </a:p>
        </p:txBody>
      </p:sp>
      <p:sp>
        <p:nvSpPr>
          <p:cNvPr id="5" name="Footer Placeholder 4">
            <a:extLst>
              <a:ext uri="{FF2B5EF4-FFF2-40B4-BE49-F238E27FC236}">
                <a16:creationId xmlns:a16="http://schemas.microsoft.com/office/drawing/2014/main" id="{1F757AD8-AA6C-C5BD-7F2C-3215FE98DFC1}"/>
              </a:ext>
            </a:extLst>
          </p:cNvPr>
          <p:cNvSpPr>
            <a:spLocks noGrp="1"/>
          </p:cNvSpPr>
          <p:nvPr>
            <p:ph type="ftr" sz="quarter" idx="11"/>
          </p:nvPr>
        </p:nvSpPr>
        <p:spPr/>
        <p:txBody>
          <a:bodyPr/>
          <a:lstStyle/>
          <a:p>
            <a:r>
              <a:rPr lang="en-IN"/>
              <a:t>Dr, Anju Susan George                                                                          OOP with Java</a:t>
            </a:r>
          </a:p>
        </p:txBody>
      </p:sp>
    </p:spTree>
    <p:extLst>
      <p:ext uri="{BB962C8B-B14F-4D97-AF65-F5344CB8AC3E}">
        <p14:creationId xmlns:p14="http://schemas.microsoft.com/office/powerpoint/2010/main" val="417198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1780</TotalTime>
  <Words>6158</Words>
  <Application>Microsoft Office PowerPoint</Application>
  <PresentationFormat>Widescreen</PresentationFormat>
  <Paragraphs>742</Paragraphs>
  <Slides>75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Aptos</vt:lpstr>
      <vt:lpstr>Aptos Display</vt:lpstr>
      <vt:lpstr>Arial</vt:lpstr>
      <vt:lpstr>Times New Roman</vt:lpstr>
      <vt:lpstr>Office Theme</vt:lpstr>
      <vt:lpstr>Object Oriented Programming (JAVA – Part 5)</vt:lpstr>
      <vt:lpstr>Inheritance in Java</vt:lpstr>
      <vt:lpstr>Extending Classes </vt:lpstr>
      <vt:lpstr>Extending Classes continued………………</vt:lpstr>
      <vt:lpstr>Example 1</vt:lpstr>
      <vt:lpstr>Example continues…………..</vt:lpstr>
      <vt:lpstr>Output</vt:lpstr>
      <vt:lpstr>Types of Inheritance in Java</vt:lpstr>
      <vt:lpstr>Single Inheritance</vt:lpstr>
      <vt:lpstr>Multilevel Inheritance</vt:lpstr>
      <vt:lpstr>Example 2</vt:lpstr>
      <vt:lpstr>Example 2 continued…………….</vt:lpstr>
      <vt:lpstr>Output</vt:lpstr>
      <vt:lpstr>Hierarchical Inheritance</vt:lpstr>
      <vt:lpstr>Example 3</vt:lpstr>
      <vt:lpstr>Example 3 continues…………</vt:lpstr>
      <vt:lpstr>Output</vt:lpstr>
      <vt:lpstr>The Super Keyword</vt:lpstr>
      <vt:lpstr>Example of Constructor Chaining:</vt:lpstr>
      <vt:lpstr>Output</vt:lpstr>
      <vt:lpstr>Runtime Polymorphism</vt:lpstr>
      <vt:lpstr>Method Overriding in Java</vt:lpstr>
      <vt:lpstr>Rules for Java Method Overriding</vt:lpstr>
      <vt:lpstr>Example 1 of Method Overriding</vt:lpstr>
      <vt:lpstr>Continued…………</vt:lpstr>
      <vt:lpstr>Output</vt:lpstr>
      <vt:lpstr>Example Overriding (Second Method)</vt:lpstr>
      <vt:lpstr>Continued………..</vt:lpstr>
      <vt:lpstr>Output</vt:lpstr>
      <vt:lpstr>Super Keyword in Method Overriding:</vt:lpstr>
      <vt:lpstr>Example</vt:lpstr>
      <vt:lpstr>Output</vt:lpstr>
      <vt:lpstr>PowerPoint Presentation</vt:lpstr>
      <vt:lpstr>Abstract Classes</vt:lpstr>
      <vt:lpstr>Key Points about Abstract Classes:</vt:lpstr>
      <vt:lpstr>continues……………</vt:lpstr>
      <vt:lpstr>Example</vt:lpstr>
      <vt:lpstr>Continues…….</vt:lpstr>
      <vt:lpstr>Output</vt:lpstr>
      <vt:lpstr>Final Classes</vt:lpstr>
      <vt:lpstr>Key Points about Final Classes</vt:lpstr>
      <vt:lpstr>Uses of Final Classes:</vt:lpstr>
      <vt:lpstr>Example</vt:lpstr>
      <vt:lpstr>Final Methods and Overriding:</vt:lpstr>
      <vt:lpstr>Example</vt:lpstr>
      <vt:lpstr>PowerPoint Presentation</vt:lpstr>
      <vt:lpstr>Inner Classes in Java</vt:lpstr>
      <vt:lpstr>Types of Inner Classes in Java</vt:lpstr>
      <vt:lpstr>Static Nested Class</vt:lpstr>
      <vt:lpstr>Continued………..</vt:lpstr>
      <vt:lpstr>Example</vt:lpstr>
      <vt:lpstr>Non-static Inner Class (Regular Inner Class)</vt:lpstr>
      <vt:lpstr>Continued………</vt:lpstr>
      <vt:lpstr>Example</vt:lpstr>
      <vt:lpstr>Local Inner Class</vt:lpstr>
      <vt:lpstr>Key Characteristics of Local Inner Class:</vt:lpstr>
      <vt:lpstr>Continued………..</vt:lpstr>
      <vt:lpstr>Example</vt:lpstr>
      <vt:lpstr>PowerPoint Presentation</vt:lpstr>
      <vt:lpstr>PowerPoint Presentation</vt:lpstr>
      <vt:lpstr>PowerPoint Presentation</vt:lpstr>
      <vt:lpstr>Object Class in Java</vt:lpstr>
      <vt:lpstr>Key Characteristics of the Object Class</vt:lpstr>
      <vt:lpstr>Important Methods of the Object Class</vt:lpstr>
      <vt:lpstr>Continues………………</vt:lpstr>
      <vt:lpstr>Continues………………</vt:lpstr>
      <vt:lpstr>Continues………………</vt:lpstr>
      <vt:lpstr>Continues………………</vt:lpstr>
      <vt:lpstr>Example of the Object class in use:</vt:lpstr>
      <vt:lpstr>String form of an object via tostring() method</vt:lpstr>
      <vt:lpstr>Default toString() Method</vt:lpstr>
      <vt:lpstr>Example: Default toString() Method</vt:lpstr>
      <vt:lpstr>Object equality method</vt:lpstr>
      <vt:lpstr>Default Behavior of equals() Method (Reference Equality):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Anju Susan George [MU - Jaipur]</dc:creator>
  <cp:lastModifiedBy>Dr. Anju Susan George [MU - Jaipur]</cp:lastModifiedBy>
  <cp:revision>79</cp:revision>
  <dcterms:created xsi:type="dcterms:W3CDTF">2024-09-04T17:04:41Z</dcterms:created>
  <dcterms:modified xsi:type="dcterms:W3CDTF">2024-10-06T15:08:44Z</dcterms:modified>
</cp:coreProperties>
</file>