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9dd991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9dd991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29dd991b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29dd991b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29dd991b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29dd991b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9dd991b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9dd991b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29dd991b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29dd991b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9dd991b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29dd991b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Первичные ошибки, вторичные ошибки и их проявления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Проявление дефектов и ошибок</a:t>
            </a:r>
            <a:endParaRPr sz="40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 тестировании и отладке обычно сначала обнаруживаются вторичные ошибки, т. е. результаты проявления исходных дефектов, которые являются первичными ошибками. Локализация и корректировка таких первичных ошибок приводит к устранению ошибок, первоначально обнаруживаемых в результатах функционирования программ.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941909" y="1043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Проявление дефектов и ошибок в разной степени влияет на работоспособность программ. По величине ущерба проявление вторичных ошибок делятся на 3 группы: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сбои, которые не отражаются на работоспособности программ, ущербом от которым можно пренебречь,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ординарные отказы, ущерб от которых находится в некоторых допустимых пределах,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катастрофические отказы, ущерб от которых так велик, что определяет безопасность применения данного ПС.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931784" y="425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Характеристики и конкретные реализации первичных ошибок не позволяют однозначно предсказать типы и степень проявления вторичных ошибок. На практике простейшие ошибки программ и данных могут привести к катастрофическим последствиям. В то же время системные дефекты могут только немного ухудшать эксплуатационные характеристики и не отражаются на безопасности функционирования ПС. Статистика ошибок в программных комплексах и их характеристики могут служить ориентиром для разработчиков при распределении усилий на отладку. Однако регистрация, сбор и анализ характеристик ошибок в программах – это сложный и трудоемкий процесс. Кроме того, разработчики программ не афишируют свои ошибки. Все это препятствует получению объективных данных об ошибках.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первичных ошибок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943209" y="1155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технологические ошибки подготовки данных и документации,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программные ошибки из-за неправильной записи текста программ на языке программирования и ошибок трансляции программы в объектный код,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алгоритмические ошибки, связанные с неполным формулированием необходимых условий решения и некорректной постановкой задач,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системные ошибки, обусловленные отклонением функционирования ПС в реальной системе и отклонением характеристик внешних объектов от предполагаемых при проектировании.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921659" y="871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Перечисленные ошибки различаются по частоте и методам их обнаружения на разных этапах проектирования. При автономной и в начале комплексной отладки доля системных ошибок составляет около 10%. На завершающих этапах комплексной отладки она возрастает до 35-40%. В процессе сопровождения системные ошибки являются преобладающими и составляют около 80% от всех ошибок. Частота появления вторичных ошибок при функционировании программ и частота их обнаружения при отладке зависит от общего количества первичных ошибок в программе.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962159" y="1519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Наиболее доступно для измерения число вторичных ошибок в программе, выявленных в единицу времени в процессе тестирования. Возможна также регистрация отказов и искажение результатов при эксплуатировании программ.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