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6.xml"/><Relationship Id="rId33" Type="http://schemas.openxmlformats.org/officeDocument/2006/relationships/font" Target="fonts/CenturyGothic-boldItalic.fntdata"/><Relationship Id="rId10" Type="http://schemas.openxmlformats.org/officeDocument/2006/relationships/slide" Target="slides/slide5.xml"/><Relationship Id="rId32" Type="http://schemas.openxmlformats.org/officeDocument/2006/relationships/font" Target="fonts/CenturyGothic-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c23559cc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c23559cc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c23559cc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c23559cc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c23559cca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c23559cca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c23559cca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c23559cca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ac23559cca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ac23559cca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c23559cca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c23559cca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ac23559cca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ac23559cc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ac23559cca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ac23559cc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c23559cc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c23559cc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c23559cc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ac23559cc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c23559cc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c23559cc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ac23559cc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ac23559cc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ac23559cc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ac23559cc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ac23559cc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ac23559cca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c23559cca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c23559cca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ac23559cca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ac23559cca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c23559cc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c23559cc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c23559cc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c23559cc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c23559cc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c23559cc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c23559cc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c23559cc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c23559cca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c23559cc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c23559cc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c23559cc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c23559cca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c23559cca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38" name="Shape 38"/>
        <p:cNvGrpSpPr/>
        <p:nvPr/>
      </p:nvGrpSpPr>
      <p:grpSpPr>
        <a:xfrm>
          <a:off x="0" y="0"/>
          <a:ext cx="0" cy="0"/>
          <a:chOff x="0" y="0"/>
          <a:chExt cx="0" cy="0"/>
        </a:xfrm>
      </p:grpSpPr>
      <p:sp>
        <p:nvSpPr>
          <p:cNvPr id="39" name="Google Shape;39;p2"/>
          <p:cNvSpPr txBox="1"/>
          <p:nvPr>
            <p:ph type="ctrTitle"/>
          </p:nvPr>
        </p:nvSpPr>
        <p:spPr>
          <a:xfrm>
            <a:off x="1941910" y="1885950"/>
            <a:ext cx="6686400" cy="1697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4100"/>
              <a:buFont typeface="Century Gothic"/>
              <a:buNone/>
              <a:defRPr sz="4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0" name="Google Shape;40;p2"/>
          <p:cNvSpPr txBox="1"/>
          <p:nvPr>
            <p:ph idx="1" type="subTitle"/>
          </p:nvPr>
        </p:nvSpPr>
        <p:spPr>
          <a:xfrm>
            <a:off x="1941910" y="3583034"/>
            <a:ext cx="6686400" cy="844800"/>
          </a:xfrm>
          <a:prstGeom prst="rect">
            <a:avLst/>
          </a:prstGeom>
          <a:noFill/>
          <a:ln>
            <a:noFill/>
          </a:ln>
        </p:spPr>
        <p:txBody>
          <a:bodyPr anchorCtr="0" anchor="t" bIns="34275" lIns="68575" spcFirstLastPara="1" rIns="68575" wrap="square" tIns="34275">
            <a:noAutofit/>
          </a:bodyPr>
          <a:lstStyle>
            <a:lvl1pPr lvl="0" algn="l">
              <a:spcBef>
                <a:spcPts val="800"/>
              </a:spcBef>
              <a:spcAft>
                <a:spcPts val="0"/>
              </a:spcAft>
              <a:buSzPts val="1400"/>
              <a:buNone/>
              <a:defRPr>
                <a:solidFill>
                  <a:srgbClr val="595959"/>
                </a:solidFill>
              </a:defRPr>
            </a:lvl1pPr>
            <a:lvl2pPr lvl="1" algn="ctr">
              <a:spcBef>
                <a:spcPts val="800"/>
              </a:spcBef>
              <a:spcAft>
                <a:spcPts val="0"/>
              </a:spcAft>
              <a:buSzPts val="1200"/>
              <a:buNone/>
              <a:defRPr>
                <a:solidFill>
                  <a:srgbClr val="888888"/>
                </a:solidFill>
              </a:defRPr>
            </a:lvl2pPr>
            <a:lvl3pPr lvl="2" algn="ctr">
              <a:spcBef>
                <a:spcPts val="800"/>
              </a:spcBef>
              <a:spcAft>
                <a:spcPts val="0"/>
              </a:spcAft>
              <a:buSzPts val="1100"/>
              <a:buNone/>
              <a:defRPr>
                <a:solidFill>
                  <a:srgbClr val="888888"/>
                </a:solidFill>
              </a:defRPr>
            </a:lvl3pPr>
            <a:lvl4pPr lvl="3" algn="ctr">
              <a:spcBef>
                <a:spcPts val="800"/>
              </a:spcBef>
              <a:spcAft>
                <a:spcPts val="0"/>
              </a:spcAft>
              <a:buSzPts val="900"/>
              <a:buNone/>
              <a:defRPr>
                <a:solidFill>
                  <a:srgbClr val="888888"/>
                </a:solidFill>
              </a:defRPr>
            </a:lvl4pPr>
            <a:lvl5pPr lvl="4" algn="ctr">
              <a:spcBef>
                <a:spcPts val="800"/>
              </a:spcBef>
              <a:spcAft>
                <a:spcPts val="0"/>
              </a:spcAft>
              <a:buSzPts val="900"/>
              <a:buNone/>
              <a:defRPr>
                <a:solidFill>
                  <a:srgbClr val="888888"/>
                </a:solidFill>
              </a:defRPr>
            </a:lvl5pPr>
            <a:lvl6pPr lvl="5" algn="ctr">
              <a:spcBef>
                <a:spcPts val="800"/>
              </a:spcBef>
              <a:spcAft>
                <a:spcPts val="0"/>
              </a:spcAft>
              <a:buSzPts val="900"/>
              <a:buNone/>
              <a:defRPr>
                <a:solidFill>
                  <a:srgbClr val="888888"/>
                </a:solidFill>
              </a:defRPr>
            </a:lvl6pPr>
            <a:lvl7pPr lvl="6" algn="ctr">
              <a:spcBef>
                <a:spcPts val="800"/>
              </a:spcBef>
              <a:spcAft>
                <a:spcPts val="0"/>
              </a:spcAft>
              <a:buSzPts val="900"/>
              <a:buNone/>
              <a:defRPr>
                <a:solidFill>
                  <a:srgbClr val="888888"/>
                </a:solidFill>
              </a:defRPr>
            </a:lvl7pPr>
            <a:lvl8pPr lvl="7" algn="ctr">
              <a:spcBef>
                <a:spcPts val="800"/>
              </a:spcBef>
              <a:spcAft>
                <a:spcPts val="0"/>
              </a:spcAft>
              <a:buSzPts val="900"/>
              <a:buNone/>
              <a:defRPr>
                <a:solidFill>
                  <a:srgbClr val="888888"/>
                </a:solidFill>
              </a:defRPr>
            </a:lvl8pPr>
            <a:lvl9pPr lvl="8" algn="ctr">
              <a:spcBef>
                <a:spcPts val="800"/>
              </a:spcBef>
              <a:spcAft>
                <a:spcPts val="0"/>
              </a:spcAft>
              <a:buSzPts val="900"/>
              <a:buNone/>
              <a:defRPr>
                <a:solidFill>
                  <a:srgbClr val="888888"/>
                </a:solidFill>
              </a:defRPr>
            </a:lvl9pPr>
          </a:lstStyle>
          <a:p/>
        </p:txBody>
      </p:sp>
      <p:sp>
        <p:nvSpPr>
          <p:cNvPr id="41" name="Google Shape;41;p2"/>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2" name="Google Shape;42;p2"/>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3" name="Google Shape;43;p2"/>
          <p:cNvSpPr/>
          <p:nvPr/>
        </p:nvSpPr>
        <p:spPr>
          <a:xfrm>
            <a:off x="0" y="3242858"/>
            <a:ext cx="1308489" cy="583942"/>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 name="Google Shape;44;p2"/>
          <p:cNvSpPr txBox="1"/>
          <p:nvPr>
            <p:ph idx="12" type="sldNum"/>
          </p:nvPr>
        </p:nvSpPr>
        <p:spPr>
          <a:xfrm>
            <a:off x="398859" y="339715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подпись">
  <p:cSld name="Заголовок и подпись">
    <p:spTree>
      <p:nvGrpSpPr>
        <p:cNvPr id="104" name="Shape 104"/>
        <p:cNvGrpSpPr/>
        <p:nvPr/>
      </p:nvGrpSpPr>
      <p:grpSpPr>
        <a:xfrm>
          <a:off x="0" y="0"/>
          <a:ext cx="0" cy="0"/>
          <a:chOff x="0" y="0"/>
          <a:chExt cx="0" cy="0"/>
        </a:xfrm>
      </p:grpSpPr>
      <p:sp>
        <p:nvSpPr>
          <p:cNvPr id="105" name="Google Shape;105;p11"/>
          <p:cNvSpPr txBox="1"/>
          <p:nvPr>
            <p:ph type="title"/>
          </p:nvPr>
        </p:nvSpPr>
        <p:spPr>
          <a:xfrm>
            <a:off x="1941909" y="457200"/>
            <a:ext cx="6686400" cy="2337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11"/>
          <p:cNvSpPr txBox="1"/>
          <p:nvPr>
            <p:ph idx="1" type="body"/>
          </p:nvPr>
        </p:nvSpPr>
        <p:spPr>
          <a:xfrm>
            <a:off x="1941909" y="3265535"/>
            <a:ext cx="6686400" cy="11670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400"/>
              <a:buNone/>
              <a:defRPr sz="14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07" name="Google Shape;107;p11"/>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11"/>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11"/>
          <p:cNvSpPr/>
          <p:nvPr/>
        </p:nvSpPr>
        <p:spPr>
          <a:xfrm flipH="1" rot="10800000">
            <a:off x="-3142" y="238362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0" name="Google Shape;110;p11"/>
          <p:cNvSpPr txBox="1"/>
          <p:nvPr>
            <p:ph idx="12" type="sldNum"/>
          </p:nvPr>
        </p:nvSpPr>
        <p:spPr>
          <a:xfrm>
            <a:off x="398859" y="2433104"/>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с подписью">
  <p:cSld name="Цитата с подписью">
    <p:spTree>
      <p:nvGrpSpPr>
        <p:cNvPr id="111" name="Shape 111"/>
        <p:cNvGrpSpPr/>
        <p:nvPr/>
      </p:nvGrpSpPr>
      <p:grpSpPr>
        <a:xfrm>
          <a:off x="0" y="0"/>
          <a:ext cx="0" cy="0"/>
          <a:chOff x="0" y="0"/>
          <a:chExt cx="0" cy="0"/>
        </a:xfrm>
      </p:grpSpPr>
      <p:sp>
        <p:nvSpPr>
          <p:cNvPr id="112" name="Google Shape;112;p12"/>
          <p:cNvSpPr txBox="1"/>
          <p:nvPr>
            <p:ph type="title"/>
          </p:nvPr>
        </p:nvSpPr>
        <p:spPr>
          <a:xfrm>
            <a:off x="2137462" y="457200"/>
            <a:ext cx="6295500" cy="2171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12"/>
          <p:cNvSpPr txBox="1"/>
          <p:nvPr>
            <p:ph idx="1" type="body"/>
          </p:nvPr>
        </p:nvSpPr>
        <p:spPr>
          <a:xfrm>
            <a:off x="2456259" y="2628900"/>
            <a:ext cx="5652300" cy="2859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200"/>
              <a:buFont typeface="Century Gothic"/>
              <a:buNone/>
              <a:defRPr sz="1200">
                <a:solidFill>
                  <a:srgbClr val="7F7F7F"/>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14" name="Google Shape;114;p12"/>
          <p:cNvSpPr txBox="1"/>
          <p:nvPr>
            <p:ph idx="2" type="body"/>
          </p:nvPr>
        </p:nvSpPr>
        <p:spPr>
          <a:xfrm>
            <a:off x="1941909" y="3265535"/>
            <a:ext cx="6686400" cy="1167000"/>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1400"/>
              <a:buNone/>
              <a:defRPr sz="14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115" name="Google Shape;115;p12"/>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12"/>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12"/>
          <p:cNvSpPr/>
          <p:nvPr/>
        </p:nvSpPr>
        <p:spPr>
          <a:xfrm flipH="1" rot="10800000">
            <a:off x="-3142" y="238362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8" name="Google Shape;118;p12"/>
          <p:cNvSpPr txBox="1"/>
          <p:nvPr>
            <p:ph idx="12" type="sldNum"/>
          </p:nvPr>
        </p:nvSpPr>
        <p:spPr>
          <a:xfrm>
            <a:off x="398859" y="2433104"/>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
        <p:nvSpPr>
          <p:cNvPr id="119" name="Google Shape;119;p12"/>
          <p:cNvSpPr txBox="1"/>
          <p:nvPr/>
        </p:nvSpPr>
        <p:spPr>
          <a:xfrm>
            <a:off x="1850739" y="486004"/>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
        <p:nvSpPr>
          <p:cNvPr id="120" name="Google Shape;120;p12"/>
          <p:cNvSpPr txBox="1"/>
          <p:nvPr/>
        </p:nvSpPr>
        <p:spPr>
          <a:xfrm>
            <a:off x="8336139" y="2178980"/>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Карточка имени">
  <p:cSld name="Карточка имени">
    <p:spTree>
      <p:nvGrpSpPr>
        <p:cNvPr id="121" name="Shape 121"/>
        <p:cNvGrpSpPr/>
        <p:nvPr/>
      </p:nvGrpSpPr>
      <p:grpSpPr>
        <a:xfrm>
          <a:off x="0" y="0"/>
          <a:ext cx="0" cy="0"/>
          <a:chOff x="0" y="0"/>
          <a:chExt cx="0" cy="0"/>
        </a:xfrm>
      </p:grpSpPr>
      <p:sp>
        <p:nvSpPr>
          <p:cNvPr id="122" name="Google Shape;122;p13"/>
          <p:cNvSpPr txBox="1"/>
          <p:nvPr>
            <p:ph type="title"/>
          </p:nvPr>
        </p:nvSpPr>
        <p:spPr>
          <a:xfrm>
            <a:off x="1941910" y="1828800"/>
            <a:ext cx="6686700" cy="2043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13"/>
          <p:cNvSpPr txBox="1"/>
          <p:nvPr>
            <p:ph idx="1" type="body"/>
          </p:nvPr>
        </p:nvSpPr>
        <p:spPr>
          <a:xfrm>
            <a:off x="1941910" y="3886200"/>
            <a:ext cx="6686700" cy="547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24" name="Google Shape;124;p13"/>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5" name="Google Shape;125;p13"/>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13"/>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7" name="Google Shape;127;p13"/>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карточки имени">
  <p:cSld name="Цитата карточки имени">
    <p:spTree>
      <p:nvGrpSpPr>
        <p:cNvPr id="128" name="Shape 128"/>
        <p:cNvGrpSpPr/>
        <p:nvPr/>
      </p:nvGrpSpPr>
      <p:grpSpPr>
        <a:xfrm>
          <a:off x="0" y="0"/>
          <a:ext cx="0" cy="0"/>
          <a:chOff x="0" y="0"/>
          <a:chExt cx="0" cy="0"/>
        </a:xfrm>
      </p:grpSpPr>
      <p:sp>
        <p:nvSpPr>
          <p:cNvPr id="129" name="Google Shape;129;p14"/>
          <p:cNvSpPr txBox="1"/>
          <p:nvPr>
            <p:ph type="title"/>
          </p:nvPr>
        </p:nvSpPr>
        <p:spPr>
          <a:xfrm>
            <a:off x="2137462" y="457200"/>
            <a:ext cx="6295500" cy="2171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14"/>
          <p:cNvSpPr txBox="1"/>
          <p:nvPr>
            <p:ph idx="1" type="body"/>
          </p:nvPr>
        </p:nvSpPr>
        <p:spPr>
          <a:xfrm>
            <a:off x="1941909" y="3257550"/>
            <a:ext cx="6686700" cy="6285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Font typeface="Century Gothic"/>
              <a:buNone/>
              <a:defRPr sz="1800">
                <a:solidFill>
                  <a:schemeClr val="accent1"/>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31" name="Google Shape;131;p14"/>
          <p:cNvSpPr txBox="1"/>
          <p:nvPr>
            <p:ph idx="2" type="body"/>
          </p:nvPr>
        </p:nvSpPr>
        <p:spPr>
          <a:xfrm>
            <a:off x="1941910" y="3886200"/>
            <a:ext cx="6686700" cy="547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32" name="Google Shape;132;p14"/>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3" name="Google Shape;133;p14"/>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4" name="Google Shape;134;p14"/>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5" name="Google Shape;135;p14"/>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
        <p:nvSpPr>
          <p:cNvPr id="136" name="Google Shape;136;p14"/>
          <p:cNvSpPr txBox="1"/>
          <p:nvPr/>
        </p:nvSpPr>
        <p:spPr>
          <a:xfrm>
            <a:off x="1850739" y="486004"/>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
        <p:nvSpPr>
          <p:cNvPr id="137" name="Google Shape;137;p14"/>
          <p:cNvSpPr txBox="1"/>
          <p:nvPr/>
        </p:nvSpPr>
        <p:spPr>
          <a:xfrm>
            <a:off x="8336139" y="2178980"/>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ru" sz="6000" u="none" cap="none" strike="noStrike">
                <a:solidFill>
                  <a:schemeClr val="accent1"/>
                </a:solidFill>
                <a:latin typeface="Arial"/>
                <a:ea typeface="Arial"/>
                <a:cs typeface="Arial"/>
                <a:sym typeface="Arial"/>
              </a:rPr>
              <a:t>”</a:t>
            </a:r>
            <a:endParaRPr sz="11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Истина или ложь">
  <p:cSld name="Истина или ложь">
    <p:spTree>
      <p:nvGrpSpPr>
        <p:cNvPr id="138" name="Shape 138"/>
        <p:cNvGrpSpPr/>
        <p:nvPr/>
      </p:nvGrpSpPr>
      <p:grpSpPr>
        <a:xfrm>
          <a:off x="0" y="0"/>
          <a:ext cx="0" cy="0"/>
          <a:chOff x="0" y="0"/>
          <a:chExt cx="0" cy="0"/>
        </a:xfrm>
      </p:grpSpPr>
      <p:sp>
        <p:nvSpPr>
          <p:cNvPr id="139" name="Google Shape;139;p15"/>
          <p:cNvSpPr txBox="1"/>
          <p:nvPr>
            <p:ph type="title"/>
          </p:nvPr>
        </p:nvSpPr>
        <p:spPr>
          <a:xfrm>
            <a:off x="1941909" y="470555"/>
            <a:ext cx="6686400" cy="21600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3600"/>
              <a:buFont typeface="Century Gothic"/>
              <a:buNone/>
              <a:defRPr b="0" sz="36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15"/>
          <p:cNvSpPr txBox="1"/>
          <p:nvPr>
            <p:ph idx="1" type="body"/>
          </p:nvPr>
        </p:nvSpPr>
        <p:spPr>
          <a:xfrm>
            <a:off x="1941909" y="3257550"/>
            <a:ext cx="6686700" cy="6285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Font typeface="Century Gothic"/>
              <a:buNone/>
              <a:defRPr sz="1800">
                <a:solidFill>
                  <a:schemeClr val="accent1"/>
                </a:solidFill>
              </a:defRPr>
            </a:lvl1pPr>
            <a:lvl2pPr indent="-228600" lvl="1" marL="914400" algn="l">
              <a:spcBef>
                <a:spcPts val="800"/>
              </a:spcBef>
              <a:spcAft>
                <a:spcPts val="0"/>
              </a:spcAft>
              <a:buSzPts val="1200"/>
              <a:buFont typeface="Century Gothic"/>
              <a:buNone/>
              <a:defRPr/>
            </a:lvl2pPr>
            <a:lvl3pPr indent="-228600" lvl="2" marL="1371600" algn="l">
              <a:spcBef>
                <a:spcPts val="800"/>
              </a:spcBef>
              <a:spcAft>
                <a:spcPts val="0"/>
              </a:spcAft>
              <a:buSzPts val="1100"/>
              <a:buFont typeface="Century Gothic"/>
              <a:buNone/>
              <a:defRPr/>
            </a:lvl3pPr>
            <a:lvl4pPr indent="-228600" lvl="3" marL="1828800" algn="l">
              <a:spcBef>
                <a:spcPts val="800"/>
              </a:spcBef>
              <a:spcAft>
                <a:spcPts val="0"/>
              </a:spcAft>
              <a:buSzPts val="900"/>
              <a:buFont typeface="Century Gothic"/>
              <a:buNone/>
              <a:defRPr/>
            </a:lvl4pPr>
            <a:lvl5pPr indent="-228600" lvl="4" marL="2286000" algn="l">
              <a:spcBef>
                <a:spcPts val="800"/>
              </a:spcBef>
              <a:spcAft>
                <a:spcPts val="0"/>
              </a:spcAft>
              <a:buSzPts val="900"/>
              <a:buFont typeface="Century Gothic"/>
              <a:buNone/>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41" name="Google Shape;141;p15"/>
          <p:cNvSpPr txBox="1"/>
          <p:nvPr>
            <p:ph idx="2" type="body"/>
          </p:nvPr>
        </p:nvSpPr>
        <p:spPr>
          <a:xfrm>
            <a:off x="1941910" y="3886200"/>
            <a:ext cx="6686700" cy="547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400"/>
              <a:buNone/>
              <a:defRPr>
                <a:solidFill>
                  <a:srgbClr val="595959"/>
                </a:solidFill>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42" name="Google Shape;142;p15"/>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15"/>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15"/>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15"/>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46" name="Shape 146"/>
        <p:cNvGrpSpPr/>
        <p:nvPr/>
      </p:nvGrpSpPr>
      <p:grpSpPr>
        <a:xfrm>
          <a:off x="0" y="0"/>
          <a:ext cx="0" cy="0"/>
          <a:chOff x="0" y="0"/>
          <a:chExt cx="0" cy="0"/>
        </a:xfrm>
      </p:grpSpPr>
      <p:sp>
        <p:nvSpPr>
          <p:cNvPr id="147" name="Google Shape;147;p16"/>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8" name="Google Shape;148;p16"/>
          <p:cNvSpPr txBox="1"/>
          <p:nvPr>
            <p:ph idx="1" type="body"/>
          </p:nvPr>
        </p:nvSpPr>
        <p:spPr>
          <a:xfrm rot="5400000">
            <a:off x="3827709" y="-285750"/>
            <a:ext cx="2914800" cy="66867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49" name="Google Shape;149;p16"/>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16"/>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16"/>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 name="Google Shape;152;p16"/>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53" name="Shape 153"/>
        <p:cNvGrpSpPr/>
        <p:nvPr/>
      </p:nvGrpSpPr>
      <p:grpSpPr>
        <a:xfrm>
          <a:off x="0" y="0"/>
          <a:ext cx="0" cy="0"/>
          <a:chOff x="0" y="0"/>
          <a:chExt cx="0" cy="0"/>
        </a:xfrm>
      </p:grpSpPr>
      <p:sp>
        <p:nvSpPr>
          <p:cNvPr id="154" name="Google Shape;154;p17"/>
          <p:cNvSpPr txBox="1"/>
          <p:nvPr>
            <p:ph type="title"/>
          </p:nvPr>
        </p:nvSpPr>
        <p:spPr>
          <a:xfrm rot="5400000">
            <a:off x="5817460" y="1624204"/>
            <a:ext cx="3963000" cy="16557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5" name="Google Shape;155;p17"/>
          <p:cNvSpPr txBox="1"/>
          <p:nvPr>
            <p:ph idx="1" type="body"/>
          </p:nvPr>
        </p:nvSpPr>
        <p:spPr>
          <a:xfrm rot="5400000">
            <a:off x="2389359" y="23254"/>
            <a:ext cx="3963000" cy="48576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156" name="Google Shape;156;p17"/>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17"/>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8" name="Google Shape;158;p17"/>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9" name="Google Shape;159;p17"/>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45" name="Shape 45"/>
        <p:cNvGrpSpPr/>
        <p:nvPr/>
      </p:nvGrpSpPr>
      <p:grpSpPr>
        <a:xfrm>
          <a:off x="0" y="0"/>
          <a:ext cx="0" cy="0"/>
          <a:chOff x="0" y="0"/>
          <a:chExt cx="0" cy="0"/>
        </a:xfrm>
      </p:grpSpPr>
      <p:sp>
        <p:nvSpPr>
          <p:cNvPr id="46" name="Google Shape;46;p3"/>
          <p:cNvSpPr txBox="1"/>
          <p:nvPr>
            <p:ph type="title"/>
          </p:nvPr>
        </p:nvSpPr>
        <p:spPr>
          <a:xfrm>
            <a:off x="1944694"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7" name="Google Shape;47;p3"/>
          <p:cNvSpPr txBox="1"/>
          <p:nvPr>
            <p:ph idx="1" type="body"/>
          </p:nvPr>
        </p:nvSpPr>
        <p:spPr>
          <a:xfrm>
            <a:off x="1941909" y="1600200"/>
            <a:ext cx="6686700" cy="28332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48" name="Google Shape;48;p3"/>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9" name="Google Shape;49;p3"/>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0" name="Google Shape;50;p3"/>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 name="Google Shape;51;p3"/>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52" name="Shape 52"/>
        <p:cNvGrpSpPr/>
        <p:nvPr/>
      </p:nvGrpSpPr>
      <p:grpSpPr>
        <a:xfrm>
          <a:off x="0" y="0"/>
          <a:ext cx="0" cy="0"/>
          <a:chOff x="0" y="0"/>
          <a:chExt cx="0" cy="0"/>
        </a:xfrm>
      </p:grpSpPr>
      <p:sp>
        <p:nvSpPr>
          <p:cNvPr id="53" name="Google Shape;53;p4"/>
          <p:cNvSpPr txBox="1"/>
          <p:nvPr>
            <p:ph type="title"/>
          </p:nvPr>
        </p:nvSpPr>
        <p:spPr>
          <a:xfrm>
            <a:off x="1941909" y="1544063"/>
            <a:ext cx="6686400" cy="11016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4" name="Google Shape;54;p4"/>
          <p:cNvSpPr txBox="1"/>
          <p:nvPr>
            <p:ph idx="1" type="body"/>
          </p:nvPr>
        </p:nvSpPr>
        <p:spPr>
          <a:xfrm>
            <a:off x="1941909" y="2647597"/>
            <a:ext cx="6686400" cy="6453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500"/>
              <a:buNone/>
              <a:defRPr sz="1500">
                <a:solidFill>
                  <a:srgbClr val="595959"/>
                </a:solidFill>
              </a:defRPr>
            </a:lvl1pPr>
            <a:lvl2pPr indent="-228600" lvl="1" marL="914400" algn="l">
              <a:spcBef>
                <a:spcPts val="800"/>
              </a:spcBef>
              <a:spcAft>
                <a:spcPts val="0"/>
              </a:spcAft>
              <a:buSzPts val="1400"/>
              <a:buNone/>
              <a:defRPr sz="1400">
                <a:solidFill>
                  <a:srgbClr val="888888"/>
                </a:solidFill>
              </a:defRPr>
            </a:lvl2pPr>
            <a:lvl3pPr indent="-228600" lvl="2" marL="1371600" algn="l">
              <a:spcBef>
                <a:spcPts val="800"/>
              </a:spcBef>
              <a:spcAft>
                <a:spcPts val="0"/>
              </a:spcAft>
              <a:buSzPts val="1200"/>
              <a:buNone/>
              <a:defRPr sz="1200">
                <a:solidFill>
                  <a:srgbClr val="888888"/>
                </a:solidFill>
              </a:defRPr>
            </a:lvl3pPr>
            <a:lvl4pPr indent="-228600" lvl="3" marL="1828800" algn="l">
              <a:spcBef>
                <a:spcPts val="800"/>
              </a:spcBef>
              <a:spcAft>
                <a:spcPts val="0"/>
              </a:spcAft>
              <a:buSzPts val="1100"/>
              <a:buNone/>
              <a:defRPr sz="1100">
                <a:solidFill>
                  <a:srgbClr val="888888"/>
                </a:solidFill>
              </a:defRPr>
            </a:lvl4pPr>
            <a:lvl5pPr indent="-228600" lvl="4" marL="2286000" algn="l">
              <a:spcBef>
                <a:spcPts val="800"/>
              </a:spcBef>
              <a:spcAft>
                <a:spcPts val="0"/>
              </a:spcAft>
              <a:buSzPts val="1100"/>
              <a:buNone/>
              <a:defRPr sz="1100">
                <a:solidFill>
                  <a:srgbClr val="888888"/>
                </a:solidFill>
              </a:defRPr>
            </a:lvl5pPr>
            <a:lvl6pPr indent="-228600" lvl="5" marL="2743200" algn="l">
              <a:spcBef>
                <a:spcPts val="800"/>
              </a:spcBef>
              <a:spcAft>
                <a:spcPts val="0"/>
              </a:spcAft>
              <a:buSzPts val="1100"/>
              <a:buNone/>
              <a:defRPr sz="1100">
                <a:solidFill>
                  <a:srgbClr val="888888"/>
                </a:solidFill>
              </a:defRPr>
            </a:lvl6pPr>
            <a:lvl7pPr indent="-228600" lvl="6" marL="3200400" algn="l">
              <a:spcBef>
                <a:spcPts val="800"/>
              </a:spcBef>
              <a:spcAft>
                <a:spcPts val="0"/>
              </a:spcAft>
              <a:buSzPts val="1100"/>
              <a:buNone/>
              <a:defRPr sz="1100">
                <a:solidFill>
                  <a:srgbClr val="888888"/>
                </a:solidFill>
              </a:defRPr>
            </a:lvl7pPr>
            <a:lvl8pPr indent="-228600" lvl="7" marL="3657600" algn="l">
              <a:spcBef>
                <a:spcPts val="800"/>
              </a:spcBef>
              <a:spcAft>
                <a:spcPts val="0"/>
              </a:spcAft>
              <a:buSzPts val="1100"/>
              <a:buNone/>
              <a:defRPr sz="1100">
                <a:solidFill>
                  <a:srgbClr val="888888"/>
                </a:solidFill>
              </a:defRPr>
            </a:lvl8pPr>
            <a:lvl9pPr indent="-228600" lvl="8" marL="4114800" algn="l">
              <a:spcBef>
                <a:spcPts val="800"/>
              </a:spcBef>
              <a:spcAft>
                <a:spcPts val="0"/>
              </a:spcAft>
              <a:buSzPts val="1100"/>
              <a:buNone/>
              <a:defRPr sz="1100">
                <a:solidFill>
                  <a:srgbClr val="888888"/>
                </a:solidFill>
              </a:defRPr>
            </a:lvl9pPr>
          </a:lstStyle>
          <a:p/>
        </p:txBody>
      </p:sp>
      <p:sp>
        <p:nvSpPr>
          <p:cNvPr id="55" name="Google Shape;55;p4"/>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4"/>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7" name="Google Shape;57;p4"/>
          <p:cNvSpPr/>
          <p:nvPr/>
        </p:nvSpPr>
        <p:spPr>
          <a:xfrm flipH="1" rot="10800000">
            <a:off x="-3142" y="238362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4"/>
          <p:cNvSpPr txBox="1"/>
          <p:nvPr>
            <p:ph idx="12" type="sldNum"/>
          </p:nvPr>
        </p:nvSpPr>
        <p:spPr>
          <a:xfrm>
            <a:off x="398859" y="2433104"/>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59" name="Shape 59"/>
        <p:cNvGrpSpPr/>
        <p:nvPr/>
      </p:nvGrpSpPr>
      <p:grpSpPr>
        <a:xfrm>
          <a:off x="0" y="0"/>
          <a:ext cx="0" cy="0"/>
          <a:chOff x="0" y="0"/>
          <a:chExt cx="0" cy="0"/>
        </a:xfrm>
      </p:grpSpPr>
      <p:sp>
        <p:nvSpPr>
          <p:cNvPr id="60" name="Google Shape;60;p5"/>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5"/>
          <p:cNvSpPr txBox="1"/>
          <p:nvPr>
            <p:ph idx="1" type="body"/>
          </p:nvPr>
        </p:nvSpPr>
        <p:spPr>
          <a:xfrm>
            <a:off x="1941909" y="1600200"/>
            <a:ext cx="3235500" cy="28332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62" name="Google Shape;62;p5"/>
          <p:cNvSpPr txBox="1"/>
          <p:nvPr>
            <p:ph idx="2" type="body"/>
          </p:nvPr>
        </p:nvSpPr>
        <p:spPr>
          <a:xfrm>
            <a:off x="5393060" y="1594667"/>
            <a:ext cx="3235500" cy="28332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63" name="Google Shape;63;p5"/>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5"/>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5"/>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 name="Google Shape;66;p5"/>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67" name="Shape 67"/>
        <p:cNvGrpSpPr/>
        <p:nvPr/>
      </p:nvGrpSpPr>
      <p:grpSpPr>
        <a:xfrm>
          <a:off x="0" y="0"/>
          <a:ext cx="0" cy="0"/>
          <a:chOff x="0" y="0"/>
          <a:chExt cx="0" cy="0"/>
        </a:xfrm>
      </p:grpSpPr>
      <p:sp>
        <p:nvSpPr>
          <p:cNvPr id="68" name="Google Shape;68;p6"/>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6"/>
          <p:cNvSpPr txBox="1"/>
          <p:nvPr>
            <p:ph idx="1" type="body"/>
          </p:nvPr>
        </p:nvSpPr>
        <p:spPr>
          <a:xfrm>
            <a:off x="2204530" y="1479527"/>
            <a:ext cx="29946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None/>
              <a:defRPr b="0" sz="18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0"/>
              </a:spcAft>
              <a:buSzPts val="1200"/>
              <a:buNone/>
              <a:defRPr b="1" sz="1200"/>
            </a:lvl9pPr>
          </a:lstStyle>
          <a:p/>
        </p:txBody>
      </p:sp>
      <p:sp>
        <p:nvSpPr>
          <p:cNvPr id="70" name="Google Shape;70;p6"/>
          <p:cNvSpPr txBox="1"/>
          <p:nvPr>
            <p:ph idx="2" type="body"/>
          </p:nvPr>
        </p:nvSpPr>
        <p:spPr>
          <a:xfrm>
            <a:off x="1941909" y="1911725"/>
            <a:ext cx="3257100" cy="25155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71" name="Google Shape;71;p6"/>
          <p:cNvSpPr txBox="1"/>
          <p:nvPr>
            <p:ph idx="3" type="body"/>
          </p:nvPr>
        </p:nvSpPr>
        <p:spPr>
          <a:xfrm>
            <a:off x="5629972" y="1477106"/>
            <a:ext cx="2999400" cy="432300"/>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800"/>
              <a:buNone/>
              <a:defRPr b="0" sz="1800"/>
            </a:lvl1pPr>
            <a:lvl2pPr indent="-228600" lvl="1" marL="914400" algn="l">
              <a:spcBef>
                <a:spcPts val="800"/>
              </a:spcBef>
              <a:spcAft>
                <a:spcPts val="0"/>
              </a:spcAft>
              <a:buSzPts val="1500"/>
              <a:buNone/>
              <a:defRPr b="1" sz="1500"/>
            </a:lvl2pPr>
            <a:lvl3pPr indent="-228600" lvl="2" marL="1371600" algn="l">
              <a:spcBef>
                <a:spcPts val="800"/>
              </a:spcBef>
              <a:spcAft>
                <a:spcPts val="0"/>
              </a:spcAft>
              <a:buSzPts val="1400"/>
              <a:buNone/>
              <a:defRPr b="1" sz="1400"/>
            </a:lvl3pPr>
            <a:lvl4pPr indent="-228600" lvl="3" marL="1828800" algn="l">
              <a:spcBef>
                <a:spcPts val="800"/>
              </a:spcBef>
              <a:spcAft>
                <a:spcPts val="0"/>
              </a:spcAft>
              <a:buSzPts val="1200"/>
              <a:buNone/>
              <a:defRPr b="1" sz="1200"/>
            </a:lvl4pPr>
            <a:lvl5pPr indent="-228600" lvl="4" marL="2286000" algn="l">
              <a:spcBef>
                <a:spcPts val="800"/>
              </a:spcBef>
              <a:spcAft>
                <a:spcPts val="0"/>
              </a:spcAft>
              <a:buSzPts val="1200"/>
              <a:buNone/>
              <a:defRPr b="1" sz="1200"/>
            </a:lvl5pPr>
            <a:lvl6pPr indent="-228600" lvl="5" marL="2743200" algn="l">
              <a:spcBef>
                <a:spcPts val="800"/>
              </a:spcBef>
              <a:spcAft>
                <a:spcPts val="0"/>
              </a:spcAft>
              <a:buSzPts val="1200"/>
              <a:buNone/>
              <a:defRPr b="1" sz="1200"/>
            </a:lvl6pPr>
            <a:lvl7pPr indent="-228600" lvl="6" marL="3200400" algn="l">
              <a:spcBef>
                <a:spcPts val="800"/>
              </a:spcBef>
              <a:spcAft>
                <a:spcPts val="0"/>
              </a:spcAft>
              <a:buSzPts val="1200"/>
              <a:buNone/>
              <a:defRPr b="1" sz="1200"/>
            </a:lvl7pPr>
            <a:lvl8pPr indent="-228600" lvl="7" marL="3657600" algn="l">
              <a:spcBef>
                <a:spcPts val="800"/>
              </a:spcBef>
              <a:spcAft>
                <a:spcPts val="0"/>
              </a:spcAft>
              <a:buSzPts val="1200"/>
              <a:buNone/>
              <a:defRPr b="1" sz="1200"/>
            </a:lvl8pPr>
            <a:lvl9pPr indent="-228600" lvl="8" marL="4114800" algn="l">
              <a:spcBef>
                <a:spcPts val="800"/>
              </a:spcBef>
              <a:spcAft>
                <a:spcPts val="0"/>
              </a:spcAft>
              <a:buSzPts val="1200"/>
              <a:buNone/>
              <a:defRPr b="1" sz="1200"/>
            </a:lvl9pPr>
          </a:lstStyle>
          <a:p/>
        </p:txBody>
      </p:sp>
      <p:sp>
        <p:nvSpPr>
          <p:cNvPr id="72" name="Google Shape;72;p6"/>
          <p:cNvSpPr txBox="1"/>
          <p:nvPr>
            <p:ph idx="4" type="body"/>
          </p:nvPr>
        </p:nvSpPr>
        <p:spPr>
          <a:xfrm>
            <a:off x="5375218" y="1909304"/>
            <a:ext cx="3254100" cy="2515500"/>
          </a:xfrm>
          <a:prstGeom prst="rect">
            <a:avLst/>
          </a:prstGeom>
          <a:noFill/>
          <a:ln>
            <a:noFill/>
          </a:ln>
        </p:spPr>
        <p:txBody>
          <a:bodyPr anchorCtr="0" anchor="t"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73" name="Google Shape;73;p6"/>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6"/>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6"/>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6" name="Google Shape;76;p6"/>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77" name="Shape 77"/>
        <p:cNvGrpSpPr/>
        <p:nvPr/>
      </p:nvGrpSpPr>
      <p:grpSpPr>
        <a:xfrm>
          <a:off x="0" y="0"/>
          <a:ext cx="0" cy="0"/>
          <a:chOff x="0" y="0"/>
          <a:chExt cx="0" cy="0"/>
        </a:xfrm>
      </p:grpSpPr>
      <p:sp>
        <p:nvSpPr>
          <p:cNvPr id="78" name="Google Shape;78;p7"/>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262626"/>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7"/>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7"/>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7"/>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83" name="Shape 83"/>
        <p:cNvGrpSpPr/>
        <p:nvPr/>
      </p:nvGrpSpPr>
      <p:grpSpPr>
        <a:xfrm>
          <a:off x="0" y="0"/>
          <a:ext cx="0" cy="0"/>
          <a:chOff x="0" y="0"/>
          <a:chExt cx="0" cy="0"/>
        </a:xfrm>
      </p:grpSpPr>
      <p:sp>
        <p:nvSpPr>
          <p:cNvPr id="84" name="Google Shape;84;p8"/>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8"/>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6" name="Google Shape;86;p8"/>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7" name="Google Shape;87;p8"/>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88" name="Shape 88"/>
        <p:cNvGrpSpPr/>
        <p:nvPr/>
      </p:nvGrpSpPr>
      <p:grpSpPr>
        <a:xfrm>
          <a:off x="0" y="0"/>
          <a:ext cx="0" cy="0"/>
          <a:chOff x="0" y="0"/>
          <a:chExt cx="0" cy="0"/>
        </a:xfrm>
      </p:grpSpPr>
      <p:sp>
        <p:nvSpPr>
          <p:cNvPr id="89" name="Google Shape;89;p9"/>
          <p:cNvSpPr txBox="1"/>
          <p:nvPr>
            <p:ph type="title"/>
          </p:nvPr>
        </p:nvSpPr>
        <p:spPr>
          <a:xfrm>
            <a:off x="1941909" y="334566"/>
            <a:ext cx="2628900" cy="7323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500"/>
              <a:buFont typeface="Century Gothic"/>
              <a:buNone/>
              <a:defRPr b="0" sz="15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9"/>
          <p:cNvSpPr txBox="1"/>
          <p:nvPr>
            <p:ph idx="1" type="body"/>
          </p:nvPr>
        </p:nvSpPr>
        <p:spPr>
          <a:xfrm>
            <a:off x="4742259" y="334566"/>
            <a:ext cx="3886200" cy="4061100"/>
          </a:xfrm>
          <a:prstGeom prst="rect">
            <a:avLst/>
          </a:prstGeom>
          <a:noFill/>
          <a:ln>
            <a:noFill/>
          </a:ln>
        </p:spPr>
        <p:txBody>
          <a:bodyPr anchorCtr="0" anchor="ctr" bIns="34275" lIns="68575" spcFirstLastPara="1" rIns="68575" wrap="square" tIns="34275">
            <a:noAutofit/>
          </a:bodyPr>
          <a:lstStyle>
            <a:lvl1pPr indent="-317500" lvl="0" marL="457200" algn="l">
              <a:spcBef>
                <a:spcPts val="800"/>
              </a:spcBef>
              <a:spcAft>
                <a:spcPts val="0"/>
              </a:spcAft>
              <a:buSzPts val="1400"/>
              <a:buChar char="🠶"/>
              <a:defRPr/>
            </a:lvl1pPr>
            <a:lvl2pPr indent="-317500" lvl="1" marL="914400" algn="l">
              <a:spcBef>
                <a:spcPts val="800"/>
              </a:spcBef>
              <a:spcAft>
                <a:spcPts val="0"/>
              </a:spcAft>
              <a:buSzPts val="1400"/>
              <a:buChar char="🠶"/>
              <a:defRPr/>
            </a:lvl2pPr>
            <a:lvl3pPr indent="-317500" lvl="2" marL="1371600" algn="l">
              <a:spcBef>
                <a:spcPts val="800"/>
              </a:spcBef>
              <a:spcAft>
                <a:spcPts val="0"/>
              </a:spcAft>
              <a:buSzPts val="1400"/>
              <a:buChar char="🠶"/>
              <a:defRPr/>
            </a:lvl3pPr>
            <a:lvl4pPr indent="-317500" lvl="3" marL="1828800" algn="l">
              <a:spcBef>
                <a:spcPts val="800"/>
              </a:spcBef>
              <a:spcAft>
                <a:spcPts val="0"/>
              </a:spcAft>
              <a:buSzPts val="1400"/>
              <a:buChar char="🠶"/>
              <a:defRPr/>
            </a:lvl4pPr>
            <a:lvl5pPr indent="-317500" lvl="4" marL="2286000" algn="l">
              <a:spcBef>
                <a:spcPts val="800"/>
              </a:spcBef>
              <a:spcAft>
                <a:spcPts val="0"/>
              </a:spcAft>
              <a:buSzPts val="1400"/>
              <a:buChar char="🠶"/>
              <a:defRPr/>
            </a:lvl5pPr>
            <a:lvl6pPr indent="-317500" lvl="5" marL="2743200" algn="l">
              <a:spcBef>
                <a:spcPts val="800"/>
              </a:spcBef>
              <a:spcAft>
                <a:spcPts val="0"/>
              </a:spcAft>
              <a:buSzPts val="1400"/>
              <a:buChar char="🠶"/>
              <a:defRPr/>
            </a:lvl6pPr>
            <a:lvl7pPr indent="-317500" lvl="6" marL="3200400" algn="l">
              <a:spcBef>
                <a:spcPts val="800"/>
              </a:spcBef>
              <a:spcAft>
                <a:spcPts val="0"/>
              </a:spcAft>
              <a:buSzPts val="1400"/>
              <a:buChar char="🠶"/>
              <a:defRPr/>
            </a:lvl7pPr>
            <a:lvl8pPr indent="-317500" lvl="7" marL="3657600" algn="l">
              <a:spcBef>
                <a:spcPts val="800"/>
              </a:spcBef>
              <a:spcAft>
                <a:spcPts val="0"/>
              </a:spcAft>
              <a:buSzPts val="1400"/>
              <a:buChar char="🠶"/>
              <a:defRPr/>
            </a:lvl8pPr>
            <a:lvl9pPr indent="-317500" lvl="8" marL="4114800" algn="l">
              <a:spcBef>
                <a:spcPts val="800"/>
              </a:spcBef>
              <a:spcAft>
                <a:spcPts val="0"/>
              </a:spcAft>
              <a:buSzPts val="1400"/>
              <a:buChar char="🠶"/>
              <a:defRPr/>
            </a:lvl9pPr>
          </a:lstStyle>
          <a:p/>
        </p:txBody>
      </p:sp>
      <p:sp>
        <p:nvSpPr>
          <p:cNvPr id="91" name="Google Shape;91;p9"/>
          <p:cNvSpPr txBox="1"/>
          <p:nvPr>
            <p:ph idx="2" type="body"/>
          </p:nvPr>
        </p:nvSpPr>
        <p:spPr>
          <a:xfrm>
            <a:off x="1941909" y="1198960"/>
            <a:ext cx="2628900" cy="31968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1100"/>
              <a:buNone/>
              <a:defRPr sz="11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0"/>
              </a:spcAft>
              <a:buSzPts val="700"/>
              <a:buNone/>
              <a:defRPr sz="700"/>
            </a:lvl9pPr>
          </a:lstStyle>
          <a:p/>
        </p:txBody>
      </p:sp>
      <p:sp>
        <p:nvSpPr>
          <p:cNvPr id="92" name="Google Shape;92;p9"/>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9"/>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9"/>
          <p:cNvSpPr/>
          <p:nvPr/>
        </p:nvSpPr>
        <p:spPr>
          <a:xfrm flipH="1" rot="10800000">
            <a:off x="-3142" y="535779"/>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5" name="Google Shape;95;p9"/>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96" name="Shape 96"/>
        <p:cNvGrpSpPr/>
        <p:nvPr/>
      </p:nvGrpSpPr>
      <p:grpSpPr>
        <a:xfrm>
          <a:off x="0" y="0"/>
          <a:ext cx="0" cy="0"/>
          <a:chOff x="0" y="0"/>
          <a:chExt cx="0" cy="0"/>
        </a:xfrm>
      </p:grpSpPr>
      <p:sp>
        <p:nvSpPr>
          <p:cNvPr id="97" name="Google Shape;97;p10"/>
          <p:cNvSpPr txBox="1"/>
          <p:nvPr>
            <p:ph type="title"/>
          </p:nvPr>
        </p:nvSpPr>
        <p:spPr>
          <a:xfrm>
            <a:off x="1941910" y="3600450"/>
            <a:ext cx="6686700" cy="425100"/>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262626"/>
              </a:buClr>
              <a:buSzPts val="1800"/>
              <a:buFont typeface="Century Gothic"/>
              <a:buNone/>
              <a:defRPr b="0" sz="18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10"/>
          <p:cNvSpPr/>
          <p:nvPr>
            <p:ph idx="2" type="pic"/>
          </p:nvPr>
        </p:nvSpPr>
        <p:spPr>
          <a:xfrm>
            <a:off x="1941909" y="476224"/>
            <a:ext cx="6686700" cy="2891100"/>
          </a:xfrm>
          <a:prstGeom prst="rect">
            <a:avLst/>
          </a:prstGeom>
          <a:noFill/>
          <a:ln>
            <a:noFill/>
          </a:ln>
        </p:spPr>
        <p:txBody>
          <a:bodyPr anchorCtr="0" anchor="t" bIns="34275" lIns="68575" spcFirstLastPara="1" rIns="68575" wrap="square" tIns="34275">
            <a:noAutofit/>
          </a:bodyPr>
          <a:lstStyle>
            <a:lvl1pPr lvl="0" marR="0" rtl="0" algn="ctr">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1pPr>
            <a:lvl2pPr lvl="1"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2pPr>
            <a:lvl3pPr lvl="2"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3pPr>
            <a:lvl4pPr lvl="3"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4pPr>
            <a:lvl5pPr lvl="4"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5pPr>
            <a:lvl6pPr lvl="5"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6pPr>
            <a:lvl7pPr lvl="6"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7pPr>
            <a:lvl8pPr lvl="7"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8pPr>
            <a:lvl9pPr lvl="8" marR="0" rtl="0" algn="l">
              <a:spcBef>
                <a:spcPts val="800"/>
              </a:spcBef>
              <a:spcAft>
                <a:spcPts val="0"/>
              </a:spcAft>
              <a:buClr>
                <a:schemeClr val="accent1"/>
              </a:buClr>
              <a:buSzPts val="1200"/>
              <a:buFont typeface="Noto Sans Symbols"/>
              <a:buNone/>
              <a:defRPr b="0" i="0" sz="1200" u="none" cap="none" strike="noStrike">
                <a:solidFill>
                  <a:srgbClr val="3F3F3F"/>
                </a:solidFill>
                <a:latin typeface="Century Gothic"/>
                <a:ea typeface="Century Gothic"/>
                <a:cs typeface="Century Gothic"/>
                <a:sym typeface="Century Gothic"/>
              </a:defRPr>
            </a:lvl9pPr>
          </a:lstStyle>
          <a:p/>
        </p:txBody>
      </p:sp>
      <p:sp>
        <p:nvSpPr>
          <p:cNvPr id="99" name="Google Shape;99;p10"/>
          <p:cNvSpPr txBox="1"/>
          <p:nvPr>
            <p:ph idx="1" type="body"/>
          </p:nvPr>
        </p:nvSpPr>
        <p:spPr>
          <a:xfrm>
            <a:off x="1941910" y="4025503"/>
            <a:ext cx="6686700" cy="370200"/>
          </a:xfrm>
          <a:prstGeom prst="rect">
            <a:avLst/>
          </a:prstGeom>
          <a:noFill/>
          <a:ln>
            <a:noFill/>
          </a:ln>
        </p:spPr>
        <p:txBody>
          <a:bodyPr anchorCtr="0" anchor="t" bIns="34275" lIns="68575" spcFirstLastPara="1" rIns="68575" wrap="square" tIns="34275">
            <a:noAutofit/>
          </a:bodyPr>
          <a:lstStyle>
            <a:lvl1pPr indent="-228600" lvl="0" marL="457200" algn="l">
              <a:spcBef>
                <a:spcPts val="800"/>
              </a:spcBef>
              <a:spcAft>
                <a:spcPts val="0"/>
              </a:spcAft>
              <a:buSzPts val="900"/>
              <a:buNone/>
              <a:defRPr sz="900"/>
            </a:lvl1pPr>
            <a:lvl2pPr indent="-228600" lvl="1" marL="914400" algn="l">
              <a:spcBef>
                <a:spcPts val="800"/>
              </a:spcBef>
              <a:spcAft>
                <a:spcPts val="0"/>
              </a:spcAft>
              <a:buSzPts val="900"/>
              <a:buNone/>
              <a:defRPr sz="900"/>
            </a:lvl2pPr>
            <a:lvl3pPr indent="-228600" lvl="2" marL="1371600" algn="l">
              <a:spcBef>
                <a:spcPts val="800"/>
              </a:spcBef>
              <a:spcAft>
                <a:spcPts val="0"/>
              </a:spcAft>
              <a:buSzPts val="800"/>
              <a:buNone/>
              <a:defRPr sz="800"/>
            </a:lvl3pPr>
            <a:lvl4pPr indent="-228600" lvl="3" marL="1828800" algn="l">
              <a:spcBef>
                <a:spcPts val="800"/>
              </a:spcBef>
              <a:spcAft>
                <a:spcPts val="0"/>
              </a:spcAft>
              <a:buSzPts val="700"/>
              <a:buNone/>
              <a:defRPr sz="700"/>
            </a:lvl4pPr>
            <a:lvl5pPr indent="-228600" lvl="4" marL="2286000" algn="l">
              <a:spcBef>
                <a:spcPts val="800"/>
              </a:spcBef>
              <a:spcAft>
                <a:spcPts val="0"/>
              </a:spcAft>
              <a:buSzPts val="700"/>
              <a:buNone/>
              <a:defRPr sz="700"/>
            </a:lvl5pPr>
            <a:lvl6pPr indent="-228600" lvl="5" marL="2743200" algn="l">
              <a:spcBef>
                <a:spcPts val="800"/>
              </a:spcBef>
              <a:spcAft>
                <a:spcPts val="0"/>
              </a:spcAft>
              <a:buSzPts val="700"/>
              <a:buNone/>
              <a:defRPr sz="700"/>
            </a:lvl6pPr>
            <a:lvl7pPr indent="-228600" lvl="6" marL="3200400" algn="l">
              <a:spcBef>
                <a:spcPts val="800"/>
              </a:spcBef>
              <a:spcAft>
                <a:spcPts val="0"/>
              </a:spcAft>
              <a:buSzPts val="700"/>
              <a:buNone/>
              <a:defRPr sz="700"/>
            </a:lvl7pPr>
            <a:lvl8pPr indent="-228600" lvl="7" marL="3657600" algn="l">
              <a:spcBef>
                <a:spcPts val="800"/>
              </a:spcBef>
              <a:spcAft>
                <a:spcPts val="0"/>
              </a:spcAft>
              <a:buSzPts val="700"/>
              <a:buNone/>
              <a:defRPr sz="700"/>
            </a:lvl8pPr>
            <a:lvl9pPr indent="-228600" lvl="8" marL="4114800" algn="l">
              <a:spcBef>
                <a:spcPts val="800"/>
              </a:spcBef>
              <a:spcAft>
                <a:spcPts val="0"/>
              </a:spcAft>
              <a:buSzPts val="700"/>
              <a:buNone/>
              <a:defRPr sz="700"/>
            </a:lvl9pPr>
          </a:lstStyle>
          <a:p/>
        </p:txBody>
      </p:sp>
      <p:sp>
        <p:nvSpPr>
          <p:cNvPr id="100" name="Google Shape;100;p10"/>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0"/>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0"/>
          <p:cNvSpPr/>
          <p:nvPr/>
        </p:nvSpPr>
        <p:spPr>
          <a:xfrm flipH="1" rot="10800000">
            <a:off x="-3142" y="3683791"/>
            <a:ext cx="1191397" cy="380475"/>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 name="Google Shape;103;p10"/>
          <p:cNvSpPr txBox="1"/>
          <p:nvPr>
            <p:ph idx="12" type="sldNum"/>
          </p:nvPr>
        </p:nvSpPr>
        <p:spPr>
          <a:xfrm>
            <a:off x="398859" y="3737315"/>
            <a:ext cx="5847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1"/>
          <p:cNvGrpSpPr/>
          <p:nvPr/>
        </p:nvGrpSpPr>
        <p:grpSpPr>
          <a:xfrm>
            <a:off x="-12" y="171449"/>
            <a:ext cx="2138625" cy="4978942"/>
            <a:chOff x="2487613" y="285750"/>
            <a:chExt cx="2428875" cy="5654676"/>
          </a:xfrm>
        </p:grpSpPr>
        <p:sp>
          <p:nvSpPr>
            <p:cNvPr id="7" name="Google Shape;7;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 name="Google Shape;8;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 name="Google Shape;9;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 name="Google Shape;10;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 name="Google Shape;11;p1"/>
            <p:cNvSpPr/>
            <p:nvPr/>
          </p:nvSpPr>
          <p:spPr>
            <a:xfrm>
              <a:off x="2573338" y="2817813"/>
              <a:ext cx="700088" cy="2835274"/>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 name="Google Shape;12;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 name="Google Shape;13;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 name="Google Shape;14;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 name="Google Shape;15;p1"/>
            <p:cNvSpPr/>
            <p:nvPr/>
          </p:nvSpPr>
          <p:spPr>
            <a:xfrm>
              <a:off x="3148013" y="1282700"/>
              <a:ext cx="1768475" cy="3448051"/>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 name="Google Shape;16;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 name="Google Shape;17;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 name="Google Shape;18;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grpSp>
        <p:nvGrpSpPr>
          <p:cNvPr id="19" name="Google Shape;19;p1"/>
          <p:cNvGrpSpPr/>
          <p:nvPr/>
        </p:nvGrpSpPr>
        <p:grpSpPr>
          <a:xfrm>
            <a:off x="20452" y="-589"/>
            <a:ext cx="1767516" cy="5140556"/>
            <a:chOff x="6627813" y="194833"/>
            <a:chExt cx="1952625" cy="5678918"/>
          </a:xfrm>
        </p:grpSpPr>
        <p:sp>
          <p:nvSpPr>
            <p:cNvPr id="20" name="Google Shape;20;p1"/>
            <p:cNvSpPr/>
            <p:nvPr/>
          </p:nvSpPr>
          <p:spPr>
            <a:xfrm>
              <a:off x="6627813" y="194833"/>
              <a:ext cx="409575" cy="3646489"/>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 name="Google Shape;21;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 name="Google Shape;22;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 name="Google Shape;23;p1"/>
            <p:cNvSpPr/>
            <p:nvPr/>
          </p:nvSpPr>
          <p:spPr>
            <a:xfrm>
              <a:off x="7037388" y="3811588"/>
              <a:ext cx="457200" cy="1852614"/>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 name="Google Shape;24;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 name="Google Shape;25;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 name="Google Shape;26;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 name="Google Shape;27;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 name="Google Shape;28;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 name="Google Shape;29;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 name="Google Shape;30;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 name="Google Shape;31;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32" name="Google Shape;32;p1"/>
          <p:cNvSpPr/>
          <p:nvPr/>
        </p:nvSpPr>
        <p:spPr>
          <a:xfrm>
            <a:off x="0" y="0"/>
            <a:ext cx="13710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 name="Google Shape;33;p1"/>
          <p:cNvSpPr txBox="1"/>
          <p:nvPr>
            <p:ph type="title"/>
          </p:nvPr>
        </p:nvSpPr>
        <p:spPr>
          <a:xfrm>
            <a:off x="1944693" y="468083"/>
            <a:ext cx="6683700" cy="9606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rgbClr val="262626"/>
              </a:buClr>
              <a:buSzPts val="2700"/>
              <a:buFont typeface="Century Gothic"/>
              <a:buNone/>
              <a:defRPr b="0" i="0" sz="27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34" name="Google Shape;34;p1"/>
          <p:cNvSpPr txBox="1"/>
          <p:nvPr>
            <p:ph idx="1" type="body"/>
          </p:nvPr>
        </p:nvSpPr>
        <p:spPr>
          <a:xfrm>
            <a:off x="1941909" y="1600200"/>
            <a:ext cx="6686700" cy="2914800"/>
          </a:xfrm>
          <a:prstGeom prst="rect">
            <a:avLst/>
          </a:prstGeom>
          <a:noFill/>
          <a:ln>
            <a:noFill/>
          </a:ln>
        </p:spPr>
        <p:txBody>
          <a:bodyPr anchorCtr="0" anchor="t" bIns="34275" lIns="68575" spcFirstLastPara="1" rIns="68575" wrap="square" tIns="34275">
            <a:noAutofit/>
          </a:bodyPr>
          <a:lstStyle>
            <a:lvl1pPr indent="-317500" lvl="0" marL="457200" marR="0" rtl="0" algn="l">
              <a:spcBef>
                <a:spcPts val="8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304800" lvl="1" marL="914400" marR="0" rtl="0" algn="l">
              <a:spcBef>
                <a:spcPts val="8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98450" lvl="2" marL="1371600" marR="0" rtl="0" algn="l">
              <a:spcBef>
                <a:spcPts val="800"/>
              </a:spcBef>
              <a:spcAft>
                <a:spcPts val="0"/>
              </a:spcAft>
              <a:buClr>
                <a:schemeClr val="accent1"/>
              </a:buClr>
              <a:buSzPts val="11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85750" lvl="3" marL="18288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85750" lvl="4" marL="22860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85750" lvl="5" marL="27432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85750" lvl="6" marL="32004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85750" lvl="7" marL="36576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85750" lvl="8" marL="4114800" marR="0" rtl="0" algn="l">
              <a:spcBef>
                <a:spcPts val="80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35" name="Google Shape;35;p1"/>
          <p:cNvSpPr txBox="1"/>
          <p:nvPr>
            <p:ph idx="10" type="dt"/>
          </p:nvPr>
        </p:nvSpPr>
        <p:spPr>
          <a:xfrm>
            <a:off x="7771209" y="4597828"/>
            <a:ext cx="859800" cy="2778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6" name="Google Shape;36;p1"/>
          <p:cNvSpPr txBox="1"/>
          <p:nvPr>
            <p:ph idx="11" type="ftr"/>
          </p:nvPr>
        </p:nvSpPr>
        <p:spPr>
          <a:xfrm>
            <a:off x="1941909" y="4601856"/>
            <a:ext cx="57150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 name="Google Shape;37;p1"/>
          <p:cNvSpPr txBox="1"/>
          <p:nvPr>
            <p:ph idx="12" type="sldNum"/>
          </p:nvPr>
        </p:nvSpPr>
        <p:spPr>
          <a:xfrm>
            <a:off x="398859" y="590836"/>
            <a:ext cx="5847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15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15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15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15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15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15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15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15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15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1911535" y="2371950"/>
            <a:ext cx="6686400" cy="1697100"/>
          </a:xfrm>
          <a:prstGeom prst="rect">
            <a:avLst/>
          </a:prstGeom>
        </p:spPr>
        <p:txBody>
          <a:bodyPr anchorCtr="0" anchor="b"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sz="2700">
                <a:solidFill>
                  <a:schemeClr val="dk1"/>
                </a:solidFill>
              </a:rPr>
              <a:t>Функции менеджера сопровождения и менеджера развертывания</a:t>
            </a:r>
            <a:endParaRPr sz="27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7"/>
          <p:cNvPicPr preferRelativeResize="0"/>
          <p:nvPr/>
        </p:nvPicPr>
        <p:blipFill>
          <a:blip r:embed="rId3">
            <a:alphaModFix/>
          </a:blip>
          <a:stretch>
            <a:fillRect/>
          </a:stretch>
        </p:blipFill>
        <p:spPr>
          <a:xfrm>
            <a:off x="1802775" y="152400"/>
            <a:ext cx="6922923"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28"/>
          <p:cNvPicPr preferRelativeResize="0"/>
          <p:nvPr/>
        </p:nvPicPr>
        <p:blipFill>
          <a:blip r:embed="rId3">
            <a:alphaModFix/>
          </a:blip>
          <a:stretch>
            <a:fillRect/>
          </a:stretch>
        </p:blipFill>
        <p:spPr>
          <a:xfrm>
            <a:off x="1590150" y="400050"/>
            <a:ext cx="7172325" cy="4343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idx="1" type="body"/>
          </p:nvPr>
        </p:nvSpPr>
        <p:spPr>
          <a:xfrm>
            <a:off x="1972284" y="4358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Для выполнения всех этих обязанностей к менеджеру сопровождения выдвигаются особые требования – ему необходимо владеть рядом знаний и навыков, а также определенным набором личностных качеств. Эти требования перечислены ниже.</a:t>
            </a:r>
            <a:endParaRPr>
              <a:solidFill>
                <a:srgbClr val="232323"/>
              </a:solidFill>
            </a:endParaRPr>
          </a:p>
          <a:p>
            <a:pPr indent="361315" lvl="0" marL="0" rtl="0" algn="just">
              <a:lnSpc>
                <a:spcPct val="150000"/>
              </a:lnSpc>
              <a:spcBef>
                <a:spcPts val="0"/>
              </a:spcBef>
              <a:spcAft>
                <a:spcPts val="0"/>
              </a:spcAft>
              <a:buClr>
                <a:srgbClr val="232323"/>
              </a:buClr>
              <a:buSzPts val="1400"/>
              <a:buFont typeface="Times New Roman"/>
              <a:buChar char="●"/>
            </a:pPr>
            <a:r>
              <a:rPr b="1" lang="ru">
                <a:solidFill>
                  <a:srgbClr val="232323"/>
                </a:solidFill>
              </a:rPr>
              <a:t>Коммуникативные навыки</a:t>
            </a:r>
            <a:r>
              <a:rPr lang="ru">
                <a:solidFill>
                  <a:srgbClr val="232323"/>
                </a:solidFill>
              </a:rPr>
              <a:t> – способность входить в контакт с клиентом, внимательно слушать, задавать правильные вопросы, качественно информировать, поддерживать неформальный разговор и т.д.</a:t>
            </a:r>
            <a:endParaRPr>
              <a:solidFill>
                <a:srgbClr val="232323"/>
              </a:solidFill>
            </a:endParaRPr>
          </a:p>
          <a:p>
            <a:pPr indent="-317500" lvl="0" marL="457200" rtl="0" algn="just">
              <a:lnSpc>
                <a:spcPct val="150000"/>
              </a:lnSpc>
              <a:spcBef>
                <a:spcPts val="0"/>
              </a:spcBef>
              <a:spcAft>
                <a:spcPts val="0"/>
              </a:spcAft>
              <a:buClr>
                <a:srgbClr val="232323"/>
              </a:buClr>
              <a:buSzPts val="1400"/>
              <a:buFont typeface="Times New Roman"/>
              <a:buChar char="●"/>
            </a:pPr>
            <a:r>
              <a:rPr b="1" lang="ru">
                <a:solidFill>
                  <a:srgbClr val="232323"/>
                </a:solidFill>
              </a:rPr>
              <a:t>Способность прояснить потребности клиента</a:t>
            </a:r>
            <a:r>
              <a:rPr lang="ru">
                <a:solidFill>
                  <a:srgbClr val="232323"/>
                </a:solidFill>
              </a:rPr>
              <a:t> – как те, о которых клиент заявляет, так и те, которые клиент по каким-то причинам не озвучивает, и даже те, которые клиент самостоятельно не осознает</a:t>
            </a:r>
            <a:endParaRPr>
              <a:solidFill>
                <a:srgbClr val="232323"/>
              </a:solidFill>
            </a:endParaRPr>
          </a:p>
          <a:p>
            <a:pPr indent="-317500" lvl="0" marL="457200" rtl="0" algn="just">
              <a:lnSpc>
                <a:spcPct val="150000"/>
              </a:lnSpc>
              <a:spcBef>
                <a:spcPts val="0"/>
              </a:spcBef>
              <a:spcAft>
                <a:spcPts val="0"/>
              </a:spcAft>
              <a:buClr>
                <a:srgbClr val="232323"/>
              </a:buClr>
              <a:buSzPts val="1400"/>
              <a:buFont typeface="Times New Roman"/>
              <a:buChar char="●"/>
            </a:pPr>
            <a:r>
              <a:rPr b="1" lang="ru">
                <a:solidFill>
                  <a:srgbClr val="232323"/>
                </a:solidFill>
              </a:rPr>
              <a:t>Навыки продаж </a:t>
            </a:r>
            <a:r>
              <a:rPr lang="ru">
                <a:solidFill>
                  <a:srgbClr val="232323"/>
                </a:solidFill>
              </a:rPr>
              <a:t>– презентации товаров и услуг, убеждения и работы с возражениями</a:t>
            </a:r>
            <a:endParaRPr>
              <a:solidFill>
                <a:srgbClr val="232323"/>
              </a:solidFill>
            </a:endParaRPr>
          </a:p>
          <a:p>
            <a:pPr indent="0" lvl="0" marL="457200" rtl="0" algn="just">
              <a:lnSpc>
                <a:spcPct val="150000"/>
              </a:lnSpc>
              <a:spcBef>
                <a:spcPts val="0"/>
              </a:spcBef>
              <a:spcAft>
                <a:spcPts val="0"/>
              </a:spcAft>
              <a:buNone/>
            </a:pPr>
            <a:r>
              <a:t/>
            </a:r>
            <a:endParaRPr>
              <a:solidFill>
                <a:srgbClr val="23232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idx="1" type="body"/>
          </p:nvPr>
        </p:nvSpPr>
        <p:spPr>
          <a:xfrm>
            <a:off x="1941909" y="769950"/>
            <a:ext cx="6686700" cy="2833200"/>
          </a:xfrm>
          <a:prstGeom prst="rect">
            <a:avLst/>
          </a:prstGeom>
        </p:spPr>
        <p:txBody>
          <a:bodyPr anchorCtr="0" anchor="t" bIns="34275" lIns="68575" spcFirstLastPara="1" rIns="68575" wrap="square" tIns="34275">
            <a:noAutofit/>
          </a:bodyPr>
          <a:lstStyle/>
          <a:p>
            <a:pPr indent="361315" lvl="0" marL="0" rtl="0" algn="just">
              <a:lnSpc>
                <a:spcPct val="150000"/>
              </a:lnSpc>
              <a:spcBef>
                <a:spcPts val="0"/>
              </a:spcBef>
              <a:spcAft>
                <a:spcPts val="0"/>
              </a:spcAft>
              <a:buClr>
                <a:srgbClr val="232323"/>
              </a:buClr>
              <a:buSzPts val="1400"/>
              <a:buFont typeface="Times New Roman"/>
              <a:buChar char="●"/>
            </a:pPr>
            <a:r>
              <a:rPr b="1" lang="ru">
                <a:solidFill>
                  <a:srgbClr val="232323"/>
                </a:solidFill>
              </a:rPr>
              <a:t>Базовые менеджерские знания и навыки</a:t>
            </a:r>
            <a:r>
              <a:rPr lang="ru">
                <a:solidFill>
                  <a:srgbClr val="232323"/>
                </a:solidFill>
              </a:rPr>
              <a:t> – навыки планирования, управления процессами, контроля, предоставления обратной связи.</a:t>
            </a:r>
            <a:endParaRPr>
              <a:solidFill>
                <a:srgbClr val="232323"/>
              </a:solidFill>
            </a:endParaRPr>
          </a:p>
          <a:p>
            <a:pPr indent="361315" lvl="0" marL="0" rtl="0" algn="just">
              <a:lnSpc>
                <a:spcPct val="150000"/>
              </a:lnSpc>
              <a:spcBef>
                <a:spcPts val="0"/>
              </a:spcBef>
              <a:spcAft>
                <a:spcPts val="0"/>
              </a:spcAft>
              <a:buClr>
                <a:srgbClr val="232323"/>
              </a:buClr>
              <a:buSzPts val="1400"/>
              <a:buFont typeface="Times New Roman"/>
              <a:buChar char="●"/>
            </a:pPr>
            <a:r>
              <a:rPr b="1" lang="ru">
                <a:solidFill>
                  <a:srgbClr val="232323"/>
                </a:solidFill>
              </a:rPr>
              <a:t>Знание особенностей продуктов, технологий всех процедур и услуг,</a:t>
            </a:r>
            <a:r>
              <a:rPr lang="ru">
                <a:solidFill>
                  <a:srgbClr val="232323"/>
                </a:solidFill>
              </a:rPr>
              <a:t> которые предоставляются в салоне или клубе.</a:t>
            </a:r>
            <a:endParaRPr>
              <a:solidFill>
                <a:srgbClr val="232323"/>
              </a:solidFill>
            </a:endParaRPr>
          </a:p>
          <a:p>
            <a:pPr indent="361315" lvl="0" marL="0" rtl="0" algn="just">
              <a:lnSpc>
                <a:spcPct val="150000"/>
              </a:lnSpc>
              <a:spcBef>
                <a:spcPts val="0"/>
              </a:spcBef>
              <a:spcAft>
                <a:spcPts val="0"/>
              </a:spcAft>
              <a:buClr>
                <a:srgbClr val="232323"/>
              </a:buClr>
              <a:buSzPts val="1400"/>
              <a:buFont typeface="Times New Roman"/>
              <a:buChar char="●"/>
            </a:pPr>
            <a:r>
              <a:rPr b="1" lang="ru">
                <a:solidFill>
                  <a:srgbClr val="232323"/>
                </a:solidFill>
              </a:rPr>
              <a:t>Логистические навыки </a:t>
            </a:r>
            <a:r>
              <a:rPr lang="ru">
                <a:solidFill>
                  <a:srgbClr val="232323"/>
                </a:solidFill>
              </a:rPr>
              <a:t>– умение организовать получение услуг самым удобным для клиента образом.</a:t>
            </a:r>
            <a:endParaRPr>
              <a:solidFill>
                <a:srgbClr val="232323"/>
              </a:solidFill>
            </a:endParaRPr>
          </a:p>
          <a:p>
            <a:pPr indent="361315" lvl="0" marL="0" rtl="0" algn="just">
              <a:lnSpc>
                <a:spcPct val="150000"/>
              </a:lnSpc>
              <a:spcBef>
                <a:spcPts val="0"/>
              </a:spcBef>
              <a:spcAft>
                <a:spcPts val="0"/>
              </a:spcAft>
              <a:buClr>
                <a:srgbClr val="232323"/>
              </a:buClr>
              <a:buSzPts val="1400"/>
              <a:buFont typeface="Times New Roman"/>
              <a:buChar char="●"/>
            </a:pPr>
            <a:r>
              <a:rPr b="1" lang="ru">
                <a:solidFill>
                  <a:srgbClr val="232323"/>
                </a:solidFill>
              </a:rPr>
              <a:t>Знание основ и принципов коррекции фигуры:</a:t>
            </a:r>
            <a:r>
              <a:rPr lang="ru">
                <a:solidFill>
                  <a:srgbClr val="232323"/>
                </a:solidFill>
              </a:rPr>
              <a:t> причины лишнего веса (как физиологические, так и психосоматические), влияние стрессов на организм, биохимия мышечной деятельности, обмен веществ и жировой метаболизм, принципы рационального питания, влияние гормонов, основные типы эстетических процедур и т.д.</a:t>
            </a:r>
            <a:endParaRPr>
              <a:solidFill>
                <a:srgbClr val="232323"/>
              </a:solidFill>
            </a:endParaRPr>
          </a:p>
          <a:p>
            <a:pPr indent="0" lvl="0" marL="0" rtl="0" algn="just">
              <a:lnSpc>
                <a:spcPct val="150000"/>
              </a:lnSpc>
              <a:spcBef>
                <a:spcPts val="0"/>
              </a:spcBef>
              <a:spcAft>
                <a:spcPts val="0"/>
              </a:spcAft>
              <a:buNone/>
            </a:pPr>
            <a:r>
              <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idx="1" type="body"/>
          </p:nvPr>
        </p:nvSpPr>
        <p:spPr>
          <a:xfrm>
            <a:off x="1921659" y="314325"/>
            <a:ext cx="6686700" cy="2833200"/>
          </a:xfrm>
          <a:prstGeom prst="rect">
            <a:avLst/>
          </a:prstGeom>
        </p:spPr>
        <p:txBody>
          <a:bodyPr anchorCtr="0" anchor="t" bIns="34275" lIns="68575" spcFirstLastPara="1" rIns="68575" wrap="square" tIns="34275">
            <a:noAutofit/>
          </a:bodyPr>
          <a:lstStyle/>
          <a:p>
            <a:pPr indent="361315" lvl="0" marL="0" rtl="0" algn="just">
              <a:lnSpc>
                <a:spcPct val="150000"/>
              </a:lnSpc>
              <a:spcBef>
                <a:spcPts val="0"/>
              </a:spcBef>
              <a:spcAft>
                <a:spcPts val="0"/>
              </a:spcAft>
              <a:buClr>
                <a:srgbClr val="232323"/>
              </a:buClr>
              <a:buSzPts val="1400"/>
              <a:buFont typeface="Times New Roman"/>
              <a:buChar char="●"/>
            </a:pPr>
            <a:r>
              <a:rPr b="1" lang="ru" sz="1400">
                <a:solidFill>
                  <a:srgbClr val="232323"/>
                </a:solidFill>
              </a:rPr>
              <a:t>Знание основ психологии</a:t>
            </a:r>
            <a:r>
              <a:rPr lang="ru" sz="1400">
                <a:solidFill>
                  <a:srgbClr val="232323"/>
                </a:solidFill>
              </a:rPr>
              <a:t>: базовые потребности людей, мотивации, психологические типы клиентов и особенности их обслуживания и т.п.</a:t>
            </a:r>
            <a:endParaRPr>
              <a:solidFill>
                <a:srgbClr val="232323"/>
              </a:solidFill>
            </a:endParaRPr>
          </a:p>
          <a:p>
            <a:pPr indent="361315" lvl="0" marL="0" rtl="0" algn="just">
              <a:lnSpc>
                <a:spcPct val="150000"/>
              </a:lnSpc>
              <a:spcBef>
                <a:spcPts val="0"/>
              </a:spcBef>
              <a:spcAft>
                <a:spcPts val="0"/>
              </a:spcAft>
              <a:buClr>
                <a:srgbClr val="232323"/>
              </a:buClr>
              <a:buSzPts val="1400"/>
              <a:buFont typeface="Times New Roman"/>
              <a:buChar char="●"/>
            </a:pPr>
            <a:r>
              <a:rPr b="1" lang="ru" sz="1400">
                <a:solidFill>
                  <a:srgbClr val="232323"/>
                </a:solidFill>
              </a:rPr>
              <a:t>Знание стандартов компании в работе с клиентом:</a:t>
            </a:r>
            <a:r>
              <a:rPr lang="ru" sz="1400">
                <a:solidFill>
                  <a:srgbClr val="232323"/>
                </a:solidFill>
              </a:rPr>
              <a:t> алгоритм ведения клиента, уровень интервенции, способы объективной оценки физического состояния клиента, составление карты клиента, содержание вступительной лекции для клиента и т.п.</a:t>
            </a:r>
            <a:endParaRPr sz="1400">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Личностные качества, которые нужны менеджеру сопровождения:</a:t>
            </a:r>
            <a:endParaRPr>
              <a:solidFill>
                <a:srgbClr val="232323"/>
              </a:solidFill>
            </a:endParaRPr>
          </a:p>
          <a:p>
            <a:pPr indent="361315" lvl="0" marL="0" rtl="0" algn="just">
              <a:lnSpc>
                <a:spcPct val="150000"/>
              </a:lnSpc>
              <a:spcBef>
                <a:spcPts val="0"/>
              </a:spcBef>
              <a:spcAft>
                <a:spcPts val="0"/>
              </a:spcAft>
              <a:buClr>
                <a:srgbClr val="232323"/>
              </a:buClr>
              <a:buSzPts val="1400"/>
              <a:buFont typeface="Times New Roman"/>
              <a:buChar char="●"/>
            </a:pPr>
            <a:r>
              <a:rPr b="1" lang="ru">
                <a:solidFill>
                  <a:srgbClr val="232323"/>
                </a:solidFill>
              </a:rPr>
              <a:t>Коммуникабельность</a:t>
            </a:r>
            <a:r>
              <a:rPr lang="ru">
                <a:solidFill>
                  <a:srgbClr val="232323"/>
                </a:solidFill>
              </a:rPr>
              <a:t> – умение и желание общаться, получение удовольствия от процесса коммуникации.</a:t>
            </a:r>
            <a:endParaRPr>
              <a:solidFill>
                <a:srgbClr val="232323"/>
              </a:solidFill>
            </a:endParaRPr>
          </a:p>
          <a:p>
            <a:pPr indent="361315" lvl="0" marL="0" rtl="0" algn="just">
              <a:lnSpc>
                <a:spcPct val="150000"/>
              </a:lnSpc>
              <a:spcBef>
                <a:spcPts val="0"/>
              </a:spcBef>
              <a:spcAft>
                <a:spcPts val="0"/>
              </a:spcAft>
              <a:buClr>
                <a:srgbClr val="232323"/>
              </a:buClr>
              <a:buSzPts val="1400"/>
              <a:buFont typeface="Times New Roman"/>
              <a:buChar char="●"/>
            </a:pPr>
            <a:r>
              <a:rPr b="1" lang="ru">
                <a:solidFill>
                  <a:srgbClr val="232323"/>
                </a:solidFill>
              </a:rPr>
              <a:t>Эмпатия </a:t>
            </a:r>
            <a:r>
              <a:rPr lang="ru">
                <a:solidFill>
                  <a:srgbClr val="232323"/>
                </a:solidFill>
              </a:rPr>
              <a:t>– умение правильно определять чувства и эмоции клиентов.</a:t>
            </a:r>
            <a:endParaRPr>
              <a:solidFill>
                <a:srgbClr val="232323"/>
              </a:solidFill>
            </a:endParaRPr>
          </a:p>
          <a:p>
            <a:pPr indent="361315" lvl="0" marL="0" rtl="0" algn="just">
              <a:lnSpc>
                <a:spcPct val="150000"/>
              </a:lnSpc>
              <a:spcBef>
                <a:spcPts val="0"/>
              </a:spcBef>
              <a:spcAft>
                <a:spcPts val="0"/>
              </a:spcAft>
              <a:buClr>
                <a:srgbClr val="232323"/>
              </a:buClr>
              <a:buSzPts val="1400"/>
              <a:buFont typeface="Times New Roman"/>
              <a:buChar char="●"/>
            </a:pPr>
            <a:r>
              <a:rPr b="1" lang="ru">
                <a:solidFill>
                  <a:srgbClr val="232323"/>
                </a:solidFill>
              </a:rPr>
              <a:t>Позитивность</a:t>
            </a:r>
            <a:r>
              <a:rPr lang="ru">
                <a:solidFill>
                  <a:srgbClr val="232323"/>
                </a:solidFill>
              </a:rPr>
              <a:t> - склонность располагать к себе, производить приятное впечатление.</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idx="1" type="body"/>
          </p:nvPr>
        </p:nvSpPr>
        <p:spPr>
          <a:xfrm>
            <a:off x="1972284" y="709200"/>
            <a:ext cx="6686700" cy="2833200"/>
          </a:xfrm>
          <a:prstGeom prst="rect">
            <a:avLst/>
          </a:prstGeom>
        </p:spPr>
        <p:txBody>
          <a:bodyPr anchorCtr="0" anchor="t" bIns="34275" lIns="68575" spcFirstLastPara="1" rIns="68575" wrap="square" tIns="34275">
            <a:noAutofit/>
          </a:bodyPr>
          <a:lstStyle/>
          <a:p>
            <a:pPr indent="361315" lvl="0" marL="0" rtl="0" algn="just">
              <a:lnSpc>
                <a:spcPct val="150000"/>
              </a:lnSpc>
              <a:spcBef>
                <a:spcPts val="0"/>
              </a:spcBef>
              <a:spcAft>
                <a:spcPts val="0"/>
              </a:spcAft>
              <a:buClr>
                <a:srgbClr val="232323"/>
              </a:buClr>
              <a:buSzPts val="1400"/>
              <a:buFont typeface="Times New Roman"/>
              <a:buChar char="●"/>
            </a:pPr>
            <a:r>
              <a:rPr b="1" lang="ru">
                <a:solidFill>
                  <a:srgbClr val="232323"/>
                </a:solidFill>
              </a:rPr>
              <a:t>Организованность</a:t>
            </a:r>
            <a:r>
              <a:rPr lang="ru">
                <a:solidFill>
                  <a:srgbClr val="232323"/>
                </a:solidFill>
              </a:rPr>
              <a:t> – любовь к упорядоченности, организации своих действий.</a:t>
            </a:r>
            <a:endParaRPr>
              <a:solidFill>
                <a:srgbClr val="232323"/>
              </a:solidFill>
            </a:endParaRPr>
          </a:p>
          <a:p>
            <a:pPr indent="361315" lvl="0" marL="0" rtl="0" algn="just">
              <a:lnSpc>
                <a:spcPct val="150000"/>
              </a:lnSpc>
              <a:spcBef>
                <a:spcPts val="0"/>
              </a:spcBef>
              <a:spcAft>
                <a:spcPts val="0"/>
              </a:spcAft>
              <a:buClr>
                <a:srgbClr val="232323"/>
              </a:buClr>
              <a:buSzPts val="1400"/>
              <a:buFont typeface="Times New Roman"/>
              <a:buChar char="●"/>
            </a:pPr>
            <a:r>
              <a:rPr b="1" lang="ru">
                <a:solidFill>
                  <a:srgbClr val="232323"/>
                </a:solidFill>
              </a:rPr>
              <a:t>Стрессоустойчивость</a:t>
            </a:r>
            <a:r>
              <a:rPr lang="ru">
                <a:solidFill>
                  <a:srgbClr val="232323"/>
                </a:solidFill>
              </a:rPr>
              <a:t> – способность справляться со сложными ситуациями на рабочем месте, быстро реагировать на непредсказуемые обстоятельства, разрешать конфликты и напряженности.</a:t>
            </a:r>
            <a:endParaRPr>
              <a:solidFill>
                <a:srgbClr val="232323"/>
              </a:solidFill>
            </a:endParaRPr>
          </a:p>
          <a:p>
            <a:pPr indent="361315" lvl="0" marL="0" rtl="0" algn="just">
              <a:lnSpc>
                <a:spcPct val="150000"/>
              </a:lnSpc>
              <a:spcBef>
                <a:spcPts val="0"/>
              </a:spcBef>
              <a:spcAft>
                <a:spcPts val="0"/>
              </a:spcAft>
              <a:buClr>
                <a:srgbClr val="232323"/>
              </a:buClr>
              <a:buSzPts val="1400"/>
              <a:buFont typeface="Times New Roman"/>
              <a:buChar char="●"/>
            </a:pPr>
            <a:r>
              <a:rPr b="1" lang="ru">
                <a:solidFill>
                  <a:srgbClr val="232323"/>
                </a:solidFill>
              </a:rPr>
              <a:t>Ответственность</a:t>
            </a:r>
            <a:r>
              <a:rPr lang="ru">
                <a:solidFill>
                  <a:srgbClr val="232323"/>
                </a:solidFill>
              </a:rPr>
              <a:t> – готовность отвечать перед клиентом за работу всего салона или клуба, соблюдать договоренности, устранять сбои и компенсировать причиненные неудобства.</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Очень важно уметь адекватно оценить кандидата на эту должность.</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idx="1" type="body"/>
          </p:nvPr>
        </p:nvSpPr>
        <p:spPr>
          <a:xfrm>
            <a:off x="1941909" y="2738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Для того чтобы максимально полно просканировать личность кандидата, существуют специальные инструменты, которые представлены ниже в таблице.</a:t>
            </a:r>
            <a:endParaRPr>
              <a:solidFill>
                <a:srgbClr val="232323"/>
              </a:solidFill>
            </a:endParaRPr>
          </a:p>
          <a:p>
            <a:pPr indent="0" lvl="0" marL="0" rtl="0" algn="l">
              <a:spcBef>
                <a:spcPts val="800"/>
              </a:spcBef>
              <a:spcAft>
                <a:spcPts val="0"/>
              </a:spcAft>
              <a:buNone/>
            </a:pPr>
            <a:r>
              <a:t/>
            </a:r>
            <a:endParaRPr/>
          </a:p>
        </p:txBody>
      </p:sp>
      <p:pic>
        <p:nvPicPr>
          <p:cNvPr id="244" name="Google Shape;244;p33"/>
          <p:cNvPicPr preferRelativeResize="0"/>
          <p:nvPr/>
        </p:nvPicPr>
        <p:blipFill>
          <a:blip r:embed="rId3">
            <a:alphaModFix/>
          </a:blip>
          <a:stretch>
            <a:fillRect/>
          </a:stretch>
        </p:blipFill>
        <p:spPr>
          <a:xfrm>
            <a:off x="2035650" y="1417500"/>
            <a:ext cx="6733201" cy="3259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4"/>
          <p:cNvPicPr preferRelativeResize="0"/>
          <p:nvPr/>
        </p:nvPicPr>
        <p:blipFill>
          <a:blip r:embed="rId3">
            <a:alphaModFix/>
          </a:blip>
          <a:stretch>
            <a:fillRect/>
          </a:stretch>
        </p:blipFill>
        <p:spPr>
          <a:xfrm>
            <a:off x="2014875" y="131625"/>
            <a:ext cx="6783751" cy="4880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5"/>
          <p:cNvPicPr preferRelativeResize="0"/>
          <p:nvPr/>
        </p:nvPicPr>
        <p:blipFill>
          <a:blip r:embed="rId3">
            <a:alphaModFix/>
          </a:blip>
          <a:stretch>
            <a:fillRect/>
          </a:stretch>
        </p:blipFill>
        <p:spPr>
          <a:xfrm>
            <a:off x="1923750" y="213150"/>
            <a:ext cx="6783751" cy="4838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6"/>
          <p:cNvPicPr preferRelativeResize="0"/>
          <p:nvPr/>
        </p:nvPicPr>
        <p:blipFill>
          <a:blip r:embed="rId3">
            <a:alphaModFix/>
          </a:blip>
          <a:stretch>
            <a:fillRect/>
          </a:stretch>
        </p:blipFill>
        <p:spPr>
          <a:xfrm>
            <a:off x="1620525" y="1157275"/>
            <a:ext cx="7181850" cy="2828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Менеджер сопровождения</a:t>
            </a:r>
            <a:endParaRPr sz="4000"/>
          </a:p>
        </p:txBody>
      </p:sp>
      <p:sp>
        <p:nvSpPr>
          <p:cNvPr id="170" name="Google Shape;170;p19"/>
          <p:cNvSpPr txBox="1"/>
          <p:nvPr>
            <p:ph idx="1" type="body"/>
          </p:nvPr>
        </p:nvSpPr>
        <p:spPr>
          <a:xfrm>
            <a:off x="1943209" y="11551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Менеджер сопровождения –</a:t>
            </a:r>
            <a:r>
              <a:rPr lang="ru">
                <a:solidFill>
                  <a:srgbClr val="232323"/>
                </a:solidFill>
                <a:latin typeface="Times New Roman"/>
                <a:ea typeface="Times New Roman"/>
                <a:cs typeface="Times New Roman"/>
                <a:sym typeface="Times New Roman"/>
              </a:rPr>
              <a:t> </a:t>
            </a:r>
            <a:r>
              <a:rPr lang="ru">
                <a:solidFill>
                  <a:srgbClr val="232323"/>
                </a:solidFill>
              </a:rPr>
              <a:t>это сотрудник, который замыкает на себе основные функции работы с клиентом и оказывает ему поддержку – от момента первого визита и взаимодействия с администратором и на протяжении всего периода использования клиентом услуг салона или центра. Менеджер сопровождения старается как можно дольше продлить сотрудничество своей компании с клиентом, постоянно расширяя и углубляя диапазон услуг. Кроме того, менеджер сопровождения является связующим звеном между клиентом и персоналом салона или клуба, транслируя обратную связь от клиента и, соответственно, корректируя процессы и работу своей компании в целом.</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7"/>
          <p:cNvPicPr preferRelativeResize="0"/>
          <p:nvPr/>
        </p:nvPicPr>
        <p:blipFill>
          <a:blip r:embed="rId3">
            <a:alphaModFix/>
          </a:blip>
          <a:stretch>
            <a:fillRect/>
          </a:stretch>
        </p:blipFill>
        <p:spPr>
          <a:xfrm>
            <a:off x="1529400" y="495300"/>
            <a:ext cx="7200900" cy="4152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8"/>
          <p:cNvPicPr preferRelativeResize="0"/>
          <p:nvPr/>
        </p:nvPicPr>
        <p:blipFill>
          <a:blip r:embed="rId3">
            <a:alphaModFix/>
          </a:blip>
          <a:stretch>
            <a:fillRect/>
          </a:stretch>
        </p:blipFill>
        <p:spPr>
          <a:xfrm>
            <a:off x="1721775" y="176213"/>
            <a:ext cx="7200900" cy="4791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idx="1" type="body"/>
          </p:nvPr>
        </p:nvSpPr>
        <p:spPr>
          <a:xfrm>
            <a:off x="1931784" y="7902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Вы также должны помнить, что у вас имеется возможность организовать дополнительную проверку профессиональных и личных качеств сотрудника во время испытательного срока. Поэтому организуйте работу соискателя в этот период максимально результативно, давайте задания, реально проверяйте их исполнение.</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Учитывая инновационность должности и недостаточное количество специалистов по данному направлению на рынке труда, одним из эффективных и наиболее надежных способов комплектации штата менеджером сопровождения является обучение наиболее перспективных сотрудников среди имеющихся на предприятии.</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ph idx="1" type="body"/>
          </p:nvPr>
        </p:nvSpPr>
        <p:spPr>
          <a:xfrm>
            <a:off x="1941909" y="9623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При этом главное:</a:t>
            </a:r>
            <a:endParaRPr>
              <a:solidFill>
                <a:srgbClr val="232323"/>
              </a:solidFill>
            </a:endParaRPr>
          </a:p>
          <a:p>
            <a:pPr indent="361315" lvl="0" marL="0" rtl="0" algn="just">
              <a:lnSpc>
                <a:spcPct val="150000"/>
              </a:lnSpc>
              <a:spcBef>
                <a:spcPts val="0"/>
              </a:spcBef>
              <a:spcAft>
                <a:spcPts val="0"/>
              </a:spcAft>
              <a:buClr>
                <a:srgbClr val="232323"/>
              </a:buClr>
              <a:buSzPts val="1400"/>
              <a:buFont typeface="Century Gothic"/>
              <a:buChar char="−"/>
            </a:pPr>
            <a:r>
              <a:rPr lang="ru">
                <a:solidFill>
                  <a:srgbClr val="232323"/>
                </a:solidFill>
              </a:rPr>
              <a:t>сделать ставку на специалиста, наиболее соответствующего требованиям должности, особенно по личным качествам;</a:t>
            </a:r>
            <a:endParaRPr>
              <a:solidFill>
                <a:srgbClr val="232323"/>
              </a:solidFill>
            </a:endParaRPr>
          </a:p>
          <a:p>
            <a:pPr indent="361315" lvl="0" marL="0" rtl="0" algn="just">
              <a:lnSpc>
                <a:spcPct val="150000"/>
              </a:lnSpc>
              <a:spcBef>
                <a:spcPts val="0"/>
              </a:spcBef>
              <a:spcAft>
                <a:spcPts val="0"/>
              </a:spcAft>
              <a:buClr>
                <a:srgbClr val="232323"/>
              </a:buClr>
              <a:buSzPts val="1400"/>
              <a:buFont typeface="Century Gothic"/>
              <a:buChar char="−"/>
            </a:pPr>
            <a:r>
              <a:rPr lang="ru">
                <a:solidFill>
                  <a:srgbClr val="232323"/>
                </a:solidFill>
              </a:rPr>
              <a:t>определить зоны его ближайшего развития, а именно каких знаний или навыков ему не достает, чему его необходимо научить;</a:t>
            </a:r>
            <a:endParaRPr>
              <a:solidFill>
                <a:srgbClr val="232323"/>
              </a:solidFill>
            </a:endParaRPr>
          </a:p>
          <a:p>
            <a:pPr indent="361315" lvl="0" marL="0" rtl="0" algn="just">
              <a:lnSpc>
                <a:spcPct val="150000"/>
              </a:lnSpc>
              <a:spcBef>
                <a:spcPts val="0"/>
              </a:spcBef>
              <a:spcAft>
                <a:spcPts val="0"/>
              </a:spcAft>
              <a:buClr>
                <a:srgbClr val="232323"/>
              </a:buClr>
              <a:buSzPts val="1400"/>
              <a:buFont typeface="Century Gothic"/>
              <a:buChar char="−"/>
            </a:pPr>
            <a:r>
              <a:rPr lang="ru">
                <a:solidFill>
                  <a:srgbClr val="232323"/>
                </a:solidFill>
              </a:rPr>
              <a:t>выбрать правильный метод обучения и способ оценки результатов;</a:t>
            </a:r>
            <a:endParaRPr>
              <a:solidFill>
                <a:srgbClr val="232323"/>
              </a:solidFill>
            </a:endParaRPr>
          </a:p>
          <a:p>
            <a:pPr indent="361315" lvl="0" marL="0" rtl="0" algn="just">
              <a:lnSpc>
                <a:spcPct val="150000"/>
              </a:lnSpc>
              <a:spcBef>
                <a:spcPts val="0"/>
              </a:spcBef>
              <a:spcAft>
                <a:spcPts val="0"/>
              </a:spcAft>
              <a:buClr>
                <a:srgbClr val="232323"/>
              </a:buClr>
              <a:buSzPts val="1400"/>
              <a:buFont typeface="Century Gothic"/>
              <a:buChar char="−"/>
            </a:pPr>
            <a:r>
              <a:rPr lang="ru">
                <a:solidFill>
                  <a:srgbClr val="232323"/>
                </a:solidFill>
              </a:rPr>
              <a:t>убедиться, что цели обучения одобрены самим сотрудником, а не навязаны Вами.</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Разработка системы оплаты труда менеджера сопровождения.</a:t>
            </a:r>
            <a:endParaRPr sz="4000"/>
          </a:p>
        </p:txBody>
      </p:sp>
      <p:sp>
        <p:nvSpPr>
          <p:cNvPr id="285" name="Google Shape;285;p41"/>
          <p:cNvSpPr txBox="1"/>
          <p:nvPr>
            <p:ph idx="1" type="body"/>
          </p:nvPr>
        </p:nvSpPr>
        <p:spPr>
          <a:xfrm>
            <a:off x="1943209" y="18634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Функцию менеджера сопровождения в этом велнес-центре выполняет директор косметологического блока - косметолог. Получает зарплату как специалист, ставку как директор и % от прибыли блока как менеджер сопровождения (оборот блока - расходные материалы - зарплата сотрудников). Связь между зарплатой, работой менеджера сопровождения и эффективностью работы блока - очевидна. Возможны другие виды оплаты труда на предприятиях другого формата.</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idx="1" type="body"/>
          </p:nvPr>
        </p:nvSpPr>
        <p:spPr>
          <a:xfrm>
            <a:off x="1941909" y="921825"/>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Одна из задач менеджера сопровождения – повышение рентабельности обслуживания клиентов и повышение прибыли предприятия.</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Следует отметить, что на небольших предприятиях бизнес и вип-класса зачастую должность менеджера сопровождения может выполнять директор салона или центра, либо руководитель подразделения, в котором обслуживается клиент. Это возможно, если руководитель имеет опыт работы специалистом в данной сфере обслуживания (персональный тренер, массажист, косметолог), а также владеет комплексными знаниями в смежных дисциплинах.</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idx="1" type="body"/>
          </p:nvPr>
        </p:nvSpPr>
        <p:spPr>
          <a:xfrm>
            <a:off x="1931784" y="11551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Такое совмещение имеет свои преимущества. Во-первых, директор предприятия работает более добросовестно, чем наемный сотрудник, так как он больше всех заинтересован в развитии своего предприятия. Во-вторых, прямой контакт высшего руководства с клиентом сам по себе имеет высокую ценность, так как директор напрямую получает обратную связь от клиента, самостоятельно видит возможности для улучшения обслуживания и, что главное, обладает полномочиями для реализации этих возможностей.</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idx="1" type="body"/>
          </p:nvPr>
        </p:nvSpPr>
        <p:spPr>
          <a:xfrm>
            <a:off x="1952034" y="141795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Тем не менее, при больших размерах фитнес - или велнес-центра и большом потоке клиентов директор не имеет возможности совмещать должность менеджера сопровождения. Как правило, подобное совмещение является обычным явлением для салонов красоты, однако скорее исключением для СПА и фитнес-центров.</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type="title"/>
          </p:nvPr>
        </p:nvSpPr>
        <p:spPr>
          <a:xfrm>
            <a:off x="1417500" y="468075"/>
            <a:ext cx="7210800" cy="9606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lang="ru">
                <a:solidFill>
                  <a:srgbClr val="232323"/>
                </a:solidFill>
              </a:rPr>
              <a:t>Преимущества введения должности менеджера сопровождения</a:t>
            </a:r>
            <a:endParaRPr sz="4000"/>
          </a:p>
        </p:txBody>
      </p:sp>
      <p:sp>
        <p:nvSpPr>
          <p:cNvPr id="191" name="Google Shape;191;p23"/>
          <p:cNvSpPr txBox="1"/>
          <p:nvPr>
            <p:ph idx="1" type="body"/>
          </p:nvPr>
        </p:nvSpPr>
        <p:spPr>
          <a:xfrm>
            <a:off x="1941609" y="1802700"/>
            <a:ext cx="6686700" cy="2833200"/>
          </a:xfrm>
          <a:prstGeom prst="rect">
            <a:avLst/>
          </a:prstGeom>
        </p:spPr>
        <p:txBody>
          <a:bodyPr anchorCtr="0" anchor="t" bIns="34275" lIns="68575" spcFirstLastPara="1" rIns="68575" wrap="square" tIns="34275">
            <a:noAutofit/>
          </a:bodyPr>
          <a:lstStyle/>
          <a:p>
            <a:pPr indent="361315" lvl="0" marL="0" rtl="0" algn="just">
              <a:lnSpc>
                <a:spcPct val="150000"/>
              </a:lnSpc>
              <a:spcBef>
                <a:spcPts val="0"/>
              </a:spcBef>
              <a:spcAft>
                <a:spcPts val="0"/>
              </a:spcAft>
              <a:buClr>
                <a:srgbClr val="232323"/>
              </a:buClr>
              <a:buSzPts val="1400"/>
              <a:buFont typeface="Times New Roman"/>
              <a:buChar char="●"/>
            </a:pPr>
            <a:r>
              <a:rPr b="1" lang="ru">
                <a:solidFill>
                  <a:srgbClr val="232323"/>
                </a:solidFill>
              </a:rPr>
              <a:t>Снижение затрат на персонал</a:t>
            </a:r>
            <a:r>
              <a:rPr lang="ru">
                <a:solidFill>
                  <a:srgbClr val="232323"/>
                </a:solidFill>
              </a:rPr>
              <a:t>. Вместо того, чтобы содержать несколько менеджеров различных узкоспециализированных направлений, компания содержит одного менеджера широкого профиля.</a:t>
            </a:r>
            <a:endParaRPr>
              <a:solidFill>
                <a:srgbClr val="232323"/>
              </a:solidFill>
            </a:endParaRPr>
          </a:p>
          <a:p>
            <a:pPr indent="361315" lvl="0" marL="0" rtl="0" algn="just">
              <a:lnSpc>
                <a:spcPct val="150000"/>
              </a:lnSpc>
              <a:spcBef>
                <a:spcPts val="0"/>
              </a:spcBef>
              <a:spcAft>
                <a:spcPts val="0"/>
              </a:spcAft>
              <a:buClr>
                <a:srgbClr val="232323"/>
              </a:buClr>
              <a:buSzPts val="1400"/>
              <a:buFont typeface="Times New Roman"/>
              <a:buChar char="●"/>
            </a:pPr>
            <a:r>
              <a:rPr b="1" lang="ru">
                <a:solidFill>
                  <a:srgbClr val="232323"/>
                </a:solidFill>
              </a:rPr>
              <a:t>Формирование приверженности постоянных клиентов.</a:t>
            </a:r>
            <a:r>
              <a:rPr lang="ru">
                <a:solidFill>
                  <a:srgbClr val="232323"/>
                </a:solidFill>
              </a:rPr>
              <a:t> Менеджер сопровождения концентрируется на поддержке уровня лояльности постоянных клиентов (как известно, основную прибыль компании такого типа получают именно за счет постоянных клиентов, а не за счет привлечения новых).</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idx="1" type="body"/>
          </p:nvPr>
        </p:nvSpPr>
        <p:spPr>
          <a:xfrm>
            <a:off x="1941909" y="739575"/>
            <a:ext cx="6686700" cy="2833200"/>
          </a:xfrm>
          <a:prstGeom prst="rect">
            <a:avLst/>
          </a:prstGeom>
        </p:spPr>
        <p:txBody>
          <a:bodyPr anchorCtr="0" anchor="t" bIns="34275" lIns="68575" spcFirstLastPara="1" rIns="68575" wrap="square" tIns="34275">
            <a:noAutofit/>
          </a:bodyPr>
          <a:lstStyle/>
          <a:p>
            <a:pPr indent="361315" lvl="0" marL="0" rtl="0" algn="just">
              <a:lnSpc>
                <a:spcPct val="150000"/>
              </a:lnSpc>
              <a:spcBef>
                <a:spcPts val="0"/>
              </a:spcBef>
              <a:spcAft>
                <a:spcPts val="0"/>
              </a:spcAft>
              <a:buClr>
                <a:srgbClr val="232323"/>
              </a:buClr>
              <a:buSzPts val="1400"/>
              <a:buFont typeface="Times New Roman"/>
              <a:buChar char="●"/>
            </a:pPr>
            <a:r>
              <a:rPr b="1" lang="ru">
                <a:solidFill>
                  <a:srgbClr val="232323"/>
                </a:solidFill>
              </a:rPr>
              <a:t>Минимизация риска «переманивания» клиентов сотрудниками</a:t>
            </a:r>
            <a:r>
              <a:rPr lang="ru">
                <a:solidFill>
                  <a:srgbClr val="232323"/>
                </a:solidFill>
              </a:rPr>
              <a:t>. Бывает, что специалист какого-то одного профиля, покидая компанию, уводит с собой своих постоянных клиентов. В случае наличия менеджера сопровождения, доверие клиента формируется именно к менеджеру, а не к отдельно взятому специалисту, что снижает риск ухода клиента даже при смене персонала.</a:t>
            </a:r>
            <a:endParaRPr>
              <a:solidFill>
                <a:srgbClr val="232323"/>
              </a:solidFill>
            </a:endParaRPr>
          </a:p>
          <a:p>
            <a:pPr indent="361315" lvl="0" marL="0" rtl="0" algn="just">
              <a:lnSpc>
                <a:spcPct val="150000"/>
              </a:lnSpc>
              <a:spcBef>
                <a:spcPts val="0"/>
              </a:spcBef>
              <a:spcAft>
                <a:spcPts val="0"/>
              </a:spcAft>
              <a:buClr>
                <a:srgbClr val="232323"/>
              </a:buClr>
              <a:buSzPts val="1400"/>
              <a:buFont typeface="Times New Roman"/>
              <a:buChar char="●"/>
            </a:pPr>
            <a:r>
              <a:rPr b="1" lang="ru">
                <a:solidFill>
                  <a:srgbClr val="232323"/>
                </a:solidFill>
              </a:rPr>
              <a:t>Сосредоточение всей информации в одном человеке.</a:t>
            </a:r>
            <a:r>
              <a:rPr lang="ru">
                <a:solidFill>
                  <a:srgbClr val="232323"/>
                </a:solidFill>
              </a:rPr>
              <a:t> Гораздо эффективнее, когда вся информация о клиенте, все его данные, а также вся обратная связь от клиентов не распыляется по всем сотрудникам, а концентрируется у одного человека. Таким образом значительно уменьшается вероятность искажения, задержки или потери важной информации.</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idx="1" type="body"/>
          </p:nvPr>
        </p:nvSpPr>
        <p:spPr>
          <a:xfrm>
            <a:off x="1931784" y="648450"/>
            <a:ext cx="6686700" cy="2833200"/>
          </a:xfrm>
          <a:prstGeom prst="rect">
            <a:avLst/>
          </a:prstGeom>
        </p:spPr>
        <p:txBody>
          <a:bodyPr anchorCtr="0" anchor="t" bIns="34275" lIns="68575" spcFirstLastPara="1" rIns="68575" wrap="square" tIns="34275">
            <a:noAutofit/>
          </a:bodyPr>
          <a:lstStyle/>
          <a:p>
            <a:pPr indent="361315" lvl="0" marL="0" rtl="0" algn="just">
              <a:lnSpc>
                <a:spcPct val="150000"/>
              </a:lnSpc>
              <a:spcBef>
                <a:spcPts val="0"/>
              </a:spcBef>
              <a:spcAft>
                <a:spcPts val="0"/>
              </a:spcAft>
              <a:buClr>
                <a:srgbClr val="232323"/>
              </a:buClr>
              <a:buSzPts val="1400"/>
              <a:buFont typeface="Times New Roman"/>
              <a:buChar char="●"/>
            </a:pPr>
            <a:r>
              <a:rPr b="1" lang="ru">
                <a:solidFill>
                  <a:srgbClr val="232323"/>
                </a:solidFill>
              </a:rPr>
              <a:t>Снижение риска конкуренции и недобросовестной рекламы между специалистами и подразделениями внутри предприятия: </a:t>
            </a:r>
            <a:r>
              <a:rPr lang="ru">
                <a:solidFill>
                  <a:srgbClr val="232323"/>
                </a:solidFill>
              </a:rPr>
              <a:t>например, тренер может недооценивать возможности косметологии тела и транслировать свое отношение клиенту, администратор - рекомендовать своего любимого специалиста и нарушать равномерную загрузку подразделения и т.д.</a:t>
            </a:r>
            <a:endParaRPr>
              <a:solidFill>
                <a:srgbClr val="232323"/>
              </a:solidFill>
            </a:endParaRPr>
          </a:p>
          <a:p>
            <a:pPr indent="361315" lvl="0" marL="0" rtl="0" algn="just">
              <a:lnSpc>
                <a:spcPct val="150000"/>
              </a:lnSpc>
              <a:spcBef>
                <a:spcPts val="0"/>
              </a:spcBef>
              <a:spcAft>
                <a:spcPts val="0"/>
              </a:spcAft>
              <a:buClr>
                <a:srgbClr val="232323"/>
              </a:buClr>
              <a:buSzPts val="1400"/>
              <a:buFont typeface="Times New Roman"/>
              <a:buChar char="●"/>
            </a:pPr>
            <a:r>
              <a:rPr b="1" lang="ru">
                <a:solidFill>
                  <a:srgbClr val="232323"/>
                </a:solidFill>
              </a:rPr>
              <a:t>Экономия денег и времени клиента.</a:t>
            </a:r>
            <a:r>
              <a:rPr lang="ru">
                <a:solidFill>
                  <a:srgbClr val="232323"/>
                </a:solidFill>
              </a:rPr>
              <a:t> Так как каждый отдельно взятый специалист заинтересован в том, чтобы продать как можно больше своих услуг, менеджер сопровождения контролирует, действительно ли эти процедуры и услуги будут способствовать достижению намеченного результата для клиента, или же это будет пустая трата денег клиента (и, главное, не будет ли во вред).</a:t>
            </a:r>
            <a:endParaRPr>
              <a:solidFill>
                <a:srgbClr val="232323"/>
              </a:solidFill>
            </a:endParaRPr>
          </a:p>
          <a:p>
            <a:pPr indent="0" lvl="0" marL="0" rtl="0" algn="l">
              <a:spcBef>
                <a:spcPts val="8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1944694" y="468083"/>
            <a:ext cx="6683700" cy="9606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Clr>
                <a:schemeClr val="dk1"/>
              </a:buClr>
              <a:buSzPts val="1100"/>
              <a:buFont typeface="Arial"/>
              <a:buNone/>
            </a:pPr>
            <a:r>
              <a:rPr b="1" lang="ru">
                <a:solidFill>
                  <a:srgbClr val="232323"/>
                </a:solidFill>
              </a:rPr>
              <a:t>Основные функции менеджера сопровождения</a:t>
            </a:r>
            <a:endParaRPr sz="4000"/>
          </a:p>
        </p:txBody>
      </p:sp>
      <p:sp>
        <p:nvSpPr>
          <p:cNvPr id="207" name="Google Shape;207;p26"/>
          <p:cNvSpPr txBox="1"/>
          <p:nvPr>
            <p:ph idx="1" type="body"/>
          </p:nvPr>
        </p:nvSpPr>
        <p:spPr>
          <a:xfrm>
            <a:off x="1943209" y="1640700"/>
            <a:ext cx="6686700" cy="2833200"/>
          </a:xfrm>
          <a:prstGeom prst="rect">
            <a:avLst/>
          </a:prstGeom>
        </p:spPr>
        <p:txBody>
          <a:bodyPr anchorCtr="0" anchor="t" bIns="34275" lIns="68575" spcFirstLastPara="1" rIns="68575" wrap="square" tIns="34275">
            <a:noAutofit/>
          </a:bodyPr>
          <a:lstStyle/>
          <a:p>
            <a:pPr indent="450215" lvl="0" marL="0" rtl="0" algn="just">
              <a:lnSpc>
                <a:spcPct val="150000"/>
              </a:lnSpc>
              <a:spcBef>
                <a:spcPts val="0"/>
              </a:spcBef>
              <a:spcAft>
                <a:spcPts val="0"/>
              </a:spcAft>
              <a:buNone/>
            </a:pPr>
            <a:r>
              <a:rPr lang="ru">
                <a:solidFill>
                  <a:srgbClr val="232323"/>
                </a:solidFill>
                <a:latin typeface="Times New Roman"/>
                <a:ea typeface="Times New Roman"/>
                <a:cs typeface="Times New Roman"/>
                <a:sym typeface="Times New Roman"/>
              </a:rPr>
              <a:t>Р</a:t>
            </a:r>
            <a:r>
              <a:rPr lang="ru">
                <a:solidFill>
                  <a:srgbClr val="232323"/>
                </a:solidFill>
              </a:rPr>
              <a:t>ассмотрим, какие обязанности входят в каждую из этих функций:</a:t>
            </a:r>
            <a:endParaRPr>
              <a:solidFill>
                <a:srgbClr val="232323"/>
              </a:solidFill>
            </a:endParaRPr>
          </a:p>
          <a:p>
            <a:pPr indent="450215" lvl="0" marL="0" rtl="0" algn="just">
              <a:lnSpc>
                <a:spcPct val="150000"/>
              </a:lnSpc>
              <a:spcBef>
                <a:spcPts val="0"/>
              </a:spcBef>
              <a:spcAft>
                <a:spcPts val="0"/>
              </a:spcAft>
              <a:buClr>
                <a:schemeClr val="dk1"/>
              </a:buClr>
              <a:buSzPts val="1100"/>
              <a:buFont typeface="Arial"/>
              <a:buNone/>
            </a:pPr>
            <a:r>
              <a:t/>
            </a:r>
            <a:endParaRPr>
              <a:solidFill>
                <a:srgbClr val="232323"/>
              </a:solidFill>
            </a:endParaRPr>
          </a:p>
        </p:txBody>
      </p:sp>
      <p:pic>
        <p:nvPicPr>
          <p:cNvPr id="208" name="Google Shape;208;p26"/>
          <p:cNvPicPr preferRelativeResize="0"/>
          <p:nvPr/>
        </p:nvPicPr>
        <p:blipFill>
          <a:blip r:embed="rId3">
            <a:alphaModFix/>
          </a:blip>
          <a:stretch>
            <a:fillRect/>
          </a:stretch>
        </p:blipFill>
        <p:spPr>
          <a:xfrm>
            <a:off x="1886400" y="2047994"/>
            <a:ext cx="6686700" cy="28327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Легкий дым">
  <a:themeElements>
    <a:clrScheme name="Легкий дым">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