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22d473d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22d473d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c22d473d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c22d473d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c22d473d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c22d473d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c22d473d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c22d473d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c22d473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c22d473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941910" y="1774575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0215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1"/>
                </a:solidFill>
              </a:rPr>
              <a:t>Организация процесса обновления в информационной системе. Регламенты обновления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397250" y="468075"/>
            <a:ext cx="76038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Модернизация и обновление системы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855809" y="10842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Своевременное выполнение обновлений поможет избежать следующих негативных последствий: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развитие информационной системы под требования бизнеса только за счет собственных разработок;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увеличение количества собственных разработок приводит только к установке нот и обновлений, устраняющих ошибки и необходимых для выполнения требований изменения законодательства. Со временем установка таких обновления становится все более трудоемкой;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увеличение стоимости поддержки информационных систем;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завершение поддержки производителей устаревших баз данных и операционных систем;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снижение общего уровня безопасности системы.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Обновление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943209" y="1336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Процесс обновления систем заключается в последовательном выполнении следующих этапов: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Обследование. На этом этапе определяется уровень обновлений системы, подключение дополнительных функциональных возможностей. Проводится сбор информации об объеме внедрения бизнес-процессов, операций по ним и определяется объем тестирования. Также осуществляется анализ объема, модифицированного ПО и собственных разработок.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931784" y="172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Подготовка плана перехода. Производится подготовка тестовой системы (копия продуктивной), ее обновление, анализ и корректировка затронутого модифицированного ПО; тестирование работы системы, регистрация и решение проблем; создание перечня мероприятий для перехода. Затем проводится повторное разворачивание тестовой системы, ее обновление, тестирование и применение плана мероприятий. Производится планирование сроков этапов перехода, оценка рисков и возможность дополнительных мероприятий по их снижению. В итоге определяется период неработоспособности продуктивной системы, разрабатывается и утверждается документ «План перехода»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Выполнение плана перехода.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Поддержка пользователей. После переноса обновлений в продуктивную систему заказчика осуществляется оперативная поддержка пользователей и решение оставшихся проблем.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Миграция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943209" y="1347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Процесс миграции систем включает в себя следующие этапы: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Обследование. На этом этапе определяется перечень мероприятий.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Подготовка плана миграции. Производится применение перечня мероприятий, подготовка стенда, проверяется работоспособность системы. Затем проводится тестовая миграция, в ходе которой уточняется, обновляется перечень мероприятий, а также определяется их длительность. На основе результатов этого процесса производится планирование сроков этапов миграции, оценка рисков и возможность дополнительных мероприятий по их снижению.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962159" y="1266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В итоге определяется период неработоспособности продуктивной системы, разрабатывается и утверждается документ «План перехода»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Выполнение плана миграции. Заключается в последовательном выполнении мероприятий, описанных в документе.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Поддержка пользователей. После миграции осуществляется оперативная поддержка пользователей и решение оставшихся проблем.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