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2a83df0e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2a83df0e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2a83df0e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2a83df0e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2a83df0e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2a83df0e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2a83df0e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2a83df0e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2a83df0e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2a83df0e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2a83df0e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2a83df0e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1"/>
                </a:solidFill>
              </a:rPr>
              <a:t>Оперативные методы повышения надежности функционирования программных средств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711125" y="468075"/>
            <a:ext cx="69174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Методы повышения надежности</a:t>
            </a:r>
            <a:endParaRPr sz="40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941834" y="1276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Чтобы обеспечить высокую надежность функционирования ПС, необходимы вычислительные ресурсы для максимально быстрого обнаружения проявления дефектов и выполнения автоматических мероприятий, обеспечивающих быстрое восстановления нормального функционирования ПС. Для этих целей используются следующие оперативные методы повышения надежности: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временная избыточность,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информационная избыточность,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программная избыточность.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931784" y="142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Временная избыточность</a:t>
            </a:r>
            <a:r>
              <a:rPr lang="ru">
                <a:solidFill>
                  <a:schemeClr val="dk1"/>
                </a:solidFill>
              </a:rPr>
              <a:t> состоит в использовании некоторой части производительности компьютера для контроля исполнения программ и восстановления вычислительного процесса. Для этого при проектировании информационной системы должен предусматриваться запас производительности, который будет затем использоваться на контроль и оперативное повышение надежности функционирования. Величина временной избыточности зависит от требований к надежности и находится в пределах от 5-10% производительности компьютера до 3-4-кратного дублирования производительности отдельной машины в многопроцессорных вычислительных системах. Временная избыточность используется для контроля и обнаружения искажений, на их диагностику и выработку решений по восстановлению вычислительного процесса или информации, а также на реализацию операций восстановления.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952034" y="1093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Информационная избыточность</a:t>
            </a:r>
            <a:r>
              <a:rPr lang="ru">
                <a:solidFill>
                  <a:schemeClr val="dk1"/>
                </a:solidFill>
              </a:rPr>
              <a:t> состоит в дублировании накопленных исходных и промежуточных данных, обрабатываемых программами. Избыточность используется для сохранения достоверности данных, которые в наибольшей степени влияют на нормальное функционирование ПС и требуют значительного времени для восстановления. Их защищают 2-3 кратным дублированием с периодичным обновлением.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941909" y="840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Программная избыточность</a:t>
            </a:r>
            <a:r>
              <a:rPr lang="ru">
                <a:solidFill>
                  <a:schemeClr val="dk1"/>
                </a:solidFill>
              </a:rPr>
              <a:t> используется для контроля и обеспечения достоверности наиболее важных решений по обработке информации. Она заключается в сопоставлении результатов обработки одинаковых исходных данных программами, различающимися используемыми алгоритмами, и в исключении искажений при несовпадении результатов. Программная избыточность необходима также для реализации программ автоматического контроля и восстановления данных с использованием информационной избыточности и для функционирования всех средств обеспечения надежности, использующих временную избыточность.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Дефекты. </a:t>
            </a:r>
            <a:r>
              <a:rPr lang="ru">
                <a:solidFill>
                  <a:schemeClr val="dk1"/>
                </a:solidFill>
              </a:rPr>
              <a:t>Обнаружение и локализация</a:t>
            </a:r>
            <a:endParaRPr sz="4000"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Средства оперативного программного контроля включаются после использования прикладных и сервисных программ, поэтому средства программного контроля обычно не могут обнаружить непосредственно причину возникновения искажения вычислительного процесса или данных и фиксирует только последствия первичного искажения, т.е. вторичную ошибку. Результаты первичного искажения могут приобрести катастрофический характер при запаздывании их обнаружения и локализации.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1921659" y="1002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</a:t>
            </a:r>
            <a:r>
              <a:rPr lang="ru">
                <a:solidFill>
                  <a:schemeClr val="dk1"/>
                </a:solidFill>
              </a:rPr>
              <a:t>ля обеспечения надежности дефекты нужно обнаружить с минимальным запаздыванием, при этом желательны минимальные затраты аппаратных ресурсов, поэтому используются иерархические схемы контроля, при которых последовательно используется несколько методов в порядке углубления контроля и увеличения затрат до выявления источника искажения. Целесообразно акцентировать ресурсы на потенциально наиболее опасных дефектах и достаточно частых режимов восстановления: при искажениях программ и данных, при перегрузках по производительности и при параллельном использовании программ.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