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slide" Target="slides/slide20.xml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c1948d2d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ac1948d2d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c1948d2d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ac1948d2d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c1948d2d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c1948d2d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c1948d2d3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c1948d2d3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c1948d2d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c1948d2d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c1948d2d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ac1948d2d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c1948d2d3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ac1948d2d3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ac1948d2d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ac1948d2d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c1948d2d3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c1948d2d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c1948d2d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c1948d2d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c1948d2d3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c1948d2d3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ac1948d2d3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ac1948d2d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c1948d2d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c1948d2d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c1948d2d3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ac1948d2d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1948d2d3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c1948d2d3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c1948d2d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c1948d2d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c1948d2d3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c1948d2d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c1948d2d3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ac1948d2d3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c1948d2d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c1948d2d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1"/>
                </a:solidFill>
              </a:rPr>
              <a:t>Виды внедрения, план внедрения. Стратегии, цели и сценарии внедрения.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Процессные менеджеры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1943209" y="1245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Среди процессных, непрерывно повторяющихся действий менеджеров, следует выделить виды деятельности, существенно влияющие на внедрение стратегии: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применение систем мотивации и стимулирования успешной разработки и реализации стратегии;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планирование и прогнозирование результатов стратегии на основе количественно измеримых показателей;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обеспечение научной организации труда менеджеров и рабочих групп; —переход к экономичной и гибкой структуре управления фирмой, имеющей минимум уровней управления;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1941909" y="1053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координация и контроль стратегических задач, закрепление за ними не подразделений, а конкретных менеджеров;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организация внедрения стратегии на основе сети рабочих групп и команд;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стимулирование инноваций;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рост квалификации и мотивация развития личностей работников, непрерывное обучение и самообучение;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развитие организационной культуры и создание благоприятных условий труда в организации.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контроля</a:t>
            </a:r>
            <a:endParaRPr/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1943209" y="1306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Эффективность внедрения стратегии сильно зависит от управленческого контроля, который должен действовать на всех стадиях процесса внедрения стратегии и охватывать все звенья организации.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Применяются следующие виды контроля: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Административный контроль выполнения управленческих решений и регламентов, соблюдения правовых норм и законодательства, расстановки кадров, выполнения планов и заданий, взаимодействия организации с окружающей средой (экологический контроль, соблюдения прав потребителей, этическое поведение по отношению к конкурентам);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1921659" y="820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Финансовый контроль—учет и анализ расходования финансовых ресурсов, обеспечение финансовых потребностей организации. В современных системах управления нередко принципы финансового аудита распространяются на сферу маркетинга, контроля качества, процессы производства;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Бюджетный контроль, включающий разработку системы бюджетов подразделений организации и их объединение в главный бюджет организации. Главное назначение этого контроля — связь финансовых ресурсов с результатами производства. В российской практике бюджетный менеджмент часто вообще отсутствует;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1941909" y="1043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Контроль эффективности систем стимулирования и мотивации, оценивающий степень заинтересованности работников и менеджеров в решении задач организации;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Маркетинговый контроль, обеспечивающий руководство информацией об изменениях спроса на рынке, предпочтений клиентуры, реакции рынка на поведение организации;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Контроль качества, включая оценку уровня качества, соблюдение стандартов качества, причин отклонений от них.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Система менеджмента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1943209" y="12766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Для подготовки системы менеджмента к внедрению стратегии нужно обеспечить: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Расширение функций менеджеров с учетом новых видов функций — интегральных (объединяющих ряд базовых функций) и объектно-ориентированных (специализированных функций, направленных на конкретный объект, например, маркетинговый менеджмент);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Обеспечение взаимодействия всех основных функций в процессе управления и интеграция всех функций управления в единый процесс;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1941909" y="739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Перенос центра тяжести в принятии и реализации управленческих решений от формальных административных структур к сети команд менеджеров и специалистов и изменение приоритетов.</a:t>
            </a:r>
            <a:endParaRPr/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Профессиональные функции современного менеджера целесообразно разделить на следующие виды: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Базовые функции общего менеджмента, универсальные для всех менеджеров и всех видов деятельности, независимо от подразделения, в котором менеджеры работают, образующие каркас содержания труда каждого менеджера. К ним относятся планирование, организация, контроль, координации и активизация персонала. Эти функции дополняются функциями, входящими в две другие группы;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1921659" y="8813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Интегральные функции менеджмента. Эти функции образуют общую платформу для всех других функций, тесно связаны со всеми другими функциями и друг с другом. Их особенность в обобщенном характере и влиянии на все функции и все виды действий менеджеров. Они включают функции дебюрократизации, руководства на основе лидерства, непрерывные инновации, развитие самоуправления, новой культуры менеджмента, непрерывное обучение и формирование интеллектуального потенциала. На основе этих функций менеджерами производится разработка концепций управления своими подразделениями и работниками, развитие нестандартного мышления и быстрой реакции на изменения.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Функции менеджмента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Создание позитивной культуры менеджмента основывается на развитии взаимного доверия, уважения, открытости, честности, доброжелательности и справедливости;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специальные (объектно-ориентированные) функции менеджмента. Эти функции как самостоятельные возникли сравнительно недавно в связи с углублением и расширением специализации управленческого труда.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1941909" y="1083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Рост конкуренции, появление новых видов деятельности, рост сложности технологий и создаваемых продуктов, обладающих различными потребительными качествами, вызвали необходимость перехода от общего руководства специализированными процессами к ориентации на конкретные объекты управления, например, на маркетинг, новые продукты, инвестиции. Так, место системы маркетинга все больше занимает маркетинговый менеджмент, содержащий систему маркетинга, средства и методы управления этой системой.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Процесс внедрения</a:t>
            </a:r>
            <a:endParaRPr sz="40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Первым, самым важным шагом, предшествующим внедрению новой стратегии, должен быть анализ системы менеджмента компании, ее резервов, дефектов и их устранение до начала процесса внедрения стратегии. Для этого следует провести управленческую диагностику фирмы, определить сильные и слабые стороны системы управления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1982409" y="12357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Чем выше конкурентоспособность компании, тем полнее набор функций менеджмента. Во многих современных организациях они реализуются частично. Их развитие сдерживается внутренней бюрократией, в условиях которой отсутствуют стимулы эффективной работы, практикуется конформизм или соглашательство с любыми указаниями руководства, безразличие и беспринципность, отказ от инициативных инноваций, стремление избежать риска.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1921659" y="607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Процесс внедрения стратегии организации включает ряд этапов: </a:t>
            </a:r>
            <a:r>
              <a:rPr b="1" lang="ru">
                <a:solidFill>
                  <a:schemeClr val="dk1"/>
                </a:solidFill>
              </a:rPr>
              <a:t>Подготовительный этап: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Анализ существующей системы менеджмента компании, определение ее соответствия внедряемой стратегии. Разработка мер по устранению выявленных дефектов.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Решение проблемы мотивации менеджеров и специалистов, внедряющих стратегию.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Разработка системы управления внедрением стратегии.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Разработка системы стратегического контроля.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Подбор управленческого персонала и принятие решений о расстановке менеджеров, связанных с внедрением стратегии.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1941909" y="27382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Формирование рабочих групп и команд по решению проблем внедрения стратегии.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Изменение организационной структуры и приведение ее в соответствие с новой стратегией.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Подготовка персонала к внедрению стратегии, определение необходимых изменений в организационной культуре, прежде всего, обучение и повышение квалификации персонала для работы в изменившихся условиях, развитие обучения и самообучения, трансфера (распространения и передачи знаний), применение новых систем мотивации и стимулирования.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Разработка плана внедрения (этапы внедрения, результаты) и формирование временных графиков внедрения стратегии, распределение функций власти и ответственности между конкретными менеджерами, участвующими во внедрении стратегий.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Внедрение стратегии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943209" y="1215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Проведение рабочих совещаний групп и команд по внедрению стратегии.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Установление прямых коммуникаций и взаимодействия между работниками, внедряющими стратегию, в том числе по каналам телекоммуникаций.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Финансирование внедрения стратегии, рабочих групп и команд.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Контроль результатов внедрения стратегии.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Определение экономической эффективности и результатов стратегии. Сравнение их с планом.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Сравнение достигнутых результатов с результатами главных конкурентов.</a:t>
            </a:r>
            <a:endParaRPr>
              <a:solidFill>
                <a:schemeClr val="dk1"/>
              </a:solidFill>
            </a:endParaRPr>
          </a:p>
          <a:p>
            <a:pPr indent="0" lvl="0" marL="907414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952034" y="1225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Проведение совещаний руководства компании и руководителей рабочих групп и команд.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Разработка стратегических установок по внедрению стратегии и распространение ее в компании.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Анализ текущих результатов внедрения стратегии и их сопоставление с планами, определение причин отклонений и принятие решений о продолжении работ, коррекции или прекращении.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Этап завершения реализации основных этапов стратегии</a:t>
            </a:r>
            <a:endParaRPr sz="4000"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943209" y="17217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Оценка общих результатов внедрения стратегии в плановых периодах (месяцы, кварталы, годы).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Определение причин отклонений и принятие корректирующих решений.</a:t>
            </a:r>
            <a:endParaRPr>
              <a:solidFill>
                <a:schemeClr val="dk1"/>
              </a:solidFill>
            </a:endParaRPr>
          </a:p>
          <a:p>
            <a:pPr indent="3613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−"/>
            </a:pPr>
            <a:r>
              <a:rPr lang="ru">
                <a:solidFill>
                  <a:schemeClr val="dk1"/>
                </a:solidFill>
              </a:rPr>
              <a:t>Анализ перспектив развития стратегических процессов.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1931784" y="820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быстрого и эффективного внедрения стратегии необходимы: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— развитие стратегического мышления менеджеров организации;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— разработка и применение систем управления внедрением стратегии стратегического контроля;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создание прогрессивной, инновационной культуры организации;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расширение и интеграция функций менеджеров в единый комплекс;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— реорганизация структуры управления на основе применения сетевых и проектных структур.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1931784" y="11551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Управление в процессе реализации стратегии проблем значительно упрощается, если используются механизмы политик, процедур и правил.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Политика определяет общие ориентиры действий. Процедуры указывают обязательную последовательность действий при возникновении проблем. Правила определяют обязательные действия менеджеров в условиях стандартных и часто возникающих ситуаций.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