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enturyGothic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308986e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308986e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308986e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c308986e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c308986e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c308986e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c308986e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c308986e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308986e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308986e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308986e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c308986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308986e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308986e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308986e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308986e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c308986e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c308986e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308986e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c308986e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308986e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308986e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308986e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308986e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308986e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c308986e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c308986e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c308986e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c308986e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c308986e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308986e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308986e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308986e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308986e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308986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308986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c308986e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c308986e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c308986e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c308986e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c308986e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c308986e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308986e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308986e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308986e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308986e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c308986e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c308986e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c308986e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c308986e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c308986e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c308986e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308986e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308986e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c308986e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c308986e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c308986e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c308986e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c308986e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c308986e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c308986e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c308986e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308986e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308986e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308986e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308986e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c308986e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c308986e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308986e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308986e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308986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c308986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308986e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308986e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308986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308986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308986e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308986e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012785" y="263250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Оценка качества функционирования информационной системы. CALS-технологии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метрики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943209" y="1347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 помощью метрик можно дать количественную или качественную оценку качества ИС. Различают следующие виды метрических шкал для измерения критериев.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Первый тип - метрики, которые используют интервальную шкалу, характеризуемую относительными величинами реально измеряемых физических показателей, например, временем наработки на отказ, вероятностью ошибки, объемом информации и других.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Второй тип - метрики, которым соответствует порядковая шкала, позволяющая ранжировать характеристики путем сравнения с опорными значениями.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931784" y="466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Третий тип - метрики, которым соответствуют номинальная, или категорированная шкала, определяющая наличие рассматриваемого свойства или признака у рассматриваемого объекта без учета градаций по этому признаку. Так, например,интерфейс может быть "простым для понимания", "умеренно простым", "сложным для понимания".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Развитием иерархического подхода является представленная на рис.1 модель классификации критериев качестваинформационных систем. С помощью функциональных критериев оценивается степень выполнения ИС основных целей или задач. Конструктивные критерии предназначены для оценки компонент ИС, не зависящих от целевого назначения.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931775" y="91575"/>
            <a:ext cx="6686700" cy="127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Одним из путей обеспечения качества ИС является сертификация .В США Радиотехническая комиссия по аэронавтике в своем руководящем документе определяет процесс сертификации следующим образом: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75" y="1407650"/>
            <a:ext cx="6816224" cy="3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2061300" y="4799250"/>
            <a:ext cx="6686700" cy="22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1.</a:t>
            </a:r>
            <a:r>
              <a:rPr lang="ru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классификации критериев качества информационных систем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Сертификация</a:t>
            </a:r>
            <a:endParaRPr sz="4000"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943209" y="1074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" Сертификация - процесс официально выполняемой функции системы ... путем удостоверения, что функция ... удовлетворяет требованиям заказчика, а также государственным нормативным документам".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настоящее время не существует стандартов, полностью удовлетворяющих оценке качества ИС. В западноевропейских странах имеется ряд стандартов, определяющих основы сертификации программных систем. Стандарт Великобритании (BS750) описывает структурные построения программных систем, при соблюдении которых может быть получен документ, гарантирующий качествона государственном уровне.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1921659" y="1093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Имеется международный аналог указанного стандарта (ISO9000) и аналог для стран-членов НАТО (AQAP1). Существующая в нашей стране система нормативно-технических документов относит программное обеспечение к "продукции производственно-технического назначения", которая рассматривается как материальный объект. Однако программное обеспечение является скорее абстрактной нематериальной сферой. Существующие ГОСТы (например, ГОСТ 28195-89 "Оценкакачества программных средств. Общие положения") явно устарели и являются неполными.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Стандарты управления качеством промышленной продукции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943209" y="1873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Международные стандарты серии ISO 9000 разработаны для управления качеством продукции, их дополняют стандарты серии ISO14000, отражающие экологические требования к производству промышленной продукции. Хотя эти стандарты непосредственно не связаны с CALS- стандартами, их цели - совершенствование промышленного производства, повышение его эффективности - совпадают.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1931784" y="435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Очевидно, что управление качеством тесно связано с его контролем. Контроль качества традиционно основан на измерении показателей качества продукции на специальных технологических операциях контроля и выбраковке негодных изделий. Однако есть и другой подход к управлению качеством, который основан на контроле качественных показателей не самих изделий, апроектных процедур и технологических процессов, используемых при создании этих изделий.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Такой подход во многих случаях более эффективен. Он требует меньше затрат, поскольку позволяет обойтись без стопроцентного контроля продукции и благодаря предупреждению появления брака снижает производственные издержки. Именно этот подход положен в основу стандартов ISO 9000, принятых ISO в 1987 г. и проходящих корректировку приблизительно каждые пять лет.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1941909" y="344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Таким образом, методической основой для управления качеством являются международные стандарты серии ISO 9000. Они определяют и регламентируют инвариантные вопросы создания, развития, применения и сертификации систем качества в промышленности. В них устанавливается форма требований к системе качества в целях демонстрации поставщиком своих возможностей и оценки этих возможностей внешними сторонами.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Основной причиной появления стандартов ISO 9000 была потребность в общем для всех участников международного рынка базисе для контроля и управления качеством товаров. Американское общество контроля качества определило цели ISO 9000 как помощь в развитии международного обмена товарами и услугами и кооперации в сфере интеллектуальной, научной, технологической и деловой активности.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1931784" y="294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 стандартах ISO 9000 используется определение качества из стандарта ISO 8402: " Качество - совокупность характеристик продукта, относящихся к его способности удовлетворять установленные или предполагаемые потребности". Аналогичноеопределение содержится в ГОСТ 15467-79: " Качество продукции - это совокупность свойств продукции, обусловливающих ее пригодность удовлетворять определенные потребности в соответствии с ее назначением". В ISO 9000 вводится понятие системыкачества (QS - Quality System), под которой понимают документальную систему с руководствами и описаниями процедур достижения качества. Другими словами, система качества есть совокупность организационной структуры, ответственности, процедур, процессов и ресурсов, обеспечивающая осуществление общего руководства качеством.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1931784" y="739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Система качества обычно представляет собой совокупность трех слоев документов: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 политики управления для каждого системного элемента;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 процедур управления качеством (что, где, кем и когда должно быть сделано);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тесты, планы, инструкции и т. п.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Сертификация предприятий по стандартам ISO 9001-9003 выполняется некоторой уполномоченной внешней организацией. Наличие сертификата качества - одно из важных условий для успеха коммерческой деятельности предприятий.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Общая постановка задачи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3209" y="14286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Качество ИС связано с дефектами, заложенными на этапе проектирования и проявляющимися в процессе эксплуатации. Свойства ИС, в том числе и дефектологические, могут проявляться лишь во взаимодействии с внешней средой, включающей технические средства, персонал, информационное и программное окружение.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зависимости от целей исследования и этапов жизненного цикла ИС дефектологические свойства разделяют надефектогенность, дефектабельность и дефектоскопичность.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1901409" y="152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Вторичные стандарты включают в себя: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9000 - основные понятия, руководство по применению ISO 9001;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9004 - элементы систем управления качеством. Поддерживающие стандарты предназначены для развития и установки систем качества: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10011 - аудит, критерии для аудита систем качества;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10012 - требования для измерительного оборудования;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10013 - пособие для развития руководств по управлению качеством.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Часть этих стандартов утверждена как государственные стандарты Российской Федерации. В частности, к ним относятся: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ГОСТ Р ИСО 9001-96 "Системы качества. Модель обеспечения качества при проектировании, разработке, производстве, монтаже и обслуживании";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1921659" y="456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ГОСТ Р ИСО 9002-96 "Системы качества. Модель обеспечения качества при производстве, монтаже и обслуживании";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ГОСТ Р ИСО 9003-96 "Системы качества. Модель обеспечения качества при окончательном контроле и испытаниях".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настоящее время разработана новая версия стандартов серии ISO 9000 под названием ISO 9000:2000 Quality managementsystems (системы управления качеством), в которую включены следующие документы: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9000:2000 Fundamentals and vocabulary (основы и терминология);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9001:2000 Requirements (требования);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ISO 9004:2000 Guidelines for performance improvement (руководство по развитию).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1952034" y="1012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Главное отличие новой версии от предыдущей состоит в том, что она обусловлена стремлением упростить практическое использование стандартов, направлена на их лучшую гармонизацию и заключаются в следующем.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 стандарте ISO 9001 минимизируется объем требований к системе качества. Стандарты ISO 9002-9003 из новой версии исключаются. Расширяется круг контролируемых ресурсов, в их число включены такие элементы, как информация, коммуникации,инфраструктура.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1952034" y="840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Введенные в стандарте ISO 9004 двадцать элементов качества сворачиваются в четыре группы: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распределение ответственности (management responsibility);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управление ресурсами (resource management);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реализация продукции и услуг (product and/or service realization);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измерения и анализ (measurement, analysis, and improvement).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Сертификация предприятий по стандартам ISO 9001-9003 выполняется некоторой уполномоченной внешней организацией. Наличие сертификата качества - одно из важных условий для успеха коммерческой деятельности предприятий.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1931784" y="1417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Стандарты ISO 14000 являются также системой управления влиянием на окружающую среду; они, как и ISO 9000, реализуются в процессе сертификации предприятий, задают процедуры управления и контроль документации, аудит, подразумевают соответствующее обучение и сбор статистики. Кроме требований заказчиков и покупателей, в них воплощаются внутренние требования организации.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CALS-технологии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1943209" y="1286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32323"/>
                </a:solidFill>
              </a:rPr>
              <a:t>CALS-технология</a:t>
            </a:r>
            <a:r>
              <a:rPr lang="ru">
                <a:solidFill>
                  <a:srgbClr val="232323"/>
                </a:solidFill>
              </a:rPr>
              <a:t> (Computer aided Acquisition and Logistics Support, CALS-технология) – компьютерно-ориентированный процесс поставок (сырья и комплектующих) и поддержка логистики. Этот метод возник в 80-х годах XX в. для решения задачи повышения эффективности управления и планирования в процессе заказа, разработки, организации производства, поставок и эксплуатации военной техники.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1952034" y="658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CALS - это свод методик, позволяющий найти пути поиска системного подхода к процессу вывода новой продукции на рынок - от проведения научно-исследовательских и опытно-конструкторских работ и организации производства до осуществления комплекса маркетинга, продаж и послепродажного обслуживания готовых изделий. Этот метод включает в себя положения системы качества и реализуется в форме проекта. Для наиболее эффективной реализации любого из подходов к управлению бизнес-средой следует опираться на положения системы качества. </a:t>
            </a:r>
            <a:r>
              <a:rPr b="1" lang="ru">
                <a:solidFill>
                  <a:srgbClr val="232323"/>
                </a:solidFill>
              </a:rPr>
              <a:t>Система качества (СК)</a:t>
            </a:r>
            <a:r>
              <a:rPr lang="ru">
                <a:solidFill>
                  <a:srgbClr val="232323"/>
                </a:solidFill>
              </a:rPr>
              <a:t> - это совокупность организационной структуры, ответственности, процедур, процессов и ресурсов, обеспечивающая осуществление общего руководства качеством.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1952034" y="16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СК - это также и средство, обеспечивающее проведение определенной политики достижения поставленных целей в области качества. Основные положения проблемы качества состоят в следующих утверждениях: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качество ориентировано на потребителя;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обеспечение качества - систематический процесс, охватывающий всю структуру организации;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вопросы качества выходят за рамки непосредственно производственного процесса и актуальны в сфере разработки продукции, маркетинга, сервисного обслуживания и пр.;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повышение качества неразрывно связано с обновлением технологии;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результат повышения качества достигается только с помощью участия всех, кто экономически заинтересован в создании продукции (услуги).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1941909" y="16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Международный стандарт качества сформировался на основе национальных стандартов качества, ориентированных на процесс изготовления, жизненный цикл изделия. В 1987 г. Техническим комитетом 176 "Обеспечение качества" Международной организации по стандартизации (ISO) был представлен в виде нескольких документов ISO 9000 - ISO 9004.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Документы стандарта качества имеют следующее содержание: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8402 - Качество. Словарь.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9000 - Общее руководство качеством и стандарты по обеспечению качества. Руководящие материалы по выбору и применению. Назначение стандарта ISO 9000: выявить различия и взаимосвязь основных концепций в области качества, дать руководящие направления по выбору нужного стандарта серии для реализации как внутренних целей в управлении качеством, так и внешних - обеспечить качество в конкретных ситуациях.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1931784" y="597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9001 - Система качества. Модель для обеспечения качества при проектировании и/или разработке, производстве, монтаже и обслуживании. Стандарт 9001 определяет модель обеспечения качеством при проектировании, разработке, производстве, монтаже и обслуживании изделия, оценивает возможность поставки на всех стадиях работ. Его назначение: способствовать предупреждению отклонений от заданных требований на всех стадиях: от маркетинга до поставки.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9002 - Система качества. Модель для обеспечения качества при производстве и монтаже. Стандарт способствует предупреждению отклонений от заданных требований на стадии производства (для случая, когда изделие уже спроектировано).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41909" y="1073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Дефектогенность определяется влиянием следующих факторов: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численностью разработчиков ИС, их профессиональными психофизиологическими характеристиками;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условиями и организацией процесса разработки ИС;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характеристиками инструментальных средств и комплексов ИС;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сложностью задач, решаемых ИС;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степенью агрессивности внешней среды (потенциальной возможностью внешней среды вносить преднамеренные дефекты, например, воздействие вирусов).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1941909" y="618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9003 - Система качества. Модель для обеспечения качества при окончательном контроле и испытаниях (используется, когда производство уже налажено). Стандарт способствует выявлению и устранению любых несоответствий установленным требованиям, а также управляет судьбой некондиционных изделий в процессе технического контроля и испытаний готовой продукции.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ISO 9004 - Общее руководство качеством и элементы системы качества. Руководящие материалы (рекомендательный характер). Стандарт предназначен для самостоятельной разработки и внедрения систем управления качеством. Здесь рассмотрены технические, административные и человеческие факторы, влияющие на качество продукции на всех стадиях - от выявления потребностей до покупателей.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1931784" y="466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Система качества реализуется в процессе выполнения следующих мероприятий: планируемых мероприятий, систематически проводимых мероприятий, оперативных мероприятий, тактических мероприятий. Планируемые мероприятия: целевая научно-техническая программа повышения качества, техническое задание на товар. Технические требования к ресурсному обеспечению всех этапов жизненного цикла, работы, обеспечивающие реализацию этих требований. Систематически проводимые мероприятия: изучение рынка, обучение персонала, предупредительная замена оборудования, оснастки и пр. Оперативные мероприятия: использование статистических методов контроля и управления качеством, обнаружение неслучайных факторов, позволяющих диагностировать состояние процесса, провести его корректировку.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1941909" y="1438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Тактические мероприятия: оценка достигнутого качества, сравнение с задачами, улучшение (при необходимости) с повторной оценкой. Реализация системы качества позволяет наполнить практическим содержанием такие понятия, как обеспечение качества, управление качеством и улучшение качества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Обеспечение безопасности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1943209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32323"/>
                </a:solidFill>
              </a:rPr>
              <a:t>Обеспечение качества</a:t>
            </a:r>
            <a:r>
              <a:rPr lang="ru">
                <a:solidFill>
                  <a:srgbClr val="232323"/>
                </a:solidFill>
              </a:rPr>
              <a:t> - совокупность планируемых и систематически проводимых мероприятий, необходимых для создания уверенности в том, что продукция или услуга отвечает определенным требованиям. </a:t>
            </a:r>
            <a:r>
              <a:rPr b="1" lang="ru">
                <a:solidFill>
                  <a:srgbClr val="232323"/>
                </a:solidFill>
              </a:rPr>
              <a:t>Управление качеством</a:t>
            </a:r>
            <a:r>
              <a:rPr lang="ru">
                <a:solidFill>
                  <a:srgbClr val="232323"/>
                </a:solidFill>
              </a:rPr>
              <a:t> - методы и деятельность оперативного характера, используемые для удовлетворения требований к качеству. Улучшение качества - постоянная деятельность, направленная на повышение технического уровня продукции, качества ее изготовления, совершенствование производства и СК в целом. Система качества должна функционировать так, чтобы обеспечить уверенность в том, что проблемы предупреждаются, а не выявляются после возникновения.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1952034" y="618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Особенности применения стандартов ISO - использование признаков добровольности и экономической заинтересованности всех рабочих и служащих предприятия (в отличие от директивных методов).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Дальнейшее развитие CALS-метода (2000 г.) привело к расширению первоначального смысла аббревиатуры CALS: Continuous Acquisition and Life circle Support - поддержка непрерывного жизненного цикла продукции (navysgml.dt.navy.mil/cals.html) как метода повышения конкурентоспособности изделия за счет эффективного управления информацией. Задача CALS-метода заключается в преобразовании жизненного цикла изделия в автоматизированный процесс путем реинжиниринга (реструктуризации) входящих в него процессов.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1952034" y="759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CALS-метод предусматривает однократный ввод данных, их хранение в стандартных форматах, стандартизацию интерфейсов и электронный обмен информацией между всеми организациями и их подразделениями - участниками проекта. В определении CALS понятие "непрерывное развитие" предполагает постоянное приобретение изделием новых свойств. Это происходит за счет его беспрерывной модернизации, что требует эффективного контакта между поставщиком и потребителем. Термин "поддержка жизненного цикла изделия" предполагает организацию взаимодействия между участниками процесса на основе новых информационных и телекоммуникационных технологий.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Стратегия CALS</a:t>
            </a:r>
            <a:endParaRPr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1943209" y="1367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Стратегия CALS предусматривает создание информационного пространства предприятия, позволяющего хранить информацию в электронном виде и выступающее как единый источник данных для всех участников жизненного цикла изделия. CALS-метод определяет ИП предприятия как аккумулятор всей информации об изделии, как единственный источник данных о нем (прямой обмен данными между участниками ЖЦ исключен), сформированный на основе международных, государственных и отраслевых стандартов.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1962159" y="1306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Стратегия CALS предполагает два этапа создания единого информационного пространства: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автоматизация отдельных процессов жизненного цикла изделия и представление данных о них в электронном виде согласно международным стандартам.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интеграция автоматизированных процессов и относящихся к ним данных в составе единого информационного пространства.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1941909" y="324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Для реализации стратегии CALS используются следующие методы: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1. Технологии анализа и реинжиниринга бизнес-процессов - методы реструктуризации функционирования предприятия. Эти технологии позволяют корректно перейти от бумажного к электронному документообороту и внедрить в процессе автоматизации новые методы разработки изделий (параллельное проектирование, междисциплинарные рабочие группы и т. п.).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2. Технологии представления данных об изделии - методы стандартизированного представления в электронном виде данных, относящихся к отдельным процессам ЖЦ изделия (1-й этап создания информационного пространства).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3. Технологии интеграции данных об изделии - методы интеграции автоматизированных процессов ЖЦ и относящихся к ним данных (2-й этап формирования ИП).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1931784" y="152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Для интеграции всех данных в рамках ИП применяются системы управления данными об изделии. Их задача - аккумулировать всю информацию, создаваемую прикладными системами, в единую модель. Процесс взаимодействия этих систем и прикладных систем строится на основе стандартных интерфейсов, которые условно можно разделить на четыре группы: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1. Функциональные стандарты - отслеживают организационную процедуру взаимодействия компьютерных систем. Например, в стандарте IDEF (Integrate Computer Automated Manufacturing DEFinition - семейство методов и технологий для создания сложных систем и проектирования компьютерных систем), IDEF0 - моделирование функций.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2. Информационные стандарты - предлагают модель данных, используемую всеми участниками жизненного цикла. Например, ISO 10303 STEP.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982409" y="456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Дефектабельность характеризует наличие дефектов ИС и определяется их количеством и местонахождением. Другими факторами, влияющими на дефектабельность, являются: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структурно-конструктивные особенности ИС;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интенсивность и характеристики ошибок, приводящих к дефектам.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Дефектоскопичность характеризует возможность проявления дефектов в виде отказов и сбоев в процессе отладки, испытаний или эксплуатации. На дефектоскопичность влияют: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количество, типы и характер распределения дефектов;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устойчивость ИС к проявлению дефектов;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характеристики средств контроля и диагностики дефектов;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квалификация обслуживающего персонала.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1941909" y="1377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3. Стандарты на программную архитектуру - задают архитектуру программных систем, необходимую для организации взаимодействия без участия человека. Например, COBRA.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4. Коммуникационные стандарты - указывают способ физической передачи данных по локальным и глобальным сетям. Например, Интернет-стандарты.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941909" y="881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Оценка качества ИС - задача крайне сложная из-за многообразия интересов пользователей. Поэтому невозможно предложить одну универсальную меру качества и приходится использовать ряд характеристик, охватывающих весь спектр предъявляемых требований. Наиболее близки к задачам оценки качества ИС модели качества программного обеспечения, являющегося одним из важных составных частей ИС. В настоящее время используется несколько абстрактных моделей качества программного обеспечения, основанных на определениях характеристики качества, показателя качества, критерия и метрики.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941909" y="597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Критерий может быть определен как независимый атрибут ИС или процесса ее создания. С помощью такого критерия может быть измерена характеристика качества ИС на основе той или иной метрики. Совокупность нескольких критериев определяе тпоказатель качества ,формируемый исходя из требований, предъявляемых к ИС. В настоящее время наибольшее распространение получила иерархическая модель взаимосвязи компонентов качества ИС. Вначале определяются характеристики качества, в числе которых могут быть, например: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общая полезность;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исходная полезность;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удобство эксплуатации.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921659" y="729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Далее формируются показатели, к числу которых могут быть отнесены: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практичность;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целостность;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корректность;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удобство обслуживания;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оцениваемость;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гибкость;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адаптируемость;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мобильность;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возможность взаимодействия.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941909" y="557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Каждому показателю качества ставится в соответствие группа критериев. Для указанных показателей приведем возможные критерии. Надо отметить, что один и тот же критерий может характеризовать несколько показателей: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практичность -работоспособность, возможность обучения, коммуникативность, объем ввода, скорость ввода-вывода;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целостность -регулирование доступа, контроль доступа;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эффективность -эффективность использования памяти, эффективность функционирования;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корректность -трассируемость, завершенность, согласованность;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надежность -точность, устойчивость к ошибкам, согласованность, простоту;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1931784" y="628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удобство обслуживания -согласованность, простоту, краткость, информативность, модульность;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оцениваемость -простоту, наличие измерительных средств, информативность, модульность;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гибкость -распространяемость, общность, информатирован-ность, модульность;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адаптируемость -общность, информативность, модульность, аппаратную независимость, программную независимость;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мобильность -информативность, модульность, аппаратную независимость, программную независимость;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возможность взаимодействия -модульность, унифицируемость процедур связи, унифицируемость данных.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