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64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77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967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66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6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744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40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25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42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101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2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21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31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35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1A00-B93D-450E-A029-276C69A6CDAA}" type="datetimeFigureOut">
              <a:rPr lang="ru-RU" smtClean="0"/>
              <a:t>16.10.2020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443ECA0-11DC-4CBC-B0E3-7DCA65052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0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97213" y="1775690"/>
            <a:ext cx="8915399" cy="2262781"/>
          </a:xfrm>
        </p:spPr>
        <p:txBody>
          <a:bodyPr>
            <a:normAutofit/>
          </a:bodyPr>
          <a:lstStyle/>
          <a:p>
            <a:r>
              <a:rPr lang="ru-RU" sz="4000" b="1" dirty="0"/>
              <a:t>Стандарты кодирования.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56371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815602"/>
            <a:ext cx="8911687" cy="1280890"/>
          </a:xfrm>
        </p:spPr>
        <p:txBody>
          <a:bodyPr>
            <a:noAutofit/>
          </a:bodyPr>
          <a:lstStyle/>
          <a:p>
            <a:r>
              <a:rPr lang="ru-RU" sz="2800" dirty="0"/>
              <a:t>Стандарт кодирования - набор правил и соглашений, используемых при написании исходного кода на некотором языке программирования. Другие варианты названия</a:t>
            </a:r>
            <a:r>
              <a:rPr lang="en-US" sz="2800" dirty="0"/>
              <a:t>: </a:t>
            </a:r>
            <a:r>
              <a:rPr lang="ru-RU" sz="2800" dirty="0"/>
              <a:t>стандарт оформления кода</a:t>
            </a:r>
            <a:r>
              <a:rPr lang="en-US" sz="2800" dirty="0"/>
              <a:t>, coding standard, coding convention, programming style, code style guide.</a:t>
            </a:r>
            <a:r>
              <a:rPr lang="ru-RU" sz="2800" i="1" dirty="0"/>
              <a:t/>
            </a:r>
            <a:br>
              <a:rPr lang="ru-RU" sz="2800" i="1" dirty="0"/>
            </a:b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103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27675"/>
            <a:ext cx="8911687" cy="1280890"/>
          </a:xfrm>
        </p:spPr>
        <p:txBody>
          <a:bodyPr>
            <a:noAutofit/>
          </a:bodyPr>
          <a:lstStyle/>
          <a:p>
            <a:r>
              <a:rPr lang="ru-RU" sz="2800" dirty="0"/>
              <a:t>Стандарт оформления кода обычно принимается и используется некоторой группой разработчиков программного обеспечения с целью единообразного оформления совместно используемого кода. Такой стандарт сильно зависит от используемого языка программирования. Например, стандарт оформления кода для языка Си++ будет серьёзно отличаться от стандарта для языка PHP.</a:t>
            </a:r>
          </a:p>
        </p:txBody>
      </p:sp>
    </p:spTree>
    <p:extLst>
      <p:ext uri="{BB962C8B-B14F-4D97-AF65-F5344CB8AC3E}">
        <p14:creationId xmlns:p14="http://schemas.microsoft.com/office/powerpoint/2010/main" val="678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938148"/>
            <a:ext cx="8911687" cy="1280890"/>
          </a:xfrm>
        </p:spPr>
        <p:txBody>
          <a:bodyPr>
            <a:noAutofit/>
          </a:bodyPr>
          <a:lstStyle/>
          <a:p>
            <a:r>
              <a:rPr lang="ru-RU" sz="2400" dirty="0"/>
              <a:t>Стандарт оформления кода описывает различные аспекты создания и сопровождения исходных текстов программ. В качестве примера, можно перечислить следующие аспекты: правила именования переменных, стиль отступов, способ расстановки скобок, использование пробелов при оформлении арифметических выражений, стиль комментариев и так далее.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dirty="0"/>
              <a:t>Существует достаточно большое количество литературы, посвященной рекомендациям в оформлении кода и создании стандартов кодирования. Но в первую очередь хочется выделить две книги: "Совершенный код» и "Веревка достаточной длины, чтобы... выстрелить себе в ногу.".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7065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446148"/>
            <a:ext cx="8911687" cy="1280890"/>
          </a:xfrm>
        </p:spPr>
        <p:txBody>
          <a:bodyPr>
            <a:noAutofit/>
          </a:bodyPr>
          <a:lstStyle/>
          <a:p>
            <a:r>
              <a:rPr lang="ru-RU" sz="2400" dirty="0"/>
              <a:t>Хорошие организации по разработке программного обеспечения хотят, чтобы их программисты придерживались определенного и стандартного стиля кодирования, называемого стандартами кодирования. Обычно они создают свои собственные стандарты и руководства по кодированию в зависимости от того, что лучше всего подходит для их организации, и на основе типов программного обеспечения, которое они разрабатывают. Для программистов очень важно поддерживать стандарты кодирования, в противном случае код будет отклонен во время проверки кода.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111629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095166"/>
            <a:ext cx="8911687" cy="1280890"/>
          </a:xfrm>
        </p:spPr>
        <p:txBody>
          <a:bodyPr>
            <a:noAutofit/>
          </a:bodyPr>
          <a:lstStyle/>
          <a:p>
            <a:r>
              <a:rPr lang="ru-RU" sz="2400" dirty="0"/>
              <a:t>Цель наличия стандартов кодирования</a:t>
            </a:r>
            <a:r>
              <a:rPr lang="ru-RU" sz="2400" dirty="0" smtClean="0"/>
              <a:t>:</a:t>
            </a:r>
            <a:br>
              <a:rPr lang="ru-RU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 smtClean="0"/>
              <a:t>-  </a:t>
            </a:r>
            <a:r>
              <a:rPr lang="ru-RU" sz="2400" dirty="0" smtClean="0"/>
              <a:t>Стандарт </a:t>
            </a:r>
            <a:r>
              <a:rPr lang="ru-RU" sz="2400" dirty="0"/>
              <a:t>кодирования дает единообразный вид кодам, написанным разными инженерами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 smtClean="0"/>
              <a:t>-  </a:t>
            </a:r>
            <a:r>
              <a:rPr lang="ru-RU" sz="2400" dirty="0" smtClean="0"/>
              <a:t>Это </a:t>
            </a:r>
            <a:r>
              <a:rPr lang="ru-RU" sz="2400" dirty="0"/>
              <a:t>улучшает удобочитаемость и удобство сопровождения кода, а также снижает сложность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 smtClean="0"/>
              <a:t>-  </a:t>
            </a:r>
            <a:r>
              <a:rPr lang="ru-RU" sz="2400" dirty="0" smtClean="0"/>
              <a:t>Это </a:t>
            </a:r>
            <a:r>
              <a:rPr lang="ru-RU" sz="2400" dirty="0"/>
              <a:t>помогает в повторном использовании кода и помогает легко обнаружить ошибку</a:t>
            </a:r>
            <a:r>
              <a:rPr lang="ru-RU" sz="2400" dirty="0" smtClean="0"/>
              <a:t>.</a:t>
            </a:r>
            <a:br>
              <a:rPr lang="ru-RU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 smtClean="0"/>
              <a:t>-  </a:t>
            </a:r>
            <a:r>
              <a:rPr lang="ru-RU" sz="2400" dirty="0" smtClean="0"/>
              <a:t>Это </a:t>
            </a:r>
            <a:r>
              <a:rPr lang="ru-RU" sz="2400" dirty="0"/>
              <a:t>продвигает здоровые методы программирования и увеличивает эффективность программистов.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2945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095166"/>
            <a:ext cx="8911687" cy="1280890"/>
          </a:xfrm>
        </p:spPr>
        <p:txBody>
          <a:bodyPr>
            <a:noAutofit/>
          </a:bodyPr>
          <a:lstStyle/>
          <a:p>
            <a:r>
              <a:rPr lang="ru-RU" sz="2400" dirty="0"/>
              <a:t>Стандартные заголовки для разных модулей: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dirty="0"/>
              <a:t>Для лучшего понимания и обслуживания кода заголовок различных модулей должен соответствовать стандартному формату и информации.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Формат заголовка должен содержать ниже вещи, которые используются в различных компаниях</a:t>
            </a:r>
            <a:r>
              <a:rPr lang="ru-RU" sz="2400" dirty="0" smtClean="0"/>
              <a:t>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- </a:t>
            </a:r>
            <a:r>
              <a:rPr lang="ru-RU" sz="2400" dirty="0" smtClean="0"/>
              <a:t>Наименование модуля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en-US" sz="2400" i="1" dirty="0" smtClean="0"/>
              <a:t>- </a:t>
            </a:r>
            <a:r>
              <a:rPr lang="ru-RU" sz="2400" dirty="0" smtClean="0"/>
              <a:t>Дата </a:t>
            </a:r>
            <a:r>
              <a:rPr lang="ru-RU" sz="2400" dirty="0"/>
              <a:t>создания модуля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en-US" sz="2400" i="1" dirty="0" smtClean="0"/>
              <a:t>- </a:t>
            </a:r>
            <a:r>
              <a:rPr lang="ru-RU" sz="2400" dirty="0" smtClean="0"/>
              <a:t>Автор </a:t>
            </a:r>
            <a:r>
              <a:rPr lang="ru-RU" sz="2400" dirty="0"/>
              <a:t>модуля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en-US" sz="2400" i="1" dirty="0" smtClean="0"/>
              <a:t>- </a:t>
            </a:r>
            <a:r>
              <a:rPr lang="ru-RU" sz="2400" dirty="0" smtClean="0"/>
              <a:t>История </a:t>
            </a:r>
            <a:r>
              <a:rPr lang="ru-RU" sz="2400" dirty="0"/>
              <a:t>изменений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en-US" sz="2400" i="1" dirty="0" smtClean="0"/>
              <a:t>- </a:t>
            </a:r>
            <a:r>
              <a:rPr lang="ru-RU" sz="2400" dirty="0" smtClean="0"/>
              <a:t>Краткое </a:t>
            </a:r>
            <a:r>
              <a:rPr lang="ru-RU" sz="2400" dirty="0"/>
              <a:t>описание модуля о том, что делает модуль</a:t>
            </a: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i="1" dirty="0"/>
              <a:t/>
            </a:r>
            <a:br>
              <a:rPr lang="ru-RU" sz="2400" i="1" dirty="0"/>
            </a:b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25467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1095166"/>
            <a:ext cx="8911687" cy="1280890"/>
          </a:xfrm>
        </p:spPr>
        <p:txBody>
          <a:bodyPr>
            <a:noAutofit/>
          </a:bodyPr>
          <a:lstStyle/>
          <a:p>
            <a:r>
              <a:rPr lang="ru-RU" sz="2400" dirty="0"/>
              <a:t>Рекомендации по кодированию помогают выявлять ошибки на ранних этапах, что помогает снизить дополнительные расходы, связанные с программным проектом</a:t>
            </a:r>
            <a:r>
              <a:rPr lang="ru-RU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dirty="0"/>
              <a:t>Если правила кодирования поддерживаются должным образом, то программный код повышает читабельность и понятность, таким образом, уменьшает сложность кода</a:t>
            </a:r>
            <a:r>
              <a:rPr lang="ru-RU" sz="2400" dirty="0" smtClean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i="1" dirty="0"/>
              <a:t/>
            </a:r>
            <a:br>
              <a:rPr lang="ru-RU" sz="2400" i="1" dirty="0"/>
            </a:br>
            <a:r>
              <a:rPr lang="ru-RU" sz="2400" dirty="0"/>
              <a:t>Это снижает скрытые затраты на разработку программного обеспечения.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51796058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3063</TotalTime>
  <Words>242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Стандарты кодирования.</vt:lpstr>
      <vt:lpstr>Стандарт кодирования - набор правил и соглашений, используемых при написании исходного кода на некотором языке программирования. Другие варианты названия: стандарт оформления кода, coding standard, coding convention, programming style, code style guide. </vt:lpstr>
      <vt:lpstr>Стандарт оформления кода обычно принимается и используется некоторой группой разработчиков программного обеспечения с целью единообразного оформления совместно используемого кода. Такой стандарт сильно зависит от используемого языка программирования. Например, стандарт оформления кода для языка Си++ будет серьёзно отличаться от стандарта для языка PHP.</vt:lpstr>
      <vt:lpstr>Стандарт оформления кода описывает различные аспекты создания и сопровождения исходных текстов программ. В качестве примера, можно перечислить следующие аспекты: правила именования переменных, стиль отступов, способ расстановки скобок, использование пробелов при оформлении арифметических выражений, стиль комментариев и так далее. Существует достаточно большое количество литературы, посвященной рекомендациям в оформлении кода и создании стандартов кодирования. Но в первую очередь хочется выделить две книги: "Совершенный код» и "Веревка достаточной длины, чтобы... выстрелить себе в ногу.".</vt:lpstr>
      <vt:lpstr>Хорошие организации по разработке программного обеспечения хотят, чтобы их программисты придерживались определенного и стандартного стиля кодирования, называемого стандартами кодирования. Обычно они создают свои собственные стандарты и руководства по кодированию в зависимости от того, что лучше всего подходит для их организации, и на основе типов программного обеспечения, которое они разрабатывают. Для программистов очень важно поддерживать стандарты кодирования, в противном случае код будет отклонен во время проверки кода.</vt:lpstr>
      <vt:lpstr>Цель наличия стандартов кодирования:  -  Стандарт кодирования дает единообразный вид кодам, написанным разными инженерами.  -  Это улучшает удобочитаемость и удобство сопровождения кода, а также снижает сложность.  -  Это помогает в повторном использовании кода и помогает легко обнаружить ошибку.  -  Это продвигает здоровые методы программирования и увеличивает эффективность программистов.</vt:lpstr>
      <vt:lpstr>Стандартные заголовки для разных модулей:  Для лучшего понимания и обслуживания кода заголовок различных модулей должен соответствовать стандартному формату и информации.   Формат заголовка должен содержать ниже вещи, которые используются в различных компаниях:  - Наименование модуля - Дата создания модуля - Автор модуля - История изменений - Краткое описание модуля о том, что делает модуль  </vt:lpstr>
      <vt:lpstr>Рекомендации по кодированию помогают выявлять ошибки на ранних этапах, что помогает снизить дополнительные расходы, связанные с программным проектом.  Если правила кодирования поддерживаются должным образом, то программный код повышает читабельность и понятность, таким образом, уменьшает сложность кода.  Это снижает скрытые затраты на разработку программного обеспечения.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кодирования.</dc:title>
  <dc:creator>Влад</dc:creator>
  <cp:lastModifiedBy>Влад</cp:lastModifiedBy>
  <cp:revision>5</cp:revision>
  <dcterms:created xsi:type="dcterms:W3CDTF">2020-09-06T08:50:59Z</dcterms:created>
  <dcterms:modified xsi:type="dcterms:W3CDTF">2020-10-15T18:06:54Z</dcterms:modified>
</cp:coreProperties>
</file>