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8" r:id="rId2"/>
    <p:sldId id="303" r:id="rId3"/>
    <p:sldId id="259" r:id="rId4"/>
    <p:sldId id="261" r:id="rId5"/>
    <p:sldId id="282" r:id="rId6"/>
    <p:sldId id="305" r:id="rId7"/>
    <p:sldId id="262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302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70" r:id="rId34"/>
    <p:sldId id="271" r:id="rId35"/>
    <p:sldId id="299" r:id="rId36"/>
    <p:sldId id="298" r:id="rId37"/>
    <p:sldId id="300" r:id="rId38"/>
    <p:sldId id="301" r:id="rId39"/>
    <p:sldId id="278" r:id="rId40"/>
    <p:sldId id="279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Quicksand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 Singh" userId="cf033cf50fb2e903" providerId="LiveId" clId="{4A3F4FC9-8382-46A8-B0EC-C3C3C45A5187}"/>
    <pc:docChg chg="undo custSel addSld delSld modSld">
      <pc:chgData name="Ajit Singh" userId="cf033cf50fb2e903" providerId="LiveId" clId="{4A3F4FC9-8382-46A8-B0EC-C3C3C45A5187}" dt="2021-03-30T07:19:44.472" v="5173" actId="1076"/>
      <pc:docMkLst>
        <pc:docMk/>
      </pc:docMkLst>
      <pc:sldChg chg="modSp mod">
        <pc:chgData name="Ajit Singh" userId="cf033cf50fb2e903" providerId="LiveId" clId="{4A3F4FC9-8382-46A8-B0EC-C3C3C45A5187}" dt="2021-03-23T04:58:32.355" v="5037" actId="113"/>
        <pc:sldMkLst>
          <pc:docMk/>
          <pc:sldMk cId="0" sldId="259"/>
        </pc:sldMkLst>
        <pc:spChg chg="mod">
          <ac:chgData name="Ajit Singh" userId="cf033cf50fb2e903" providerId="LiveId" clId="{4A3F4FC9-8382-46A8-B0EC-C3C3C45A5187}" dt="2021-03-23T02:52:07.379" v="65" actId="20577"/>
          <ac:spMkLst>
            <pc:docMk/>
            <pc:sldMk cId="0" sldId="259"/>
            <ac:spMk id="9" creationId="{B79C8768-4B6D-456E-9185-24C3AC9202C4}"/>
          </ac:spMkLst>
        </pc:spChg>
        <pc:spChg chg="mod">
          <ac:chgData name="Ajit Singh" userId="cf033cf50fb2e903" providerId="LiveId" clId="{4A3F4FC9-8382-46A8-B0EC-C3C3C45A5187}" dt="2021-03-23T04:58:32.355" v="5037" actId="113"/>
          <ac:spMkLst>
            <pc:docMk/>
            <pc:sldMk cId="0" sldId="259"/>
            <ac:spMk id="94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4:58:12.625" v="5034" actId="1076"/>
        <pc:sldMkLst>
          <pc:docMk/>
          <pc:sldMk cId="0" sldId="261"/>
        </pc:sldMkLst>
        <pc:spChg chg="mod">
          <ac:chgData name="Ajit Singh" userId="cf033cf50fb2e903" providerId="LiveId" clId="{4A3F4FC9-8382-46A8-B0EC-C3C3C45A5187}" dt="2021-03-23T04:58:12.625" v="5034" actId="1076"/>
          <ac:spMkLst>
            <pc:docMk/>
            <pc:sldMk cId="0" sldId="261"/>
            <ac:spMk id="108" creationId="{00000000-0000-0000-0000-000000000000}"/>
          </ac:spMkLst>
        </pc:spChg>
        <pc:spChg chg="mod">
          <ac:chgData name="Ajit Singh" userId="cf033cf50fb2e903" providerId="LiveId" clId="{4A3F4FC9-8382-46A8-B0EC-C3C3C45A5187}" dt="2021-03-23T02:52:55.913" v="151" actId="20577"/>
          <ac:spMkLst>
            <pc:docMk/>
            <pc:sldMk cId="0" sldId="261"/>
            <ac:spMk id="109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4:57:41.862" v="5030" actId="113"/>
        <pc:sldMkLst>
          <pc:docMk/>
          <pc:sldMk cId="0" sldId="262"/>
        </pc:sldMkLst>
        <pc:spChg chg="mod">
          <ac:chgData name="Ajit Singh" userId="cf033cf50fb2e903" providerId="LiveId" clId="{4A3F4FC9-8382-46A8-B0EC-C3C3C45A5187}" dt="2021-03-23T04:57:41.862" v="5030" actId="113"/>
          <ac:spMkLst>
            <pc:docMk/>
            <pc:sldMk cId="0" sldId="262"/>
            <ac:spMk id="116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4:27:33.897" v="3749" actId="1076"/>
        <pc:sldMkLst>
          <pc:docMk/>
          <pc:sldMk cId="0" sldId="271"/>
        </pc:sldMkLst>
        <pc:spChg chg="mod">
          <ac:chgData name="Ajit Singh" userId="cf033cf50fb2e903" providerId="LiveId" clId="{4A3F4FC9-8382-46A8-B0EC-C3C3C45A5187}" dt="2021-03-23T04:27:33.897" v="3749" actId="1076"/>
          <ac:spMkLst>
            <pc:docMk/>
            <pc:sldMk cId="0" sldId="271"/>
            <ac:spMk id="213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30T07:19:44.472" v="5173" actId="1076"/>
        <pc:sldMkLst>
          <pc:docMk/>
          <pc:sldMk cId="0" sldId="278"/>
        </pc:sldMkLst>
        <pc:spChg chg="mod">
          <ac:chgData name="Ajit Singh" userId="cf033cf50fb2e903" providerId="LiveId" clId="{4A3F4FC9-8382-46A8-B0EC-C3C3C45A5187}" dt="2021-03-30T07:19:44.472" v="5173" actId="1076"/>
          <ac:spMkLst>
            <pc:docMk/>
            <pc:sldMk cId="0" sldId="278"/>
            <ac:spMk id="336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4:58:18.610" v="5035" actId="1076"/>
        <pc:sldMkLst>
          <pc:docMk/>
          <pc:sldMk cId="1667974201" sldId="282"/>
        </pc:sldMkLst>
        <pc:spChg chg="mod">
          <ac:chgData name="Ajit Singh" userId="cf033cf50fb2e903" providerId="LiveId" clId="{4A3F4FC9-8382-46A8-B0EC-C3C3C45A5187}" dt="2021-03-23T04:58:18.610" v="5035" actId="1076"/>
          <ac:spMkLst>
            <pc:docMk/>
            <pc:sldMk cId="1667974201" sldId="282"/>
            <ac:spMk id="108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7:07:52.506" v="5167" actId="20577"/>
        <pc:sldMkLst>
          <pc:docMk/>
          <pc:sldMk cId="3537764633" sldId="283"/>
        </pc:sldMkLst>
        <pc:spChg chg="mod">
          <ac:chgData name="Ajit Singh" userId="cf033cf50fb2e903" providerId="LiveId" clId="{4A3F4FC9-8382-46A8-B0EC-C3C3C45A5187}" dt="2021-03-23T07:07:52.506" v="5167" actId="20577"/>
          <ac:spMkLst>
            <pc:docMk/>
            <pc:sldMk cId="3537764633" sldId="283"/>
            <ac:spMk id="108" creationId="{00000000-0000-0000-0000-000000000000}"/>
          </ac:spMkLst>
        </pc:spChg>
        <pc:spChg chg="mod">
          <ac:chgData name="Ajit Singh" userId="cf033cf50fb2e903" providerId="LiveId" clId="{4A3F4FC9-8382-46A8-B0EC-C3C3C45A5187}" dt="2021-03-23T03:07:12.214" v="770" actId="1076"/>
          <ac:spMkLst>
            <pc:docMk/>
            <pc:sldMk cId="3537764633" sldId="283"/>
            <ac:spMk id="109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4:57:35.648" v="5029" actId="113"/>
        <pc:sldMkLst>
          <pc:docMk/>
          <pc:sldMk cId="829805331" sldId="284"/>
        </pc:sldMkLst>
        <pc:spChg chg="mod">
          <ac:chgData name="Ajit Singh" userId="cf033cf50fb2e903" providerId="LiveId" clId="{4A3F4FC9-8382-46A8-B0EC-C3C3C45A5187}" dt="2021-03-23T04:57:35.648" v="5029" actId="113"/>
          <ac:spMkLst>
            <pc:docMk/>
            <pc:sldMk cId="829805331" sldId="284"/>
            <ac:spMk id="2" creationId="{6014A0CA-A63E-4A1C-9892-E758BB43C722}"/>
          </ac:spMkLst>
        </pc:spChg>
      </pc:sldChg>
      <pc:sldChg chg="modSp mod">
        <pc:chgData name="Ajit Singh" userId="cf033cf50fb2e903" providerId="LiveId" clId="{4A3F4FC9-8382-46A8-B0EC-C3C3C45A5187}" dt="2021-03-23T04:39:48.531" v="3803" actId="20577"/>
        <pc:sldMkLst>
          <pc:docMk/>
          <pc:sldMk cId="930656520" sldId="285"/>
        </pc:sldMkLst>
        <pc:spChg chg="mod">
          <ac:chgData name="Ajit Singh" userId="cf033cf50fb2e903" providerId="LiveId" clId="{4A3F4FC9-8382-46A8-B0EC-C3C3C45A5187}" dt="2021-03-23T04:39:48.531" v="3803" actId="20577"/>
          <ac:spMkLst>
            <pc:docMk/>
            <pc:sldMk cId="930656520" sldId="285"/>
            <ac:spMk id="2" creationId="{E68FC437-B746-4475-9BC4-524558478E0D}"/>
          </ac:spMkLst>
        </pc:spChg>
      </pc:sldChg>
      <pc:sldChg chg="modSp mod">
        <pc:chgData name="Ajit Singh" userId="cf033cf50fb2e903" providerId="LiveId" clId="{4A3F4FC9-8382-46A8-B0EC-C3C3C45A5187}" dt="2021-03-23T04:40:07.405" v="3809" actId="20577"/>
        <pc:sldMkLst>
          <pc:docMk/>
          <pc:sldMk cId="798745930" sldId="286"/>
        </pc:sldMkLst>
        <pc:spChg chg="mod">
          <ac:chgData name="Ajit Singh" userId="cf033cf50fb2e903" providerId="LiveId" clId="{4A3F4FC9-8382-46A8-B0EC-C3C3C45A5187}" dt="2021-03-23T04:40:07.405" v="3809" actId="20577"/>
          <ac:spMkLst>
            <pc:docMk/>
            <pc:sldMk cId="798745930" sldId="286"/>
            <ac:spMk id="2" creationId="{E68FC437-B746-4475-9BC4-524558478E0D}"/>
          </ac:spMkLst>
        </pc:spChg>
      </pc:sldChg>
      <pc:sldChg chg="addSp modSp mod">
        <pc:chgData name="Ajit Singh" userId="cf033cf50fb2e903" providerId="LiveId" clId="{4A3F4FC9-8382-46A8-B0EC-C3C3C45A5187}" dt="2021-03-23T04:42:26.658" v="3817" actId="14100"/>
        <pc:sldMkLst>
          <pc:docMk/>
          <pc:sldMk cId="3806640924" sldId="289"/>
        </pc:sldMkLst>
        <pc:picChg chg="add mod">
          <ac:chgData name="Ajit Singh" userId="cf033cf50fb2e903" providerId="LiveId" clId="{4A3F4FC9-8382-46A8-B0EC-C3C3C45A5187}" dt="2021-03-23T04:42:26.658" v="3817" actId="14100"/>
          <ac:picMkLst>
            <pc:docMk/>
            <pc:sldMk cId="3806640924" sldId="289"/>
            <ac:picMk id="5" creationId="{01EFB369-3888-4555-BF03-A2EB391074B2}"/>
          </ac:picMkLst>
        </pc:picChg>
      </pc:sldChg>
      <pc:sldChg chg="modSp mod">
        <pc:chgData name="Ajit Singh" userId="cf033cf50fb2e903" providerId="LiveId" clId="{4A3F4FC9-8382-46A8-B0EC-C3C3C45A5187}" dt="2021-03-23T04:56:22.992" v="5015" actId="113"/>
        <pc:sldMkLst>
          <pc:docMk/>
          <pc:sldMk cId="2254651740" sldId="290"/>
        </pc:sldMkLst>
        <pc:spChg chg="mod">
          <ac:chgData name="Ajit Singh" userId="cf033cf50fb2e903" providerId="LiveId" clId="{4A3F4FC9-8382-46A8-B0EC-C3C3C45A5187}" dt="2021-03-23T04:56:22.992" v="5015" actId="113"/>
          <ac:spMkLst>
            <pc:docMk/>
            <pc:sldMk cId="2254651740" sldId="290"/>
            <ac:spMk id="108" creationId="{00000000-0000-0000-0000-000000000000}"/>
          </ac:spMkLst>
        </pc:spChg>
        <pc:spChg chg="mod">
          <ac:chgData name="Ajit Singh" userId="cf033cf50fb2e903" providerId="LiveId" clId="{4A3F4FC9-8382-46A8-B0EC-C3C3C45A5187}" dt="2021-03-23T04:25:21.212" v="3747" actId="20577"/>
          <ac:spMkLst>
            <pc:docMk/>
            <pc:sldMk cId="2254651740" sldId="290"/>
            <ac:spMk id="109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4:56:28.217" v="5016" actId="113"/>
        <pc:sldMkLst>
          <pc:docMk/>
          <pc:sldMk cId="1165041501" sldId="291"/>
        </pc:sldMkLst>
        <pc:spChg chg="mod">
          <ac:chgData name="Ajit Singh" userId="cf033cf50fb2e903" providerId="LiveId" clId="{4A3F4FC9-8382-46A8-B0EC-C3C3C45A5187}" dt="2021-03-23T04:56:28.217" v="5016" actId="113"/>
          <ac:spMkLst>
            <pc:docMk/>
            <pc:sldMk cId="1165041501" sldId="291"/>
            <ac:spMk id="108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4:56:34.370" v="5017" actId="113"/>
        <pc:sldMkLst>
          <pc:docMk/>
          <pc:sldMk cId="3196359965" sldId="295"/>
        </pc:sldMkLst>
        <pc:spChg chg="mod">
          <ac:chgData name="Ajit Singh" userId="cf033cf50fb2e903" providerId="LiveId" clId="{4A3F4FC9-8382-46A8-B0EC-C3C3C45A5187}" dt="2021-03-23T04:56:34.370" v="5017" actId="113"/>
          <ac:spMkLst>
            <pc:docMk/>
            <pc:sldMk cId="3196359965" sldId="295"/>
            <ac:spMk id="108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5:01:26.940" v="5100" actId="255"/>
        <pc:sldMkLst>
          <pc:docMk/>
          <pc:sldMk cId="1023337259" sldId="296"/>
        </pc:sldMkLst>
        <pc:spChg chg="mod">
          <ac:chgData name="Ajit Singh" userId="cf033cf50fb2e903" providerId="LiveId" clId="{4A3F4FC9-8382-46A8-B0EC-C3C3C45A5187}" dt="2021-03-23T05:01:26.940" v="5100" actId="255"/>
          <ac:spMkLst>
            <pc:docMk/>
            <pc:sldMk cId="1023337259" sldId="296"/>
            <ac:spMk id="109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4:56:39.699" v="5018" actId="113"/>
        <pc:sldMkLst>
          <pc:docMk/>
          <pc:sldMk cId="2384381477" sldId="297"/>
        </pc:sldMkLst>
        <pc:spChg chg="mod">
          <ac:chgData name="Ajit Singh" userId="cf033cf50fb2e903" providerId="LiveId" clId="{4A3F4FC9-8382-46A8-B0EC-C3C3C45A5187}" dt="2021-03-23T04:56:39.699" v="5018" actId="113"/>
          <ac:spMkLst>
            <pc:docMk/>
            <pc:sldMk cId="2384381477" sldId="297"/>
            <ac:spMk id="108" creationId="{00000000-0000-0000-0000-000000000000}"/>
          </ac:spMkLst>
        </pc:spChg>
      </pc:sldChg>
      <pc:sldChg chg="modSp mod">
        <pc:chgData name="Ajit Singh" userId="cf033cf50fb2e903" providerId="LiveId" clId="{4A3F4FC9-8382-46A8-B0EC-C3C3C45A5187}" dt="2021-03-23T04:33:50.634" v="3750" actId="20577"/>
        <pc:sldMkLst>
          <pc:docMk/>
          <pc:sldMk cId="2904790248" sldId="300"/>
        </pc:sldMkLst>
        <pc:spChg chg="mod">
          <ac:chgData name="Ajit Singh" userId="cf033cf50fb2e903" providerId="LiveId" clId="{4A3F4FC9-8382-46A8-B0EC-C3C3C45A5187}" dt="2021-03-23T04:33:50.634" v="3750" actId="20577"/>
          <ac:spMkLst>
            <pc:docMk/>
            <pc:sldMk cId="2904790248" sldId="300"/>
            <ac:spMk id="3" creationId="{0417094D-F8DE-4CF3-8FE3-9EB41F51833D}"/>
          </ac:spMkLst>
        </pc:spChg>
      </pc:sldChg>
      <pc:sldChg chg="addSp delSp modSp add mod">
        <pc:chgData name="Ajit Singh" userId="cf033cf50fb2e903" providerId="LiveId" clId="{4A3F4FC9-8382-46A8-B0EC-C3C3C45A5187}" dt="2021-03-23T04:57:12.268" v="5027" actId="113"/>
        <pc:sldMkLst>
          <pc:docMk/>
          <pc:sldMk cId="2308139552" sldId="302"/>
        </pc:sldMkLst>
        <pc:spChg chg="mod">
          <ac:chgData name="Ajit Singh" userId="cf033cf50fb2e903" providerId="LiveId" clId="{4A3F4FC9-8382-46A8-B0EC-C3C3C45A5187}" dt="2021-03-23T04:57:12.268" v="5027" actId="113"/>
          <ac:spMkLst>
            <pc:docMk/>
            <pc:sldMk cId="2308139552" sldId="302"/>
            <ac:spMk id="2" creationId="{6014A0CA-A63E-4A1C-9892-E758BB43C722}"/>
          </ac:spMkLst>
        </pc:spChg>
        <pc:spChg chg="mod">
          <ac:chgData name="Ajit Singh" userId="cf033cf50fb2e903" providerId="LiveId" clId="{4A3F4FC9-8382-46A8-B0EC-C3C3C45A5187}" dt="2021-03-23T03:01:30.676" v="461" actId="313"/>
          <ac:spMkLst>
            <pc:docMk/>
            <pc:sldMk cId="2308139552" sldId="302"/>
            <ac:spMk id="6" creationId="{A3652C0B-49D7-4CEB-843C-AAA62C2AA3E4}"/>
          </ac:spMkLst>
        </pc:spChg>
        <pc:picChg chg="add mod">
          <ac:chgData name="Ajit Singh" userId="cf033cf50fb2e903" providerId="LiveId" clId="{4A3F4FC9-8382-46A8-B0EC-C3C3C45A5187}" dt="2021-03-23T03:02:18.575" v="466" actId="1076"/>
          <ac:picMkLst>
            <pc:docMk/>
            <pc:sldMk cId="2308139552" sldId="302"/>
            <ac:picMk id="4" creationId="{4729A174-C7CF-4775-809A-56F8FDEB8576}"/>
          </ac:picMkLst>
        </pc:picChg>
        <pc:picChg chg="del">
          <ac:chgData name="Ajit Singh" userId="cf033cf50fb2e903" providerId="LiveId" clId="{4A3F4FC9-8382-46A8-B0EC-C3C3C45A5187}" dt="2021-03-23T03:02:02.854" v="464" actId="478"/>
          <ac:picMkLst>
            <pc:docMk/>
            <pc:sldMk cId="2308139552" sldId="302"/>
            <ac:picMk id="5" creationId="{D6834BD8-3A74-46CF-9002-402BBF9CB80A}"/>
          </ac:picMkLst>
        </pc:picChg>
      </pc:sldChg>
      <pc:sldChg chg="add del">
        <pc:chgData name="Ajit Singh" userId="cf033cf50fb2e903" providerId="LiveId" clId="{4A3F4FC9-8382-46A8-B0EC-C3C3C45A5187}" dt="2021-03-23T02:58:25.742" v="153"/>
        <pc:sldMkLst>
          <pc:docMk/>
          <pc:sldMk cId="3010540725" sldId="302"/>
        </pc:sldMkLst>
      </pc:sldChg>
      <pc:sldChg chg="modSp add mod">
        <pc:chgData name="Ajit Singh" userId="cf033cf50fb2e903" providerId="LiveId" clId="{4A3F4FC9-8382-46A8-B0EC-C3C3C45A5187}" dt="2021-03-23T04:58:38.009" v="5038" actId="113"/>
        <pc:sldMkLst>
          <pc:docMk/>
          <pc:sldMk cId="1379957147" sldId="303"/>
        </pc:sldMkLst>
        <pc:spChg chg="mod">
          <ac:chgData name="Ajit Singh" userId="cf033cf50fb2e903" providerId="LiveId" clId="{4A3F4FC9-8382-46A8-B0EC-C3C3C45A5187}" dt="2021-03-23T04:38:57.016" v="3799" actId="1076"/>
          <ac:spMkLst>
            <pc:docMk/>
            <pc:sldMk cId="1379957147" sldId="303"/>
            <ac:spMk id="12" creationId="{1D868558-C245-4592-B937-4CE470FB4E24}"/>
          </ac:spMkLst>
        </pc:spChg>
        <pc:spChg chg="mod">
          <ac:chgData name="Ajit Singh" userId="cf033cf50fb2e903" providerId="LiveId" clId="{4A3F4FC9-8382-46A8-B0EC-C3C3C45A5187}" dt="2021-03-23T04:58:38.009" v="5038" actId="113"/>
          <ac:spMkLst>
            <pc:docMk/>
            <pc:sldMk cId="1379957147" sldId="303"/>
            <ac:spMk id="116" creationId="{00000000-0000-0000-0000-000000000000}"/>
          </ac:spMkLst>
        </pc:spChg>
      </pc:sldChg>
      <pc:sldChg chg="addSp delSp modSp add mod">
        <pc:chgData name="Ajit Singh" userId="cf033cf50fb2e903" providerId="LiveId" clId="{4A3F4FC9-8382-46A8-B0EC-C3C3C45A5187}" dt="2021-03-30T07:15:50.350" v="5169" actId="1076"/>
        <pc:sldMkLst>
          <pc:docMk/>
          <pc:sldMk cId="3439695149" sldId="304"/>
        </pc:sldMkLst>
        <pc:spChg chg="add del mod">
          <ac:chgData name="Ajit Singh" userId="cf033cf50fb2e903" providerId="LiveId" clId="{4A3F4FC9-8382-46A8-B0EC-C3C3C45A5187}" dt="2021-03-23T03:35:22.901" v="1365" actId="478"/>
          <ac:spMkLst>
            <pc:docMk/>
            <pc:sldMk cId="3439695149" sldId="304"/>
            <ac:spMk id="3" creationId="{DAE02FB2-D99F-408B-A9F8-77967803B6F7}"/>
          </ac:spMkLst>
        </pc:spChg>
        <pc:spChg chg="del mod">
          <ac:chgData name="Ajit Singh" userId="cf033cf50fb2e903" providerId="LiveId" clId="{4A3F4FC9-8382-46A8-B0EC-C3C3C45A5187}" dt="2021-03-23T03:35:21.558" v="1363" actId="478"/>
          <ac:spMkLst>
            <pc:docMk/>
            <pc:sldMk cId="3439695149" sldId="304"/>
            <ac:spMk id="108" creationId="{00000000-0000-0000-0000-000000000000}"/>
          </ac:spMkLst>
        </pc:spChg>
        <pc:spChg chg="mod">
          <ac:chgData name="Ajit Singh" userId="cf033cf50fb2e903" providerId="LiveId" clId="{4A3F4FC9-8382-46A8-B0EC-C3C3C45A5187}" dt="2021-03-30T07:15:50.350" v="5169" actId="1076"/>
          <ac:spMkLst>
            <pc:docMk/>
            <pc:sldMk cId="3439695149" sldId="304"/>
            <ac:spMk id="109" creationId="{00000000-0000-0000-0000-000000000000}"/>
          </ac:spMkLst>
        </pc:spChg>
      </pc:sldChg>
      <pc:sldChg chg="modSp new mod">
        <pc:chgData name="Ajit Singh" userId="cf033cf50fb2e903" providerId="LiveId" clId="{4A3F4FC9-8382-46A8-B0EC-C3C3C45A5187}" dt="2021-03-23T07:03:38.363" v="5166" actId="20577"/>
        <pc:sldMkLst>
          <pc:docMk/>
          <pc:sldMk cId="498068373" sldId="305"/>
        </pc:sldMkLst>
        <pc:spChg chg="mod">
          <ac:chgData name="Ajit Singh" userId="cf033cf50fb2e903" providerId="LiveId" clId="{4A3F4FC9-8382-46A8-B0EC-C3C3C45A5187}" dt="2021-03-23T04:58:24.357" v="5036" actId="1076"/>
          <ac:spMkLst>
            <pc:docMk/>
            <pc:sldMk cId="498068373" sldId="305"/>
            <ac:spMk id="2" creationId="{B3885476-408B-48AB-B11E-57FBFFF2461F}"/>
          </ac:spMkLst>
        </pc:spChg>
        <pc:spChg chg="mod">
          <ac:chgData name="Ajit Singh" userId="cf033cf50fb2e903" providerId="LiveId" clId="{4A3F4FC9-8382-46A8-B0EC-C3C3C45A5187}" dt="2021-03-23T07:03:38.363" v="5166" actId="20577"/>
          <ac:spMkLst>
            <pc:docMk/>
            <pc:sldMk cId="498068373" sldId="305"/>
            <ac:spMk id="3" creationId="{6DB65B9B-2D7A-44FB-ACA0-13B3BE091799}"/>
          </ac:spMkLst>
        </pc:spChg>
      </pc:sldChg>
      <pc:sldChg chg="modSp add mod">
        <pc:chgData name="Ajit Singh" userId="cf033cf50fb2e903" providerId="LiveId" clId="{4A3F4FC9-8382-46A8-B0EC-C3C3C45A5187}" dt="2021-03-23T03:41:17.148" v="2058" actId="20577"/>
        <pc:sldMkLst>
          <pc:docMk/>
          <pc:sldMk cId="1266498212" sldId="306"/>
        </pc:sldMkLst>
        <pc:spChg chg="mod">
          <ac:chgData name="Ajit Singh" userId="cf033cf50fb2e903" providerId="LiveId" clId="{4A3F4FC9-8382-46A8-B0EC-C3C3C45A5187}" dt="2021-03-23T03:41:17.148" v="2058" actId="20577"/>
          <ac:spMkLst>
            <pc:docMk/>
            <pc:sldMk cId="1266498212" sldId="306"/>
            <ac:spMk id="109" creationId="{00000000-0000-0000-0000-000000000000}"/>
          </ac:spMkLst>
        </pc:spChg>
      </pc:sldChg>
      <pc:sldChg chg="modSp add mod">
        <pc:chgData name="Ajit Singh" userId="cf033cf50fb2e903" providerId="LiveId" clId="{4A3F4FC9-8382-46A8-B0EC-C3C3C45A5187}" dt="2021-03-23T03:45:19.978" v="2784" actId="313"/>
        <pc:sldMkLst>
          <pc:docMk/>
          <pc:sldMk cId="3287078899" sldId="307"/>
        </pc:sldMkLst>
        <pc:spChg chg="mod">
          <ac:chgData name="Ajit Singh" userId="cf033cf50fb2e903" providerId="LiveId" clId="{4A3F4FC9-8382-46A8-B0EC-C3C3C45A5187}" dt="2021-03-23T03:45:19.978" v="2784" actId="313"/>
          <ac:spMkLst>
            <pc:docMk/>
            <pc:sldMk cId="3287078899" sldId="307"/>
            <ac:spMk id="109" creationId="{00000000-0000-0000-0000-000000000000}"/>
          </ac:spMkLst>
        </pc:spChg>
      </pc:sldChg>
      <pc:sldChg chg="delSp modSp new mod">
        <pc:chgData name="Ajit Singh" userId="cf033cf50fb2e903" providerId="LiveId" clId="{4A3F4FC9-8382-46A8-B0EC-C3C3C45A5187}" dt="2021-03-23T03:48:38.977" v="2975" actId="6549"/>
        <pc:sldMkLst>
          <pc:docMk/>
          <pc:sldMk cId="2150051183" sldId="308"/>
        </pc:sldMkLst>
        <pc:spChg chg="del mod">
          <ac:chgData name="Ajit Singh" userId="cf033cf50fb2e903" providerId="LiveId" clId="{4A3F4FC9-8382-46A8-B0EC-C3C3C45A5187}" dt="2021-03-23T03:46:35.688" v="2789" actId="478"/>
          <ac:spMkLst>
            <pc:docMk/>
            <pc:sldMk cId="2150051183" sldId="308"/>
            <ac:spMk id="2" creationId="{AD44DB1C-71D1-4318-AE25-7ACD049BCC21}"/>
          </ac:spMkLst>
        </pc:spChg>
        <pc:spChg chg="mod">
          <ac:chgData name="Ajit Singh" userId="cf033cf50fb2e903" providerId="LiveId" clId="{4A3F4FC9-8382-46A8-B0EC-C3C3C45A5187}" dt="2021-03-23T03:48:38.977" v="2975" actId="6549"/>
          <ac:spMkLst>
            <pc:docMk/>
            <pc:sldMk cId="2150051183" sldId="308"/>
            <ac:spMk id="3" creationId="{BFCDC38A-77DA-4625-94DF-BC9B513FFAD9}"/>
          </ac:spMkLst>
        </pc:spChg>
      </pc:sldChg>
      <pc:sldChg chg="new del">
        <pc:chgData name="Ajit Singh" userId="cf033cf50fb2e903" providerId="LiveId" clId="{4A3F4FC9-8382-46A8-B0EC-C3C3C45A5187}" dt="2021-03-23T03:46:22.309" v="2786" actId="47"/>
        <pc:sldMkLst>
          <pc:docMk/>
          <pc:sldMk cId="2944144779" sldId="308"/>
        </pc:sldMkLst>
      </pc:sldChg>
      <pc:sldChg chg="addSp delSp modSp add mod">
        <pc:chgData name="Ajit Singh" userId="cf033cf50fb2e903" providerId="LiveId" clId="{4A3F4FC9-8382-46A8-B0EC-C3C3C45A5187}" dt="2021-03-23T04:57:02.164" v="5026" actId="20577"/>
        <pc:sldMkLst>
          <pc:docMk/>
          <pc:sldMk cId="767848917" sldId="309"/>
        </pc:sldMkLst>
        <pc:spChg chg="mod">
          <ac:chgData name="Ajit Singh" userId="cf033cf50fb2e903" providerId="LiveId" clId="{4A3F4FC9-8382-46A8-B0EC-C3C3C45A5187}" dt="2021-03-23T04:57:02.164" v="5026" actId="20577"/>
          <ac:spMkLst>
            <pc:docMk/>
            <pc:sldMk cId="767848917" sldId="309"/>
            <ac:spMk id="2" creationId="{6014A0CA-A63E-4A1C-9892-E758BB43C722}"/>
          </ac:spMkLst>
        </pc:spChg>
        <pc:spChg chg="mod">
          <ac:chgData name="Ajit Singh" userId="cf033cf50fb2e903" providerId="LiveId" clId="{4A3F4FC9-8382-46A8-B0EC-C3C3C45A5187}" dt="2021-03-23T04:19:08.139" v="3262" actId="20577"/>
          <ac:spMkLst>
            <pc:docMk/>
            <pc:sldMk cId="767848917" sldId="309"/>
            <ac:spMk id="6" creationId="{A3652C0B-49D7-4CEB-843C-AAA62C2AA3E4}"/>
          </ac:spMkLst>
        </pc:spChg>
        <pc:picChg chg="del">
          <ac:chgData name="Ajit Singh" userId="cf033cf50fb2e903" providerId="LiveId" clId="{4A3F4FC9-8382-46A8-B0EC-C3C3C45A5187}" dt="2021-03-23T04:16:48.640" v="3035" actId="478"/>
          <ac:picMkLst>
            <pc:docMk/>
            <pc:sldMk cId="767848917" sldId="309"/>
            <ac:picMk id="4" creationId="{4729A174-C7CF-4775-809A-56F8FDEB8576}"/>
          </ac:picMkLst>
        </pc:picChg>
        <pc:picChg chg="add mod">
          <ac:chgData name="Ajit Singh" userId="cf033cf50fb2e903" providerId="LiveId" clId="{4A3F4FC9-8382-46A8-B0EC-C3C3C45A5187}" dt="2021-03-23T04:17:11.518" v="3041" actId="1076"/>
          <ac:picMkLst>
            <pc:docMk/>
            <pc:sldMk cId="767848917" sldId="309"/>
            <ac:picMk id="5" creationId="{E281527A-208C-4445-B833-4E495CA05625}"/>
          </ac:picMkLst>
        </pc:picChg>
      </pc:sldChg>
      <pc:sldChg chg="modSp new mod">
        <pc:chgData name="Ajit Singh" userId="cf033cf50fb2e903" providerId="LiveId" clId="{4A3F4FC9-8382-46A8-B0EC-C3C3C45A5187}" dt="2021-03-23T04:21:16.242" v="3399" actId="1076"/>
        <pc:sldMkLst>
          <pc:docMk/>
          <pc:sldMk cId="4216691113" sldId="310"/>
        </pc:sldMkLst>
        <pc:spChg chg="mod">
          <ac:chgData name="Ajit Singh" userId="cf033cf50fb2e903" providerId="LiveId" clId="{4A3F4FC9-8382-46A8-B0EC-C3C3C45A5187}" dt="2021-03-23T04:21:10.258" v="3397" actId="113"/>
          <ac:spMkLst>
            <pc:docMk/>
            <pc:sldMk cId="4216691113" sldId="310"/>
            <ac:spMk id="2" creationId="{103A913A-7103-4053-BB8A-ED9FEF6653C6}"/>
          </ac:spMkLst>
        </pc:spChg>
        <pc:spChg chg="mod">
          <ac:chgData name="Ajit Singh" userId="cf033cf50fb2e903" providerId="LiveId" clId="{4A3F4FC9-8382-46A8-B0EC-C3C3C45A5187}" dt="2021-03-23T04:21:16.242" v="3399" actId="1076"/>
          <ac:spMkLst>
            <pc:docMk/>
            <pc:sldMk cId="4216691113" sldId="310"/>
            <ac:spMk id="3" creationId="{6AF92091-D79C-48C4-9272-51B021F565A8}"/>
          </ac:spMkLst>
        </pc:spChg>
      </pc:sldChg>
      <pc:sldChg chg="delSp modSp new mod">
        <pc:chgData name="Ajit Singh" userId="cf033cf50fb2e903" providerId="LiveId" clId="{4A3F4FC9-8382-46A8-B0EC-C3C3C45A5187}" dt="2021-03-23T04:24:15.599" v="3707" actId="1076"/>
        <pc:sldMkLst>
          <pc:docMk/>
          <pc:sldMk cId="4198902481" sldId="311"/>
        </pc:sldMkLst>
        <pc:spChg chg="del">
          <ac:chgData name="Ajit Singh" userId="cf033cf50fb2e903" providerId="LiveId" clId="{4A3F4FC9-8382-46A8-B0EC-C3C3C45A5187}" dt="2021-03-23T04:22:16.542" v="3401" actId="478"/>
          <ac:spMkLst>
            <pc:docMk/>
            <pc:sldMk cId="4198902481" sldId="311"/>
            <ac:spMk id="2" creationId="{BE0AB607-62F1-47F5-96FA-51DDE97DC045}"/>
          </ac:spMkLst>
        </pc:spChg>
        <pc:spChg chg="mod">
          <ac:chgData name="Ajit Singh" userId="cf033cf50fb2e903" providerId="LiveId" clId="{4A3F4FC9-8382-46A8-B0EC-C3C3C45A5187}" dt="2021-03-23T04:24:15.599" v="3707" actId="1076"/>
          <ac:spMkLst>
            <pc:docMk/>
            <pc:sldMk cId="4198902481" sldId="311"/>
            <ac:spMk id="3" creationId="{7B9C0F64-8610-4C88-8879-DDF28973B1CC}"/>
          </ac:spMkLst>
        </pc:spChg>
      </pc:sldChg>
      <pc:sldChg chg="modSp new mod">
        <pc:chgData name="Ajit Singh" userId="cf033cf50fb2e903" providerId="LiveId" clId="{4A3F4FC9-8382-46A8-B0EC-C3C3C45A5187}" dt="2021-03-23T04:56:08.069" v="5013" actId="255"/>
        <pc:sldMkLst>
          <pc:docMk/>
          <pc:sldMk cId="3481998070" sldId="312"/>
        </pc:sldMkLst>
        <pc:spChg chg="mod">
          <ac:chgData name="Ajit Singh" userId="cf033cf50fb2e903" providerId="LiveId" clId="{4A3F4FC9-8382-46A8-B0EC-C3C3C45A5187}" dt="2021-03-23T04:56:08.069" v="5013" actId="255"/>
          <ac:spMkLst>
            <pc:docMk/>
            <pc:sldMk cId="3481998070" sldId="312"/>
            <ac:spMk id="2" creationId="{37A3A334-DCAC-40FD-8900-CEA1A5D464B9}"/>
          </ac:spMkLst>
        </pc:spChg>
        <pc:spChg chg="mod">
          <ac:chgData name="Ajit Singh" userId="cf033cf50fb2e903" providerId="LiveId" clId="{4A3F4FC9-8382-46A8-B0EC-C3C3C45A5187}" dt="2021-03-23T04:50:06.306" v="4371" actId="12"/>
          <ac:spMkLst>
            <pc:docMk/>
            <pc:sldMk cId="3481998070" sldId="312"/>
            <ac:spMk id="3" creationId="{B98CF466-1F3A-49DC-8194-D93E756AC77E}"/>
          </ac:spMkLst>
        </pc:spChg>
      </pc:sldChg>
      <pc:sldChg chg="new del">
        <pc:chgData name="Ajit Singh" userId="cf033cf50fb2e903" providerId="LiveId" clId="{4A3F4FC9-8382-46A8-B0EC-C3C3C45A5187}" dt="2021-03-23T04:50:45.846" v="4373" actId="47"/>
        <pc:sldMkLst>
          <pc:docMk/>
          <pc:sldMk cId="254361192" sldId="313"/>
        </pc:sldMkLst>
      </pc:sldChg>
      <pc:sldChg chg="modSp add mod">
        <pc:chgData name="Ajit Singh" userId="cf033cf50fb2e903" providerId="LiveId" clId="{4A3F4FC9-8382-46A8-B0EC-C3C3C45A5187}" dt="2021-03-23T04:56:16.064" v="5014" actId="113"/>
        <pc:sldMkLst>
          <pc:docMk/>
          <pc:sldMk cId="1672354634" sldId="313"/>
        </pc:sldMkLst>
        <pc:spChg chg="mod">
          <ac:chgData name="Ajit Singh" userId="cf033cf50fb2e903" providerId="LiveId" clId="{4A3F4FC9-8382-46A8-B0EC-C3C3C45A5187}" dt="2021-03-23T04:56:16.064" v="5014" actId="113"/>
          <ac:spMkLst>
            <pc:docMk/>
            <pc:sldMk cId="1672354634" sldId="313"/>
            <ac:spMk id="108" creationId="{00000000-0000-0000-0000-000000000000}"/>
          </ac:spMkLst>
        </pc:spChg>
        <pc:spChg chg="mod">
          <ac:chgData name="Ajit Singh" userId="cf033cf50fb2e903" providerId="LiveId" clId="{4A3F4FC9-8382-46A8-B0EC-C3C3C45A5187}" dt="2021-03-23T04:55:21.314" v="5011" actId="1076"/>
          <ac:spMkLst>
            <pc:docMk/>
            <pc:sldMk cId="1672354634" sldId="313"/>
            <ac:spMk id="109" creationId="{00000000-0000-0000-0000-000000000000}"/>
          </ac:spMkLst>
        </pc:spChg>
      </pc:sldChg>
      <pc:sldChg chg="modSp new mod">
        <pc:chgData name="Ajit Singh" userId="cf033cf50fb2e903" providerId="LiveId" clId="{4A3F4FC9-8382-46A8-B0EC-C3C3C45A5187}" dt="2021-03-30T07:19:13.495" v="5172" actId="1076"/>
        <pc:sldMkLst>
          <pc:docMk/>
          <pc:sldMk cId="2806369558" sldId="314"/>
        </pc:sldMkLst>
        <pc:spChg chg="mod">
          <ac:chgData name="Ajit Singh" userId="cf033cf50fb2e903" providerId="LiveId" clId="{4A3F4FC9-8382-46A8-B0EC-C3C3C45A5187}" dt="2021-03-30T07:19:08.386" v="5170" actId="1076"/>
          <ac:spMkLst>
            <pc:docMk/>
            <pc:sldMk cId="2806369558" sldId="314"/>
            <ac:spMk id="2" creationId="{9C794AB4-82A8-48C1-A8FA-7521D7EA2928}"/>
          </ac:spMkLst>
        </pc:spChg>
        <pc:spChg chg="mod">
          <ac:chgData name="Ajit Singh" userId="cf033cf50fb2e903" providerId="LiveId" clId="{4A3F4FC9-8382-46A8-B0EC-C3C3C45A5187}" dt="2021-03-30T07:19:13.495" v="5172" actId="1076"/>
          <ac:spMkLst>
            <pc:docMk/>
            <pc:sldMk cId="2806369558" sldId="314"/>
            <ac:spMk id="3" creationId="{58935F90-4ACA-4CBF-90AD-7406287A1E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882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77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22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287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544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377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681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75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89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495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136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715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52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48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478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77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103115" y="2906531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dk1"/>
                </a:solidFill>
              </a:rPr>
              <a:t>L1 = English, L2 = French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103115" y="1962150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/>
              <a:t>Language Differences Arising in Second Language Acquisition </a:t>
            </a:r>
            <a:endParaRPr sz="4000" b="1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437-B746-4475-9BC4-524558478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35" y="608528"/>
            <a:ext cx="6767100" cy="532200"/>
          </a:xfrm>
        </p:spPr>
        <p:txBody>
          <a:bodyPr/>
          <a:lstStyle/>
          <a:p>
            <a:r>
              <a:rPr lang="en-IN" dirty="0"/>
              <a:t>The Acquisition/Learning 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9476-7185-4369-B95B-F697453C0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435" y="1678920"/>
            <a:ext cx="6927900" cy="353100"/>
          </a:xfrm>
        </p:spPr>
        <p:txBody>
          <a:bodyPr/>
          <a:lstStyle/>
          <a:p>
            <a:r>
              <a:rPr lang="en-IN" sz="2000" dirty="0"/>
              <a:t>	Language acquisition is different from language learning and acquisition is the only way in which competence in a second language occurs.</a:t>
            </a:r>
          </a:p>
        </p:txBody>
      </p:sp>
    </p:spTree>
    <p:extLst>
      <p:ext uri="{BB962C8B-B14F-4D97-AF65-F5344CB8AC3E}">
        <p14:creationId xmlns:p14="http://schemas.microsoft.com/office/powerpoint/2010/main" val="93065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437-B746-4475-9BC4-524558478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35" y="608528"/>
            <a:ext cx="6767100" cy="532200"/>
          </a:xfrm>
        </p:spPr>
        <p:txBody>
          <a:bodyPr/>
          <a:lstStyle/>
          <a:p>
            <a:r>
              <a:rPr lang="en-IN" dirty="0"/>
              <a:t>The Natural Order 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9476-7185-4369-B95B-F697453C0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435" y="1678920"/>
            <a:ext cx="6927900" cy="353100"/>
          </a:xfrm>
        </p:spPr>
        <p:txBody>
          <a:bodyPr/>
          <a:lstStyle/>
          <a:p>
            <a:r>
              <a:rPr lang="en-IN" sz="2000" dirty="0"/>
              <a:t>	Grammatical structures are acquired in a predictable order and it does little good to try to learn them in another order</a:t>
            </a:r>
          </a:p>
        </p:txBody>
      </p:sp>
    </p:spTree>
    <p:extLst>
      <p:ext uri="{BB962C8B-B14F-4D97-AF65-F5344CB8AC3E}">
        <p14:creationId xmlns:p14="http://schemas.microsoft.com/office/powerpoint/2010/main" val="79874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437-B746-4475-9BC4-524558478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35" y="608528"/>
            <a:ext cx="6767100" cy="532200"/>
          </a:xfrm>
        </p:spPr>
        <p:txBody>
          <a:bodyPr/>
          <a:lstStyle/>
          <a:p>
            <a:r>
              <a:rPr lang="en-IN" dirty="0"/>
              <a:t>The Input 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9476-7185-4369-B95B-F697453C0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434" y="1678920"/>
            <a:ext cx="7142165" cy="353100"/>
          </a:xfrm>
        </p:spPr>
        <p:txBody>
          <a:bodyPr/>
          <a:lstStyle/>
          <a:p>
            <a:r>
              <a:rPr lang="en-IN" sz="2000" dirty="0"/>
              <a:t>	People acquire language best from inputs that are just slightly beyond their current competence level: i + 1</a:t>
            </a:r>
          </a:p>
        </p:txBody>
      </p:sp>
    </p:spTree>
    <p:extLst>
      <p:ext uri="{BB962C8B-B14F-4D97-AF65-F5344CB8AC3E}">
        <p14:creationId xmlns:p14="http://schemas.microsoft.com/office/powerpoint/2010/main" val="253528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437-B746-4475-9BC4-524558478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35" y="608528"/>
            <a:ext cx="6767100" cy="532200"/>
          </a:xfrm>
        </p:spPr>
        <p:txBody>
          <a:bodyPr/>
          <a:lstStyle/>
          <a:p>
            <a:r>
              <a:rPr lang="en-IN" dirty="0"/>
              <a:t>The Monitor 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9476-7185-4369-B95B-F697453C0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435" y="1678920"/>
            <a:ext cx="6927900" cy="353100"/>
          </a:xfrm>
        </p:spPr>
        <p:txBody>
          <a:bodyPr/>
          <a:lstStyle/>
          <a:p>
            <a:r>
              <a:rPr lang="en-IN" sz="2000" dirty="0"/>
              <a:t>	Conscious learning operates only as a monitor or editor that checks or repairs the output of what has been acquired.</a:t>
            </a:r>
          </a:p>
        </p:txBody>
      </p:sp>
    </p:spTree>
    <p:extLst>
      <p:ext uri="{BB962C8B-B14F-4D97-AF65-F5344CB8AC3E}">
        <p14:creationId xmlns:p14="http://schemas.microsoft.com/office/powerpoint/2010/main" val="138450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437-B746-4475-9BC4-524558478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35" y="608528"/>
            <a:ext cx="6767100" cy="532200"/>
          </a:xfrm>
        </p:spPr>
        <p:txBody>
          <a:bodyPr/>
          <a:lstStyle/>
          <a:p>
            <a:r>
              <a:rPr lang="en-IN" dirty="0"/>
              <a:t>The Affective Filter 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9476-7185-4369-B95B-F697453C0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15" y="1198860"/>
            <a:ext cx="6927900" cy="353100"/>
          </a:xfrm>
        </p:spPr>
        <p:txBody>
          <a:bodyPr/>
          <a:lstStyle/>
          <a:p>
            <a:r>
              <a:rPr lang="en-IN" sz="2000" dirty="0"/>
              <a:t>	The learner’s emotional state, along with other factors, can act as a filter that impedes or blocks inputs necessary for language acquisition.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FB369-3888-4555-BF03-A2EB3910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94" y="2384914"/>
            <a:ext cx="5828795" cy="24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A0CA-A63E-4A1C-9892-E758BB43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855" y="402788"/>
            <a:ext cx="6767100" cy="532200"/>
          </a:xfrm>
        </p:spPr>
        <p:txBody>
          <a:bodyPr/>
          <a:lstStyle/>
          <a:p>
            <a:r>
              <a:rPr lang="en-IN" b="1" dirty="0"/>
              <a:t>2. Acculturation model (Schumann)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52C0B-49D7-4CEB-843C-AAA62C2AA3E4}"/>
              </a:ext>
            </a:extLst>
          </p:cNvPr>
          <p:cNvSpPr txBox="1"/>
          <p:nvPr/>
        </p:nvSpPr>
        <p:spPr>
          <a:xfrm>
            <a:off x="3848146" y="1945303"/>
            <a:ext cx="439669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Quicksand" panose="020B0604020202020204" charset="0"/>
              </a:rPr>
              <a:t>“Second language acquisition is just one aspect of acculturation and the degree to which a learner acculturates to the target language group will control the degree to which he/she acquires the second language”</a:t>
            </a:r>
          </a:p>
          <a:p>
            <a:r>
              <a:rPr lang="en-IN" sz="18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         - John Schumann (1978)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9A174-C7CF-4775-809A-56F8FDEB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549717"/>
            <a:ext cx="16668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390475" y="64831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social psychology of </a:t>
            </a:r>
            <a:r>
              <a:rPr lang="en-US" sz="2400" u="sng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acculturation</a:t>
            </a: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by which a human being acquires the culture of a particular society from infancy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24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Certain social and psychological variables =&gt; Acculturation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will acquire the target language to the degree they acculturate to the target language group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69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085675" y="34351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Acculturation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24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Social and psychological integration of the learner with the target language (TL) group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Social and psychological distance between the second language learner (2LL) and the target language (TL) community  is a major factor in determining the degree to which the language learner will acquire the L2.</a:t>
            </a: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49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085675" y="34351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Two types of a</a:t>
            </a: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cculturation: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24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are socially integrated with the TL group and develop sufficient contacts with TL speakers to enable them to acquire the TL.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consciously o unconsciously desire to adopt the life style and values of the TL group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18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Social and psychological contact with TL group is the essential element in acculturation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Adopting value and life-style of TL group is not necessary, although it reduces the probability of acquiring the TL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07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C38A-77DA-4625-94DF-BC9B513F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79079"/>
            <a:ext cx="6858000" cy="37257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IN" dirty="0"/>
              <a:t>2 social groups coming into contact with each other</a:t>
            </a:r>
          </a:p>
          <a:p>
            <a:pPr>
              <a:buClr>
                <a:schemeClr val="accent1"/>
              </a:buClr>
            </a:pPr>
            <a:r>
              <a:rPr lang="en-IN" dirty="0"/>
              <a:t>Social variables like Social dominance pattern, integration strategies, enclosure, congruence, attitude, etc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5016E-8D71-403B-A854-DFD8D21DC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5005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34241" y="1488152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1789970" y="0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Contents</a:t>
            </a:r>
            <a:endParaRPr sz="6000" b="1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68558-C245-4592-B937-4CE470FB4E24}"/>
              </a:ext>
            </a:extLst>
          </p:cNvPr>
          <p:cNvSpPr txBox="1"/>
          <p:nvPr/>
        </p:nvSpPr>
        <p:spPr>
          <a:xfrm>
            <a:off x="2134842" y="1378395"/>
            <a:ext cx="6868911" cy="295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SLA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SLA learning theories</a:t>
            </a:r>
            <a:endParaRPr lang="en-IN" sz="2400" dirty="0">
              <a:solidFill>
                <a:schemeClr val="bg1"/>
              </a:solidFill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SLA research (data collection)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SL Variation in French as Foreign Language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/>
              </a:solidFill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A0CA-A63E-4A1C-9892-E758BB43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855" y="402788"/>
            <a:ext cx="6767100" cy="532200"/>
          </a:xfrm>
        </p:spPr>
        <p:txBody>
          <a:bodyPr/>
          <a:lstStyle/>
          <a:p>
            <a:r>
              <a:rPr lang="en-IN" b="1" dirty="0"/>
              <a:t>3. UG and SLA (Chomsky)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52C0B-49D7-4CEB-843C-AAA62C2AA3E4}"/>
              </a:ext>
            </a:extLst>
          </p:cNvPr>
          <p:cNvSpPr txBox="1"/>
          <p:nvPr/>
        </p:nvSpPr>
        <p:spPr>
          <a:xfrm>
            <a:off x="4183426" y="2001501"/>
            <a:ext cx="439669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Quicksand" panose="020B0604020202020204" charset="0"/>
              </a:rPr>
              <a:t>“Language acquisition cannot be reduced to the operation of response and stimulus, every sentence that we utter contains a new set of words or a mixture of words”</a:t>
            </a:r>
          </a:p>
          <a:p>
            <a:r>
              <a:rPr lang="en-IN" sz="18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         - Noam Chomsky</a:t>
            </a:r>
            <a:endParaRPr lang="en-IN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1527A-208C-4445-B833-4E495CA0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55" y="1945303"/>
            <a:ext cx="2367219" cy="18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4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13A-7103-4053-BB8A-ED9FEF66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115" y="2039550"/>
            <a:ext cx="6767100" cy="532200"/>
          </a:xfrm>
        </p:spPr>
        <p:txBody>
          <a:bodyPr/>
          <a:lstStyle/>
          <a:p>
            <a:r>
              <a:rPr lang="en-IN" b="1" dirty="0"/>
              <a:t>UNIVERSAL GRAMMAR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92091-D79C-48C4-9272-51B021F56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726" y="2767673"/>
            <a:ext cx="6927900" cy="353100"/>
          </a:xfrm>
        </p:spPr>
        <p:txBody>
          <a:bodyPr/>
          <a:lstStyle/>
          <a:p>
            <a:r>
              <a:rPr lang="en-IN" dirty="0"/>
              <a:t>	Some of the rules of grammar are hard-wired into the brain, and manifest without being thought.</a:t>
            </a:r>
          </a:p>
        </p:txBody>
      </p:sp>
    </p:spTree>
    <p:extLst>
      <p:ext uri="{BB962C8B-B14F-4D97-AF65-F5344CB8AC3E}">
        <p14:creationId xmlns:p14="http://schemas.microsoft.com/office/powerpoint/2010/main" val="421669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C0F64-8610-4C88-8879-DDF28973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678" y="332419"/>
            <a:ext cx="6858000" cy="37257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IN" sz="2400" dirty="0"/>
              <a:t>The system of principles, conditions and rules that are elements or properties of all human languages. The essence of human language. (Chomsky, 1976)</a:t>
            </a:r>
          </a:p>
          <a:p>
            <a:pPr>
              <a:buClr>
                <a:schemeClr val="accent1"/>
              </a:buClr>
            </a:pPr>
            <a:r>
              <a:rPr lang="en-IN" sz="2400" dirty="0"/>
              <a:t>All humans share a part of their knowledge of language; UG is their common possession regardless of which language they speak (Cook, 1996).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1EE14-B496-4219-BDFA-DBB41C94F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9890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A334-DCAC-40FD-8900-CEA1A5D4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/>
              <a:t>DO L2 LEARNERS HAVE ACCESS TO UG?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CF466-1F3A-49DC-8194-D93E756AC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IN" sz="2000" dirty="0"/>
              <a:t>Full access hypothesis: SLA identical to L1 acquisition UG accessible in SLA for adults as well as children</a:t>
            </a:r>
          </a:p>
          <a:p>
            <a:pPr>
              <a:buClr>
                <a:schemeClr val="accent1"/>
              </a:buClr>
            </a:pPr>
            <a:endParaRPr lang="en-IN" sz="2000" dirty="0"/>
          </a:p>
          <a:p>
            <a:pPr>
              <a:buClr>
                <a:schemeClr val="accent1"/>
              </a:buClr>
            </a:pPr>
            <a:r>
              <a:rPr lang="en-IN" sz="2000" dirty="0"/>
              <a:t>Partial access hypothesis: L2 learners have access to UG but only through L1</a:t>
            </a:r>
          </a:p>
          <a:p>
            <a:pPr>
              <a:buClr>
                <a:schemeClr val="accent1"/>
              </a:buClr>
            </a:pPr>
            <a:endParaRPr lang="en-IN" sz="2000" dirty="0"/>
          </a:p>
          <a:p>
            <a:pPr>
              <a:buClr>
                <a:schemeClr val="accent1"/>
              </a:buClr>
            </a:pPr>
            <a:r>
              <a:rPr lang="en-IN" sz="2000" dirty="0"/>
              <a:t>No access hypothesis: L2 learners no longer have access to the principles and parameters of UG. General learning principles replace 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76D1-55E8-477B-9597-CC8B480A8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81998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52500" y="61060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39C0BA"/>
                </a:solidFill>
              </a:rPr>
              <a:t>Some problems of UG in the Context of SLA:</a:t>
            </a:r>
            <a:endParaRPr sz="2400" b="1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52500" y="112075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of FLA is natural, unconscious. Not true for SLA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Cognitive ability of children is still in the immature stage while that of an adult is already mature.</a:t>
            </a: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 the process of FLA, there is no language-interference while learning. But L2 learners use their mother tongue constantly. Mother tongue and L2 knowledge interact with each other somehow.</a:t>
            </a: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35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4AB4-82A8-48C1-A8FA-7521D7EA2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455" y="1210508"/>
            <a:ext cx="6767100" cy="532200"/>
          </a:xfrm>
        </p:spPr>
        <p:txBody>
          <a:bodyPr/>
          <a:lstStyle/>
          <a:p>
            <a:r>
              <a:rPr lang="en-IN" b="1" dirty="0"/>
              <a:t>SLA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35F90-4ACA-4CBF-90AD-7406287A1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655" y="1845653"/>
            <a:ext cx="6927900" cy="353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How to better second language learning focus on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Quicksand" panose="020B0604020202020204" charset="0"/>
              </a:rPr>
              <a:t>Data Collection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Quicksand" panose="020B0604020202020204" charset="0"/>
              </a:rPr>
              <a:t>Studies in our context</a:t>
            </a:r>
          </a:p>
        </p:txBody>
      </p:sp>
    </p:spTree>
    <p:extLst>
      <p:ext uri="{BB962C8B-B14F-4D97-AF65-F5344CB8AC3E}">
        <p14:creationId xmlns:p14="http://schemas.microsoft.com/office/powerpoint/2010/main" val="280636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36320" y="1169231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Some variations in French (L1 vs L2 speaker)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33275" y="134173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Studied in an instructed manner between 2012-2016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24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Online forums (reddit, Duolingo podcasts)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Well documented </a:t>
            </a:r>
            <a:r>
              <a:rPr lang="en-US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/>
              <a:t>Ashby (1981), Regan (1997), Green (2012))</a:t>
            </a:r>
            <a:endParaRPr lang="en-US" sz="18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651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36320" y="1169231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Quicksand" panose="020B0604020202020204" charset="0"/>
                <a:ea typeface="Calibri" panose="020F0502020204030204" pitchFamily="34" charset="0"/>
                <a:cs typeface="CMBX12"/>
              </a:rPr>
              <a:t>Degree of ne omission/retention (</a:t>
            </a:r>
            <a:r>
              <a:rPr lang="en-IN" sz="2800" b="1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morphosyntactic variation)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33275" y="134173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‘ne’ + verb + ‘pas’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IN" sz="1800" dirty="0">
              <a:effectLst/>
              <a:latin typeface="Quicksand" panose="020B0604020202020204" charset="0"/>
              <a:ea typeface="Calibri" panose="020F0502020204030204" pitchFamily="34" charset="0"/>
              <a:cs typeface="CMR12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Il mange: He is eating.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Il ne mange pas: He does not eat/ He is not eating.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20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Je sais: I know.</a:t>
            </a:r>
            <a:endParaRPr lang="en-IN" sz="20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Je ne sais pas: I do not know</a:t>
            </a:r>
            <a:endParaRPr lang="en-US" sz="20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04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207625" y="57973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IN" sz="1800" dirty="0">
              <a:effectLst/>
              <a:latin typeface="Quicksand" panose="020B0604020202020204" charset="0"/>
              <a:ea typeface="Calibri" panose="020F0502020204030204" pitchFamily="34" charset="0"/>
              <a:cs typeface="CMR12"/>
            </a:endParaRP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`ne’ mostly omitted by native speakers of French </a:t>
            </a:r>
            <a:endParaRPr lang="en-IN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CMR12"/>
              </a:rPr>
              <a:t>A</a:t>
            </a: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lmost always used by non-native French speaker.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 Students learning and speaking French in foreign countries like Canada, India, UK, etc. almost never omit `ne' whereas in France, it is omitted</a:t>
            </a: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by the native speakers.</a:t>
            </a:r>
            <a:endParaRPr lang="en-IN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207625" y="57973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IN" sz="1800" dirty="0">
              <a:effectLst/>
              <a:latin typeface="Quicksand" panose="020B0604020202020204" charset="0"/>
              <a:ea typeface="Calibri" panose="020F0502020204030204" pitchFamily="34" charset="0"/>
              <a:cs typeface="CMR12"/>
            </a:endParaRP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Same levels even with increased attention to speech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It has been observed that more exposure to</a:t>
            </a: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native French (via a stay in Francophone regions/ contact with</a:t>
            </a: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native French forums/media, etc.) correlated positively with ne</a:t>
            </a: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omission.</a:t>
            </a:r>
            <a:endParaRPr lang="en-IN" sz="24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Leads to hypercorrection </a:t>
            </a:r>
          </a:p>
          <a:p>
            <a:pPr indent="-381000">
              <a:buClr>
                <a:schemeClr val="accent1"/>
              </a:buClr>
              <a:buSzPts val="2400"/>
            </a:pPr>
            <a:endParaRPr lang="en-IN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7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133935" y="24276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080926" y="88662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Language acquisition is the study of the processes through which humans acquire language.</a:t>
            </a:r>
            <a:endParaRPr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C8768-4B6D-456E-9185-24C3AC9202C4}"/>
              </a:ext>
            </a:extLst>
          </p:cNvPr>
          <p:cNvSpPr txBox="1"/>
          <p:nvPr/>
        </p:nvSpPr>
        <p:spPr>
          <a:xfrm>
            <a:off x="1245037" y="1674365"/>
            <a:ext cx="630638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81000">
              <a:buClr>
                <a:schemeClr val="accent1"/>
              </a:buClr>
              <a:buSzPts val="2400"/>
              <a:buFont typeface="Arial"/>
              <a:buChar char="◦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Generally, the term language acquisition itself refers to first language acquisition, which mainly studies 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children's’ acquisition of their native language.</a:t>
            </a:r>
          </a:p>
          <a:p>
            <a:pPr marL="457200" indent="-381000">
              <a:buClr>
                <a:schemeClr val="accent1"/>
              </a:buClr>
              <a:buSzPts val="2400"/>
              <a:buFont typeface="Arial"/>
              <a:buChar char="◦"/>
            </a:pP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381000">
              <a:buClr>
                <a:schemeClr val="accent1"/>
              </a:buClr>
              <a:buSzPts val="2400"/>
              <a:buFont typeface="Arial"/>
              <a:buChar char="◦"/>
            </a:pP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381000">
              <a:buClr>
                <a:schemeClr val="accent1"/>
              </a:buClr>
              <a:buSzPts val="2400"/>
              <a:buFont typeface="Arial"/>
              <a:buChar char="◦"/>
            </a:pP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Second language: Any language learnt after the first language/mother tongue</a:t>
            </a:r>
          </a:p>
          <a:p>
            <a:pPr marL="457200" indent="-381000">
              <a:buClr>
                <a:schemeClr val="accent1"/>
              </a:buClr>
              <a:buSzPts val="2400"/>
              <a:buFont typeface="Arial"/>
              <a:buChar char="◦"/>
            </a:pP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381000">
              <a:buClr>
                <a:schemeClr val="accent1"/>
              </a:buClr>
              <a:buSzPts val="2400"/>
              <a:buFont typeface="Arial"/>
              <a:buChar char="◦"/>
            </a:pP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 marL="457200" indent="-381000">
              <a:buClr>
                <a:schemeClr val="accent1"/>
              </a:buClr>
              <a:buSzPts val="2400"/>
              <a:buFont typeface="Arial"/>
              <a:buChar char="◦"/>
            </a:pP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Second language acquisition/Second language learning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36320" y="1169231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Quicksand" panose="020B0604020202020204" charset="0"/>
                <a:ea typeface="Calibri" panose="020F0502020204030204" pitchFamily="34" charset="0"/>
                <a:cs typeface="CMBX12"/>
              </a:rPr>
              <a:t>Use of on/nous for 1st person plural referents</a:t>
            </a:r>
            <a:endParaRPr lang="en-IN" sz="2800" b="1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33275" y="134173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‘Nous’ vs ‘On’ for ‘We’</a:t>
            </a:r>
          </a:p>
          <a:p>
            <a:pPr marL="38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Nous vous attendons: We are waiting for you. (H)</a:t>
            </a:r>
            <a:endParaRPr lang="en-IN" sz="20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On vous attend: We are waiting for you. (L)</a:t>
            </a:r>
            <a:endParaRPr lang="en-IN" sz="20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20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359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024715" y="-98449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A native</a:t>
            </a: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speaker of French will generally use the word `On' for `We' whereas</a:t>
            </a: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speakers in foreign language use `Nous’. </a:t>
            </a:r>
          </a:p>
          <a:p>
            <a:pPr indent="-381000">
              <a:buClr>
                <a:schemeClr val="accent1"/>
              </a:buClr>
              <a:buSzPts val="2400"/>
            </a:pPr>
            <a:endParaRPr lang="en-US" sz="24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00">
              <a:buClr>
                <a:schemeClr val="accent1"/>
              </a:buClr>
              <a:buSzPts val="2400"/>
            </a:pP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outside classroom environment</a:t>
            </a: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always used ‘Nous’ and practiced ‘ne’ retention.</a:t>
            </a:r>
          </a:p>
          <a:p>
            <a:pPr marL="76200" indent="0">
              <a:buClr>
                <a:schemeClr val="accent1"/>
              </a:buClr>
              <a:buSzPts val="2400"/>
              <a:buNone/>
            </a:pPr>
            <a:endParaRPr lang="en-US" sz="24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Nous allons aller au parc</a:t>
            </a:r>
          </a:p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On va aller au parc</a:t>
            </a:r>
            <a:endParaRPr lang="en-US" sz="20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buClr>
                <a:schemeClr val="accent1"/>
              </a:buClr>
              <a:buSzPts val="2400"/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buClr>
                <a:schemeClr val="accent1"/>
              </a:buClr>
              <a:buSzPts val="2400"/>
              <a:buNone/>
            </a:pPr>
            <a:endParaRPr lang="en-IN" sz="20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20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3337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36320" y="1169231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Quicksand" panose="020B0604020202020204" charset="0"/>
                <a:ea typeface="Calibri" panose="020F0502020204030204" pitchFamily="34" charset="0"/>
                <a:cs typeface="CMBX12"/>
              </a:rPr>
              <a:t>/l/ deletion/retention (phonological variation)</a:t>
            </a:r>
            <a:endParaRPr lang="en-IN" sz="2800" b="1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33275" y="134173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While pronouncing third person subject pronouns, namely `Il' (He), `Elle'(She), `Ils'(They) and `Elles'(They). 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Excluded by NS, Almost always included by NNS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-IN" sz="2400" dirty="0">
                <a:latin typeface="Quicksand" panose="020B0604020202020204" charset="0"/>
                <a:ea typeface="Calibri" panose="020F0502020204030204" pitchFamily="34" charset="0"/>
                <a:cs typeface="CMR12"/>
              </a:rPr>
              <a:t>NNS</a:t>
            </a:r>
            <a:r>
              <a:rPr lang="en-IN" sz="2400" dirty="0">
                <a:effectLst/>
                <a:latin typeface="Quicksand" panose="020B0604020202020204" charset="0"/>
                <a:ea typeface="Calibri" panose="020F0502020204030204" pitchFamily="34" charset="0"/>
                <a:cs typeface="CMR12"/>
              </a:rPr>
              <a:t> who have never been to France show almost no /l/ deletion</a:t>
            </a:r>
            <a:endParaRPr lang="en-IN" sz="24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buClr>
                <a:schemeClr val="accent1"/>
              </a:buClr>
              <a:buSzPts val="2400"/>
              <a:buNone/>
            </a:pPr>
            <a:endParaRPr lang="en-US" sz="2800" dirty="0"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-US" sz="20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381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dk1"/>
                </a:solidFill>
              </a:rPr>
              <a:t>Some stats based on French SLA variationist studies:</a:t>
            </a:r>
            <a:endParaRPr sz="6000" b="1" dirty="0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117310" y="1567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Rehner (2010)</a:t>
            </a:r>
            <a:endParaRPr sz="4800" b="1" dirty="0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188045" y="86494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Conducted on Canadian University level students - </a:t>
            </a:r>
            <a:endParaRPr sz="1800" dirty="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9875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98%</a:t>
            </a:r>
            <a:endParaRPr sz="4800" b="1"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65085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Omission rates amongst L1 speakers</a:t>
            </a:r>
            <a:endParaRPr sz="18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188045" y="157618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42%</a:t>
            </a:r>
            <a:endParaRPr sz="4800" b="1"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219722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N</a:t>
            </a:r>
            <a:r>
              <a:rPr lang="en" sz="1800" dirty="0"/>
              <a:t>e-omission rates amongst L2 speakers </a:t>
            </a:r>
            <a:endParaRPr sz="1800"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117310" y="1567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/>
              <a:t>Sax</a:t>
            </a:r>
            <a:r>
              <a:rPr lang="en" sz="4800" b="1" dirty="0"/>
              <a:t> (2003)</a:t>
            </a:r>
            <a:endParaRPr sz="4800" b="1" dirty="0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188045" y="86494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Conducted on American Learners of French - </a:t>
            </a:r>
            <a:endParaRPr sz="18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188045" y="1356278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09%</a:t>
            </a:r>
            <a:endParaRPr sz="4800" b="1"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99144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On usage by those with no native exposure</a:t>
            </a:r>
            <a:endParaRPr sz="1800"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B0F91-4163-4D2F-9108-41889B612F61}"/>
              </a:ext>
            </a:extLst>
          </p:cNvPr>
          <p:cNvSpPr txBox="1"/>
          <p:nvPr/>
        </p:nvSpPr>
        <p:spPr>
          <a:xfrm>
            <a:off x="1188045" y="257175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1"/>
                </a:solidFill>
                <a:latin typeface="Quicksand" panose="020B0604020202020204" charset="0"/>
              </a:rPr>
              <a:t>93%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CA41E-8A60-46D2-9398-C319FF904A21}"/>
              </a:ext>
            </a:extLst>
          </p:cNvPr>
          <p:cNvSpPr txBox="1"/>
          <p:nvPr/>
        </p:nvSpPr>
        <p:spPr>
          <a:xfrm>
            <a:off x="1284950" y="33573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Quicksand" panose="020B0604020202020204" charset="0"/>
              </a:rPr>
              <a:t>On usage by those with native exposure (upto 1 year spent abroad)</a:t>
            </a:r>
            <a:endParaRPr lang="en-IN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49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117310" y="1567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/>
              <a:t>Lemee, Vera</a:t>
            </a:r>
            <a:r>
              <a:rPr lang="en" sz="4800" b="1" dirty="0"/>
              <a:t> (2006)</a:t>
            </a:r>
            <a:endParaRPr sz="4800" b="1" dirty="0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188045" y="86494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Conducted on various L2 learners of French -</a:t>
            </a:r>
            <a:endParaRPr sz="1800" dirty="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3398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33%</a:t>
            </a:r>
            <a:endParaRPr sz="4800" b="1"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00315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After spending up to 1 year in France</a:t>
            </a:r>
            <a:endParaRPr sz="18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188045" y="1356278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06%</a:t>
            </a:r>
            <a:endParaRPr sz="4800" b="1"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99144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/l/ deletion (no native exposure)</a:t>
            </a:r>
            <a:endParaRPr sz="1800"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B0F91-4163-4D2F-9108-41889B612F61}"/>
              </a:ext>
            </a:extLst>
          </p:cNvPr>
          <p:cNvSpPr txBox="1"/>
          <p:nvPr/>
        </p:nvSpPr>
        <p:spPr>
          <a:xfrm>
            <a:off x="1284950" y="344756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1"/>
                </a:solidFill>
                <a:latin typeface="Quicksand" panose="020B0604020202020204" charset="0"/>
              </a:rPr>
              <a:t>90%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CA41E-8A60-46D2-9398-C319FF904A21}"/>
              </a:ext>
            </a:extLst>
          </p:cNvPr>
          <p:cNvSpPr txBox="1"/>
          <p:nvPr/>
        </p:nvSpPr>
        <p:spPr>
          <a:xfrm>
            <a:off x="1348740" y="41835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Quicksand" panose="020B0604020202020204" charset="0"/>
              </a:rPr>
              <a:t>Native speakers</a:t>
            </a:r>
            <a:endParaRPr lang="en-IN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1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D921-5E15-4CC1-812A-E8D37216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435" y="318968"/>
            <a:ext cx="6767100" cy="532200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7094D-F8DE-4CF3-8FE3-9EB41F51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35" y="1015073"/>
            <a:ext cx="6927900" cy="3531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One fairly consistent finding </a:t>
            </a:r>
            <a:r>
              <a:rPr lang="en-IN" sz="20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 far </a:t>
            </a: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is the over-use of formal variants (L1 and L2 variations).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It has been linked to restricted access to sufficiently diverse linguistic input.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Lack of access makes it very difficult for L2 users to pick up the variation patterns (develop sociolinguistic competence).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Instructed L2 learners are mainly exposed to formal speech styles and written material.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790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D921-5E15-4CC1-812A-E8D37216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435" y="142418"/>
            <a:ext cx="6767100" cy="532200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7094D-F8DE-4CF3-8FE3-9EB41F51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435" y="674618"/>
            <a:ext cx="6927900" cy="3531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Both variants are equally ‘native’ in appropriate settings. </a:t>
            </a:r>
            <a:r>
              <a:rPr lang="en-IN" dirty="0">
                <a:latin typeface="Quicksand" panose="020B0604020202020204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tudents learning French in third world countries often have very little knowledge of these variations</a:t>
            </a:r>
            <a:endParaRPr lang="en-US" sz="2000" dirty="0">
              <a:latin typeface="Quicksand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Classroom model requires richer sociolinguistic perspectives, encouragement to interact with native media.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According to Dewaele and Regan (2002), without spending significant time abroad, learners are ‘scared to express themselves’ with NSs (Their self-assessed low competence levels discourage them from using the L2 outside the classroom. (communicative anxiety)</a:t>
            </a:r>
          </a:p>
        </p:txBody>
      </p:sp>
    </p:spTree>
    <p:extLst>
      <p:ext uri="{BB962C8B-B14F-4D97-AF65-F5344CB8AC3E}">
        <p14:creationId xmlns:p14="http://schemas.microsoft.com/office/powerpoint/2010/main" val="1365954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185457" y="2266950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</a:rPr>
              <a:t>MERCI BEAUCOUP!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43000" y="61822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39C0BA"/>
                </a:solidFill>
              </a:rPr>
              <a:t>Differences from learning L1</a:t>
            </a:r>
            <a:endParaRPr sz="2400" b="1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33275" y="1584792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IN" sz="2400" dirty="0"/>
              <a:t>Already have a language for communicating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In many cases, no constant interaction with L2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buSzPts val="2400"/>
            </a:pPr>
            <a:r>
              <a:rPr lang="en-US" sz="1600" dirty="0">
                <a:solidFill>
                  <a:srgbClr val="F3F3F3"/>
                </a:solidFill>
                <a:latin typeface="Quicksand" panose="020B0604020202020204" charset="0"/>
              </a:rPr>
              <a:t>Long H., Michael, Larsen Freeman, Diane. An Introduction to Second Language Acquisition Research.  </a:t>
            </a:r>
            <a:endParaRPr lang="en-US" sz="1600" dirty="0">
              <a:latin typeface="Quicksand" panose="020B0604020202020204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-US" sz="1600" dirty="0">
                <a:latin typeface="Quicksand" panose="020B0604020202020204" charset="0"/>
              </a:rPr>
              <a:t>Green, Elizabeth (2010). Sociolinguistic variation in French as a foreign language: a case study.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-US" sz="1600" b="0" i="0" u="none" strike="noStrike" baseline="0" dirty="0">
                <a:latin typeface="Quicksand" panose="020B0604020202020204" charset="0"/>
              </a:rPr>
              <a:t>Lemee, Isabelle Regan, Vera. (2006). The L2 acquisition of a phonological variable: The case of /l/ deletion in French.</a:t>
            </a: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43000" y="5877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39C0BA"/>
                </a:solidFill>
              </a:rPr>
              <a:t>Role of L1 in L2 acquisition process</a:t>
            </a:r>
            <a:endParaRPr sz="2400" b="1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33275" y="1341731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Can be a f</a:t>
            </a: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acilitator or inhibitor of the learning process.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from different L1s will tend to follow the same developmental patterns, but move along the different learning stages more or less quickly depending on their L1. </a:t>
            </a:r>
            <a:r>
              <a:rPr lang="en-US" sz="18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(English vs Italian vs Chinese)</a:t>
            </a:r>
            <a:endParaRPr lang="en-US" sz="18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often fall back to L1 when they lack knowledge of a rule in L2.</a:t>
            </a:r>
            <a:endParaRPr lang="en-US" sz="2400" dirty="0"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97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5476-408B-48AB-B11E-57FBFFF2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02" y="816349"/>
            <a:ext cx="6858000" cy="345000"/>
          </a:xfrm>
        </p:spPr>
        <p:txBody>
          <a:bodyPr/>
          <a:lstStyle/>
          <a:p>
            <a:r>
              <a:rPr lang="en-IN" b="1" dirty="0"/>
              <a:t>Some early challenges for English learners (point of grammatical differences)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65B9B-2D7A-44FB-ACA0-13B3BE091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IN" sz="1800" dirty="0"/>
              <a:t>Adjective placed after the noun it is describing</a:t>
            </a:r>
          </a:p>
          <a:p>
            <a:pPr marL="38100" indent="0">
              <a:buClr>
                <a:schemeClr val="accent1"/>
              </a:buClr>
              <a:buNone/>
            </a:pPr>
            <a:r>
              <a:rPr lang="en-IN" sz="1800" dirty="0"/>
              <a:t>une table ronde</a:t>
            </a:r>
          </a:p>
          <a:p>
            <a:pPr marL="38100" indent="0">
              <a:buClr>
                <a:schemeClr val="accent1"/>
              </a:buClr>
              <a:buNone/>
            </a:pPr>
            <a:r>
              <a:rPr lang="en-IN" sz="1800" dirty="0"/>
              <a:t>un mot francais</a:t>
            </a:r>
          </a:p>
          <a:p>
            <a:pPr>
              <a:buClr>
                <a:schemeClr val="accent1"/>
              </a:buClr>
            </a:pPr>
            <a:r>
              <a:rPr lang="en-IN" sz="1800" dirty="0"/>
              <a:t>English pronouns distinguish between human and inanimate referents (him, her, it, etc.) whereas in French, ‘le’ and ‘la’ point to human as well as inanimate references</a:t>
            </a:r>
          </a:p>
          <a:p>
            <a:pPr>
              <a:buClr>
                <a:schemeClr val="accent1"/>
              </a:buClr>
            </a:pPr>
            <a:r>
              <a:rPr lang="en-IN" sz="1800" dirty="0"/>
              <a:t>Struggle with infinitives:</a:t>
            </a:r>
          </a:p>
          <a:p>
            <a:pPr marL="38100" indent="0">
              <a:buClr>
                <a:schemeClr val="accent1"/>
              </a:buClr>
              <a:buNone/>
            </a:pPr>
            <a:br>
              <a:rPr lang="fr-FR" sz="1100" dirty="0"/>
            </a:br>
            <a:r>
              <a:rPr lang="fr-FR" sz="1600" dirty="0">
                <a:solidFill>
                  <a:schemeClr val="bg1"/>
                </a:solidFill>
                <a:latin typeface="Quicksand" panose="020B0604020202020204" charset="0"/>
              </a:rPr>
              <a:t>M</a:t>
            </a:r>
            <a:r>
              <a:rPr lang="fr-FR" sz="16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on frère regarde(r</a:t>
            </a:r>
            <a:r>
              <a:rPr lang="fr-FR" sz="1600" dirty="0">
                <a:solidFill>
                  <a:schemeClr val="bg1"/>
                </a:solidFill>
                <a:latin typeface="Quicksand" panose="020B0604020202020204" charset="0"/>
              </a:rPr>
              <a:t>)</a:t>
            </a:r>
            <a:r>
              <a:rPr lang="fr-FR" sz="16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 la télévision</a:t>
            </a:r>
          </a:p>
          <a:p>
            <a:pPr marL="38100" indent="0">
              <a:buClr>
                <a:schemeClr val="accent1"/>
              </a:buClr>
              <a:buNone/>
            </a:pPr>
            <a:endParaRPr lang="en-IN" sz="16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E6D2-E895-44E1-974D-F596079D3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9806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34241" y="1488152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1789970" y="0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SLA Theories</a:t>
            </a:r>
            <a:endParaRPr sz="6000" b="1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68558-C245-4592-B937-4CE470FB4E24}"/>
              </a:ext>
            </a:extLst>
          </p:cNvPr>
          <p:cNvSpPr txBox="1"/>
          <p:nvPr/>
        </p:nvSpPr>
        <p:spPr>
          <a:xfrm>
            <a:off x="2177415" y="1452697"/>
            <a:ext cx="4644390" cy="2248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How language learning takes place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important for SLA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How to better second language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A0CA-A63E-4A1C-9892-E758BB43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855" y="402788"/>
            <a:ext cx="6767100" cy="532200"/>
          </a:xfrm>
        </p:spPr>
        <p:txBody>
          <a:bodyPr/>
          <a:lstStyle/>
          <a:p>
            <a:r>
              <a:rPr lang="en-IN" b="1" dirty="0"/>
              <a:t>1. MONITOR MODEL (KRASHEN)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34BD8-3A74-46CF-9002-402BBF9C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2" y="1529715"/>
            <a:ext cx="1781175" cy="257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52C0B-49D7-4CEB-843C-AAA62C2AA3E4}"/>
              </a:ext>
            </a:extLst>
          </p:cNvPr>
          <p:cNvSpPr txBox="1"/>
          <p:nvPr/>
        </p:nvSpPr>
        <p:spPr>
          <a:xfrm>
            <a:off x="3848146" y="1945303"/>
            <a:ext cx="43966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Quicksand" panose="020B0604020202020204" charset="0"/>
              </a:rPr>
              <a:t>“Language acquisition does not require extensive use of conscious grammatical rules, and does not require tedious drill”</a:t>
            </a:r>
          </a:p>
          <a:p>
            <a:r>
              <a:rPr lang="en-IN" sz="18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         - S</a:t>
            </a:r>
            <a:r>
              <a:rPr lang="en-IN" sz="1800" dirty="0">
                <a:solidFill>
                  <a:schemeClr val="bg1"/>
                </a:solidFill>
                <a:latin typeface="Quicksand" panose="020B0604020202020204" charset="0"/>
              </a:rPr>
              <a:t>tephen Krashen</a:t>
            </a:r>
            <a:endParaRPr lang="en-IN" sz="1800" b="0" i="0" dirty="0">
              <a:solidFill>
                <a:schemeClr val="bg1"/>
              </a:solidFill>
              <a:effectLst/>
              <a:latin typeface="Quicksand" panose="020B060402020202020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80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43940" y="6258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39C0BA"/>
                </a:solidFill>
              </a:rPr>
              <a:t>MONITOR MODEL (KRASHEN)</a:t>
            </a:r>
            <a:endParaRPr sz="2400" b="1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33275" y="970849"/>
            <a:ext cx="758988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Krashen’s Theory of SLA consists of five hypotheses: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acquisition/learning hypothesis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natural order hypothesis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input hypothesis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monitor hypothesis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 affective filter hypothesis</a:t>
            </a:r>
            <a:endParaRPr lang="en-US" sz="2400" dirty="0">
              <a:effectLst/>
              <a:latin typeface="Quicksan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764633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509</TotalTime>
  <Words>1720</Words>
  <Application>Microsoft Office PowerPoint</Application>
  <PresentationFormat>On-screen Show (16:9)</PresentationFormat>
  <Paragraphs>204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Quicksand</vt:lpstr>
      <vt:lpstr>Arial</vt:lpstr>
      <vt:lpstr>Courier New</vt:lpstr>
      <vt:lpstr>Arial</vt:lpstr>
      <vt:lpstr>Eleanor template</vt:lpstr>
      <vt:lpstr>L1 = English, L2 = French</vt:lpstr>
      <vt:lpstr>Contents</vt:lpstr>
      <vt:lpstr>Introduction</vt:lpstr>
      <vt:lpstr>Differences from learning L1</vt:lpstr>
      <vt:lpstr>Role of L1 in L2 acquisition process</vt:lpstr>
      <vt:lpstr>Some early challenges for English learners (point of grammatical differences)</vt:lpstr>
      <vt:lpstr>SLA Theories</vt:lpstr>
      <vt:lpstr>1. MONITOR MODEL (KRASHEN) </vt:lpstr>
      <vt:lpstr>MONITOR MODEL (KRASHEN)</vt:lpstr>
      <vt:lpstr>The Acquisition/Learning Hypothesis</vt:lpstr>
      <vt:lpstr>The Natural Order Hypothesis</vt:lpstr>
      <vt:lpstr>The Input Hypothesis</vt:lpstr>
      <vt:lpstr>The Monitor Hypothesis</vt:lpstr>
      <vt:lpstr>The Affective Filter Hypothesis</vt:lpstr>
      <vt:lpstr>2. Acculturation model (Schumann)</vt:lpstr>
      <vt:lpstr>PowerPoint Presentation</vt:lpstr>
      <vt:lpstr>PowerPoint Presentation</vt:lpstr>
      <vt:lpstr>PowerPoint Presentation</vt:lpstr>
      <vt:lpstr>PowerPoint Presentation</vt:lpstr>
      <vt:lpstr>3. UG and SLA (Chomsky)</vt:lpstr>
      <vt:lpstr>UNIVERSAL GRAMMAR</vt:lpstr>
      <vt:lpstr>PowerPoint Presentation</vt:lpstr>
      <vt:lpstr>DO L2 LEARNERS HAVE ACCESS TO UG?</vt:lpstr>
      <vt:lpstr>Some problems of UG in the Context of SLA:</vt:lpstr>
      <vt:lpstr>SLA Research</vt:lpstr>
      <vt:lpstr>Some variations in French (L1 vs L2 speaker)</vt:lpstr>
      <vt:lpstr>Degree of ne omission/retention (morphosyntactic variation)</vt:lpstr>
      <vt:lpstr>PowerPoint Presentation</vt:lpstr>
      <vt:lpstr>PowerPoint Presentation</vt:lpstr>
      <vt:lpstr>Use of on/nous for 1st person plural referents</vt:lpstr>
      <vt:lpstr>PowerPoint Presentation</vt:lpstr>
      <vt:lpstr>/l/ deletion/retention (phonological variation)</vt:lpstr>
      <vt:lpstr>Some stats based on French SLA variationist studies:</vt:lpstr>
      <vt:lpstr>Rehner (2010)</vt:lpstr>
      <vt:lpstr>Sax (2003)</vt:lpstr>
      <vt:lpstr>Lemee, Vera (2006)</vt:lpstr>
      <vt:lpstr>Conclusion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= English, L2 = French</dc:title>
  <dc:creator>AJITs</dc:creator>
  <cp:lastModifiedBy>Ajit Singh</cp:lastModifiedBy>
  <cp:revision>35</cp:revision>
  <dcterms:modified xsi:type="dcterms:W3CDTF">2021-03-30T07:30:30Z</dcterms:modified>
</cp:coreProperties>
</file>