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63" r:id="rId6"/>
    <p:sldId id="261" r:id="rId7"/>
    <p:sldId id="265" r:id="rId8"/>
    <p:sldId id="266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-702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941F28-92B1-4927-A694-DFCAFCAA4D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75FFFB7-8209-4832-B992-C64B4BEA46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13F5AFF-B64F-46B4-A1E8-0075DCEB3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BC1FE-E5EB-4E4D-9CB2-7977C11BDC3C}" type="datetimeFigureOut">
              <a:rPr lang="en-IN" smtClean="0"/>
              <a:pPr/>
              <a:t>18-07-2021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CD81F94-EE2F-41BC-8150-6FD1765E8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0DBA55D-C693-4147-9D0F-5934468C0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8ABDB-8A29-4F5A-A5AF-35D15E95B2D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153485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5936DD-443E-4123-8171-10F8A2C7D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DA60D46-7B6D-4714-AFAA-8A8ADF7839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9F058DE-DC1F-4831-A4D5-B0024E208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BC1FE-E5EB-4E4D-9CB2-7977C11BDC3C}" type="datetimeFigureOut">
              <a:rPr lang="en-IN" smtClean="0"/>
              <a:pPr/>
              <a:t>18-07-2021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B2FCCB2-F540-4191-B0A6-C92326538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BC663DF-A261-4FA1-8D25-CB3792F34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8ABDB-8A29-4F5A-A5AF-35D15E95B2D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725461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33685A36-5BAA-4B1F-BDE2-F49F0CE42E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8709B07-B51C-4C39-958D-DB855C68AC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7E29258-5F07-4E6D-9A70-902B59345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BC1FE-E5EB-4E4D-9CB2-7977C11BDC3C}" type="datetimeFigureOut">
              <a:rPr lang="en-IN" smtClean="0"/>
              <a:pPr/>
              <a:t>18-07-2021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0418C44-8221-4E8F-90AF-C8D811195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C81ED0D-2B33-4129-A79F-D48AC5B88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8ABDB-8A29-4F5A-A5AF-35D15E95B2D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93808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4DF18B-A44F-4C7B-B2ED-CE1B34D6A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8B02871-8089-4550-A2FB-ECCDCE17E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0979DCA-2A51-4AD4-ABDA-4F047BE7D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BC1FE-E5EB-4E4D-9CB2-7977C11BDC3C}" type="datetimeFigureOut">
              <a:rPr lang="en-IN" smtClean="0"/>
              <a:pPr/>
              <a:t>18-07-2021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0F9A9CC-D169-42B8-9A59-285A42315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643504C-2084-4EC4-ADE9-7BED9F648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8ABDB-8A29-4F5A-A5AF-35D15E95B2D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110922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9A95ADF-EDE6-4F08-9912-FF448B57D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17D2186-3B25-4E32-833E-948DB296D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8422EF8-8E76-4DC9-90E5-155596C04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BC1FE-E5EB-4E4D-9CB2-7977C11BDC3C}" type="datetimeFigureOut">
              <a:rPr lang="en-IN" smtClean="0"/>
              <a:pPr/>
              <a:t>18-07-2021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CF1D361-61CA-4582-82CF-9724A5901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5DFE420-BE86-43D7-A324-A8EBB5CB0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8ABDB-8A29-4F5A-A5AF-35D15E95B2D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642639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8FE4FF2-3D88-4859-AD3A-292E57A16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4960128-851F-4224-ACF4-9AB7528D8E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5431967-A85D-45EA-AA90-57D65C5BE9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93F09CC-8887-4665-8E44-C88C83C46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BC1FE-E5EB-4E4D-9CB2-7977C11BDC3C}" type="datetimeFigureOut">
              <a:rPr lang="en-IN" smtClean="0"/>
              <a:pPr/>
              <a:t>18-07-2021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E89AC1C-1EF0-413A-99F2-92E1C992D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17B05F8-BBA3-4449-B836-B1DD4A788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8ABDB-8A29-4F5A-A5AF-35D15E95B2D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65459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A3490F2-B7E5-45B4-BC73-0734B6B09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9852C93-7925-4192-939E-7B6E783BCD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F972846-CF42-40A9-9CFA-99005D1058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6E55BB85-8C4F-4F2E-8D44-AFA4951040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763638E8-C21D-44A0-BEC2-0CA550F52A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03650839-4EC5-4910-863D-48FCCBAEC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BC1FE-E5EB-4E4D-9CB2-7977C11BDC3C}" type="datetimeFigureOut">
              <a:rPr lang="en-IN" smtClean="0"/>
              <a:pPr/>
              <a:t>18-07-2021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3D7E8EB6-234E-4860-8BA2-96FAA79B5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2E24ECE3-794D-4EA9-8BE8-7902F2D73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8ABDB-8A29-4F5A-A5AF-35D15E95B2D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935782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D3580E2-B815-419A-BCC9-73C90D6F8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D834E98-06BD-4BD7-9807-99D8CD09E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BC1FE-E5EB-4E4D-9CB2-7977C11BDC3C}" type="datetimeFigureOut">
              <a:rPr lang="en-IN" smtClean="0"/>
              <a:pPr/>
              <a:t>18-07-2021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233A036-4506-4C74-8E10-975F1EC8B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755BF6E-E491-49A4-8D84-62EFF13EB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8ABDB-8A29-4F5A-A5AF-35D15E95B2D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402105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1CE34383-0F86-43C8-AC57-1641BBB95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BC1FE-E5EB-4E4D-9CB2-7977C11BDC3C}" type="datetimeFigureOut">
              <a:rPr lang="en-IN" smtClean="0"/>
              <a:pPr/>
              <a:t>18-07-2021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B36132D-E5F8-4847-AD58-8B5602650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5C95B44-196D-4211-9F6B-75FD1520C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8ABDB-8A29-4F5A-A5AF-35D15E95B2D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03310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3D02FF2-BEE2-4C0B-94E5-EBBD28308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DFF6F85-F4A1-4BF2-B240-124BEADE5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6CE51C4-DBB0-473E-803B-5AF62D4FBE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D6B6339-C111-4A31-A357-41C76ED6C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BC1FE-E5EB-4E4D-9CB2-7977C11BDC3C}" type="datetimeFigureOut">
              <a:rPr lang="en-IN" smtClean="0"/>
              <a:pPr/>
              <a:t>18-07-2021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D4E5750-6AA3-4276-98E2-A94EC5F38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8EE182B-FA0A-4CAC-B961-D9670F431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8ABDB-8A29-4F5A-A5AF-35D15E95B2D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76542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4D7DF1-C593-4883-B2C0-A32B35EDA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F3D9D1DF-3FC9-4870-8386-A8AF744ADC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DA4A7EB-1C1C-4BF1-85CC-6D6167C243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0867BF5-8206-4FF9-92B2-A9AFC5029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BC1FE-E5EB-4E4D-9CB2-7977C11BDC3C}" type="datetimeFigureOut">
              <a:rPr lang="en-IN" smtClean="0"/>
              <a:pPr/>
              <a:t>18-07-2021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CC80C32-612E-4C2B-8A19-8D9C8D82C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7E10502-2855-464F-BE6C-BD70BB70A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8ABDB-8A29-4F5A-A5AF-35D15E95B2D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701736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100000">
              <a:schemeClr val="accent3">
                <a:lumMod val="75000"/>
              </a:schemeClr>
            </a:gs>
            <a:gs pos="25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258495B0-4280-4C50-992B-D1072CF11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1CF6330-F686-4B6F-AF75-BDCC84078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F05B3E4-683B-4EC9-BA6D-D69830AC37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BC1FE-E5EB-4E4D-9CB2-7977C11BDC3C}" type="datetimeFigureOut">
              <a:rPr lang="en-IN" smtClean="0"/>
              <a:pPr/>
              <a:t>18-07-2021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8437BD7-0ADC-4D60-B34F-BB9C94ADA0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55D7DA0-0001-4D11-9FEE-CDB9E3B346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8ABDB-8A29-4F5A-A5AF-35D15E95B2D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009821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294D3B68-99CF-42C5-B14E-91166148971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690868" y="262842"/>
            <a:ext cx="6332316" cy="63323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74AA1EBB-8087-4A45-9030-2813C39FA99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457983" y="-294823"/>
            <a:ext cx="2166968" cy="18950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9815FD06-E50C-4146-82A1-974AA54E467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5400000">
            <a:off x="457982" y="5257742"/>
            <a:ext cx="2166968" cy="1895082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xmlns="" id="{6AC3307D-8FA8-49AD-8BC6-68FA4B50C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5700" y="1909823"/>
            <a:ext cx="5347504" cy="1400537"/>
          </a:xfrm>
        </p:spPr>
        <p:txBody>
          <a:bodyPr>
            <a:normAutofit/>
          </a:bodyPr>
          <a:lstStyle/>
          <a:p>
            <a:r>
              <a:rPr lang="en-US" sz="8000" b="1" dirty="0">
                <a:latin typeface="Baskerville Old Face" panose="02020602080505020303" pitchFamily="18" charset="0"/>
              </a:rPr>
              <a:t>SoundSpark</a:t>
            </a:r>
            <a:endParaRPr lang="en-IN" sz="8000" b="1" dirty="0">
              <a:latin typeface="Baskerville Old Face" panose="02020602080505020303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31B3832-B4A1-443A-A27D-792E7E6C0293}"/>
              </a:ext>
            </a:extLst>
          </p:cNvPr>
          <p:cNvSpPr txBox="1"/>
          <p:nvPr/>
        </p:nvSpPr>
        <p:spPr>
          <a:xfrm>
            <a:off x="7083706" y="3310360"/>
            <a:ext cx="42131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Baskerville Old Face" panose="02020602080505020303" pitchFamily="18" charset="0"/>
              </a:rPr>
              <a:t>TEAM PIXELS</a:t>
            </a:r>
            <a:endParaRPr lang="en-IN" sz="4000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2263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A9427DE3-66E0-4812-BD58-8410549C417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45796" y="-2"/>
            <a:ext cx="6858002" cy="685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49808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Admin-PC\Downloads\image_2021-07-18_151906-removebg-preview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25189" y="796834"/>
            <a:ext cx="7493446" cy="529839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249808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294D3B68-99CF-42C5-B14E-91166148971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690868" y="262842"/>
            <a:ext cx="6332316" cy="63323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74AA1EBB-8087-4A45-9030-2813C39FA99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457983" y="-294823"/>
            <a:ext cx="2166968" cy="18950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9815FD06-E50C-4146-82A1-974AA54E467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5400000">
            <a:off x="457982" y="5257742"/>
            <a:ext cx="2166968" cy="1895082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xmlns="" id="{F5C7DFDE-CC0E-44D0-A874-1DCF1AFF4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5012" y="381452"/>
            <a:ext cx="8321233" cy="1325563"/>
          </a:xfrm>
        </p:spPr>
        <p:txBody>
          <a:bodyPr/>
          <a:lstStyle/>
          <a:p>
            <a:pPr algn="ctr"/>
            <a:r>
              <a:rPr lang="en-US" dirty="0">
                <a:latin typeface="BankGothic Md BT" panose="020B0807020203060204" pitchFamily="34" charset="0"/>
              </a:rPr>
              <a:t>What is SoundSpark</a:t>
            </a:r>
            <a:endParaRPr lang="en-IN" dirty="0">
              <a:latin typeface="BankGothic Md BT" panose="020B0807020203060204" pitchFamily="34" charset="0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xmlns="" id="{055347CA-FF1E-46AA-B9BD-DF3818707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566" y="1825624"/>
            <a:ext cx="8321234" cy="23389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0" i="0" dirty="0">
                <a:effectLst/>
                <a:latin typeface="Lucida Fax" panose="02060602050505020204" pitchFamily="18" charset="0"/>
              </a:rPr>
              <a:t>SoundSpark is a wearable technology that helps people who suffer from loss of hearing by monitoring the surrounding sound and turning it into appropriate vibrations on their hands.</a:t>
            </a:r>
            <a:endParaRPr lang="en-IN" dirty="0">
              <a:latin typeface="Lucida Fax" panose="020606020505050202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6DDF5AA-5CF4-4E26-BBD6-5DDB3A8D84B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515349" y="4164536"/>
            <a:ext cx="2838450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92567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294D3B68-99CF-42C5-B14E-91166148971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690868" y="262842"/>
            <a:ext cx="6332316" cy="63323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74AA1EBB-8087-4A45-9030-2813C39FA99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457983" y="-294823"/>
            <a:ext cx="2166968" cy="18950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9815FD06-E50C-4146-82A1-974AA54E467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5400000">
            <a:off x="457982" y="5257742"/>
            <a:ext cx="2166968" cy="189508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1B7FEFF3-07D1-4C2D-A2CD-F95A3441C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2400" y="381452"/>
            <a:ext cx="8864793" cy="1325563"/>
          </a:xfrm>
        </p:spPr>
        <p:txBody>
          <a:bodyPr/>
          <a:lstStyle/>
          <a:p>
            <a:pPr algn="ctr"/>
            <a:r>
              <a:rPr lang="en-US" dirty="0">
                <a:latin typeface="BankGothic Md BT" panose="020B0807020203060204" pitchFamily="34" charset="0"/>
              </a:rPr>
              <a:t>Who will need SoundSpark</a:t>
            </a:r>
            <a:endParaRPr lang="en-IN" dirty="0">
              <a:latin typeface="BankGothic Md BT" panose="020B080702020306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6BBA3C1-4818-4AF0-9FF9-91C01335D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5796" y="1825625"/>
            <a:ext cx="8518003" cy="4351338"/>
          </a:xfrm>
        </p:spPr>
        <p:txBody>
          <a:bodyPr/>
          <a:lstStyle/>
          <a:p>
            <a:pPr algn="ctr"/>
            <a:r>
              <a:rPr lang="en-US" dirty="0">
                <a:latin typeface="Lucida Fax" panose="02060602050505020204" pitchFamily="18" charset="0"/>
              </a:rPr>
              <a:t> People with hearing loss.</a:t>
            </a:r>
          </a:p>
          <a:p>
            <a:pPr algn="ctr"/>
            <a:r>
              <a:rPr lang="en-US" dirty="0">
                <a:latin typeface="Lucida Fax" panose="02060602050505020204" pitchFamily="18" charset="0"/>
              </a:rPr>
              <a:t>Elderly people who have reduced sense of hearing.</a:t>
            </a:r>
            <a:endParaRPr lang="en-IN" dirty="0">
              <a:latin typeface="Lucida Fax" panose="020606020505050202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BDA0DFAC-FD39-4E4A-92D0-86C8691AF88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433101" y="3055763"/>
            <a:ext cx="58293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87787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294D3B68-99CF-42C5-B14E-91166148971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770767" y="262842"/>
            <a:ext cx="6332316" cy="63323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74AA1EBB-8087-4A45-9030-2813C39FA99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457983" y="-294823"/>
            <a:ext cx="2166968" cy="18950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9815FD06-E50C-4146-82A1-974AA54E467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5400000">
            <a:off x="457982" y="5257742"/>
            <a:ext cx="2166968" cy="189508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E445819A-D4AD-484C-B61E-8AA5E94E0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2014" y="365125"/>
            <a:ext cx="8251785" cy="1325563"/>
          </a:xfrm>
        </p:spPr>
        <p:txBody>
          <a:bodyPr/>
          <a:lstStyle/>
          <a:p>
            <a:r>
              <a:rPr lang="en-US" dirty="0">
                <a:latin typeface="BankGothic Md BT" panose="020B0807020203060204" pitchFamily="34" charset="0"/>
              </a:rPr>
              <a:t>How will they use the device?</a:t>
            </a:r>
            <a:endParaRPr lang="en-IN" dirty="0">
              <a:latin typeface="BankGothic Md BT" panose="020B080702020306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8E80E2E-95DE-4DBD-884D-BD9BC881D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2014" y="1825625"/>
            <a:ext cx="8251786" cy="4351338"/>
          </a:xfrm>
        </p:spPr>
        <p:txBody>
          <a:bodyPr/>
          <a:lstStyle/>
          <a:p>
            <a:r>
              <a:rPr lang="en-US" dirty="0">
                <a:latin typeface="Lucida Fax" panose="02060602050505020204" pitchFamily="18" charset="0"/>
              </a:rPr>
              <a:t>Wearable technology that can be turned on and off on requirement.</a:t>
            </a:r>
          </a:p>
          <a:p>
            <a:r>
              <a:rPr lang="en-US" dirty="0">
                <a:latin typeface="Lucida Fax" panose="02060602050505020204" pitchFamily="18" charset="0"/>
              </a:rPr>
              <a:t>The duration of the vibration can be set manually.</a:t>
            </a:r>
          </a:p>
          <a:p>
            <a:r>
              <a:rPr lang="en-US" dirty="0">
                <a:latin typeface="Lucida Fax" panose="02060602050505020204" pitchFamily="18" charset="0"/>
              </a:rPr>
              <a:t>It needs to be charged prior to use.</a:t>
            </a:r>
          </a:p>
          <a:p>
            <a:endParaRPr lang="en-IN" dirty="0">
              <a:latin typeface="Lucida Fax" panose="020606020505050202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5254744F-FA93-4285-9D49-63571D4377E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01890" y="4411252"/>
            <a:ext cx="2351909" cy="224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51000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370569-62EC-4B82-B779-9C1337545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899" y="53267"/>
            <a:ext cx="6095260" cy="74572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Baskerville Old Face" panose="02020602080505020303" pitchFamily="18" charset="0"/>
              </a:rPr>
              <a:t>Implementation Algorithm</a:t>
            </a:r>
            <a:endParaRPr lang="en-IN" dirty="0">
              <a:latin typeface="Baskerville Old Face" panose="02020602080505020303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E095E9B-03C9-496E-88EC-3BD8EEAA51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01527" y="548157"/>
            <a:ext cx="8265751" cy="6238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31918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294D3B68-99CF-42C5-B14E-91166148971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690868" y="262842"/>
            <a:ext cx="6332316" cy="63323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74AA1EBB-8087-4A45-9030-2813C39FA99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457983" y="-294823"/>
            <a:ext cx="2166968" cy="18950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9815FD06-E50C-4146-82A1-974AA54E467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5400000">
            <a:off x="457982" y="5257742"/>
            <a:ext cx="2166968" cy="189508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9B1D68-E253-49CB-8C0E-0A4938D9F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2096" y="365125"/>
            <a:ext cx="8471704" cy="1325563"/>
          </a:xfrm>
        </p:spPr>
        <p:txBody>
          <a:bodyPr/>
          <a:lstStyle/>
          <a:p>
            <a:r>
              <a:rPr lang="en-US" dirty="0">
                <a:latin typeface="BankGothic Md BT" panose="020B0807020203060204" pitchFamily="34" charset="0"/>
              </a:rPr>
              <a:t>How is our product different</a:t>
            </a:r>
            <a:endParaRPr lang="en-IN" dirty="0">
              <a:latin typeface="BankGothic Md BT" panose="020B080702020306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927A628-41E1-41AC-83F7-A633FEEE1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2094" y="1825626"/>
            <a:ext cx="8471705" cy="132556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Lucida Fax" panose="02060602050505020204" pitchFamily="18" charset="0"/>
              </a:rPr>
              <a:t>Existing solutions :</a:t>
            </a:r>
          </a:p>
          <a:p>
            <a:pPr lvl="3"/>
            <a:r>
              <a:rPr lang="en-IN" dirty="0">
                <a:latin typeface="Lucida Fax" panose="02060602050505020204" pitchFamily="18" charset="0"/>
              </a:rPr>
              <a:t>BUZZ Wearable Wristband</a:t>
            </a:r>
          </a:p>
          <a:p>
            <a:pPr lvl="3"/>
            <a:r>
              <a:rPr lang="en-IN" dirty="0">
                <a:latin typeface="Lucida Fax" panose="02060602050505020204" pitchFamily="18" charset="0"/>
              </a:rPr>
              <a:t>BEWARNED Application</a:t>
            </a:r>
          </a:p>
          <a:p>
            <a:pPr lvl="3"/>
            <a:endParaRPr lang="en-IN" dirty="0">
              <a:latin typeface="Lucida Fax" panose="02060602050505020204" pitchFamily="18" charset="0"/>
            </a:endParaRPr>
          </a:p>
          <a:p>
            <a:pPr marL="1371600" lvl="3" indent="0">
              <a:buNone/>
            </a:pPr>
            <a:endParaRPr lang="en-IN" dirty="0">
              <a:latin typeface="Lucida Fax" panose="02060602050505020204" pitchFamily="18" charset="0"/>
            </a:endParaRPr>
          </a:p>
          <a:p>
            <a:pPr marL="1371600" lvl="3" indent="0">
              <a:buNone/>
            </a:pPr>
            <a:endParaRPr lang="en-IN" dirty="0">
              <a:latin typeface="Lucida Fax" panose="020606020505050202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14D7CF9-FB11-441F-9A55-B0B607954946}"/>
              </a:ext>
            </a:extLst>
          </p:cNvPr>
          <p:cNvSpPr txBox="1"/>
          <p:nvPr/>
        </p:nvSpPr>
        <p:spPr>
          <a:xfrm>
            <a:off x="2953116" y="3151190"/>
            <a:ext cx="699560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Lucida Fax" panose="02060602050505020204" pitchFamily="18" charset="0"/>
              </a:rPr>
              <a:t>Our Solution: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Lucida Fax" panose="02060602050505020204" pitchFamily="18" charset="0"/>
              </a:rPr>
              <a:t>Concerns more on safety rather than user experience.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Lucida Fax" panose="02060602050505020204" pitchFamily="18" charset="0"/>
              </a:rPr>
              <a:t>Phone has its own usages, relying on it for all time safety will not be wise.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Lucida Fax" panose="02060602050505020204" pitchFamily="18" charset="0"/>
              </a:rPr>
              <a:t>Cost Effectiveness: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>
                <a:latin typeface="Lucida Fax" panose="02060602050505020204" pitchFamily="18" charset="0"/>
              </a:rPr>
              <a:t>Total cost including 4 vibration motors, an omni directional microphone, other software and hardware implementation is approximately 2000 INR, which is less than 10% of the price of BUZZ Wearable Wristband.</a:t>
            </a:r>
          </a:p>
          <a:p>
            <a:endParaRPr lang="en-IN" dirty="0">
              <a:latin typeface="Lucida Fax" panose="02060602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46233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6C6B87-18A2-4025-BEFE-9ADB9B644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854" y="2686319"/>
            <a:ext cx="10515600" cy="1325563"/>
          </a:xfrm>
        </p:spPr>
        <p:txBody>
          <a:bodyPr>
            <a:normAutofit/>
          </a:bodyPr>
          <a:lstStyle/>
          <a:p>
            <a:r>
              <a:rPr lang="en-US" sz="7200" dirty="0">
                <a:latin typeface="Baskerville Old Face" panose="02020602080505020303" pitchFamily="18" charset="0"/>
              </a:rPr>
              <a:t>REAL LIFE SCENARIOS</a:t>
            </a:r>
            <a:endParaRPr lang="en-IN" sz="7200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52317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A34B8BC4-357E-49B5-B604-67BA063D189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93833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0DF44B08-4CD6-4BD6-BA21-5CD0FEF809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8281" y="1826633"/>
            <a:ext cx="5294348" cy="35420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01BE143-2A85-4A3D-B098-9DCEFACACF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15490" y="1826633"/>
            <a:ext cx="6270594" cy="3542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72325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179</Words>
  <Application>Microsoft Office PowerPoint</Application>
  <PresentationFormat>Custom</PresentationFormat>
  <Paragraphs>23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SoundSpark</vt:lpstr>
      <vt:lpstr>What is SoundSpark</vt:lpstr>
      <vt:lpstr>Who will need SoundSpark</vt:lpstr>
      <vt:lpstr>How will they use the device?</vt:lpstr>
      <vt:lpstr>Implementation Algorithm</vt:lpstr>
      <vt:lpstr>How is our product different</vt:lpstr>
      <vt:lpstr>REAL LIFE SCENARIOS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SoundSpark</dc:title>
  <dc:creator>Priya Gowda</dc:creator>
  <cp:lastModifiedBy>Admin-PC</cp:lastModifiedBy>
  <cp:revision>17</cp:revision>
  <dcterms:created xsi:type="dcterms:W3CDTF">2021-07-18T06:34:52Z</dcterms:created>
  <dcterms:modified xsi:type="dcterms:W3CDTF">2021-07-18T10:04:01Z</dcterms:modified>
</cp:coreProperties>
</file>