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68580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Caveat Medium"/>
      <p:regular r:id="rId12"/>
      <p:bold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CaveatMedium-bold.fntdata"/><Relationship Id="rId12" Type="http://schemas.openxmlformats.org/officeDocument/2006/relationships/font" Target="fonts/Cave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37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275360" y="685800"/>
            <a:ext cx="430795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390955" y="249251"/>
            <a:ext cx="7037188" cy="103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855750" y="-12513"/>
            <a:ext cx="4107597" cy="703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3893180" y="2024917"/>
            <a:ext cx="5310628" cy="1759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09427" y="330779"/>
            <a:ext cx="5310628" cy="5147572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21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939500" y="965600"/>
            <a:ext cx="38373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586432" y="1933495"/>
            <a:ext cx="6646233" cy="133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72865" y="3526971"/>
            <a:ext cx="5473368" cy="1590595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90955" y="249251"/>
            <a:ext cx="7037188" cy="103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90955" y="1452282"/>
            <a:ext cx="7037188" cy="4107597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17655" y="3999539"/>
            <a:ext cx="6646233" cy="1236169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1" sz="35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17655" y="2638025"/>
            <a:ext cx="6646233" cy="1361514"/>
          </a:xfrm>
          <a:prstGeom prst="rect">
            <a:avLst/>
          </a:prstGeom>
          <a:noFill/>
          <a:ln>
            <a:noFill/>
          </a:ln>
        </p:spPr>
        <p:txBody>
          <a:bodyPr anchorCtr="0" anchor="b" bIns="39875" lIns="79775" spcFirstLastPara="1" rIns="79775" wrap="square" tIns="39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90955" y="249251"/>
            <a:ext cx="7037188" cy="103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90955" y="1452282"/>
            <a:ext cx="3453435" cy="4107597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365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974708" y="1452282"/>
            <a:ext cx="3453435" cy="4107597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365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90955" y="249251"/>
            <a:ext cx="7037188" cy="103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90955" y="1393212"/>
            <a:ext cx="3454792" cy="580624"/>
          </a:xfrm>
          <a:prstGeom prst="rect">
            <a:avLst/>
          </a:prstGeom>
          <a:noFill/>
          <a:ln>
            <a:noFill/>
          </a:ln>
        </p:spPr>
        <p:txBody>
          <a:bodyPr anchorCtr="0" anchor="b" bIns="39875" lIns="79775" spcFirstLastPara="1" rIns="79775" wrap="square" tIns="39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90955" y="1973836"/>
            <a:ext cx="3454792" cy="3586043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365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3971993" y="1393212"/>
            <a:ext cx="3456150" cy="580624"/>
          </a:xfrm>
          <a:prstGeom prst="rect">
            <a:avLst/>
          </a:prstGeom>
          <a:noFill/>
          <a:ln>
            <a:noFill/>
          </a:ln>
        </p:spPr>
        <p:txBody>
          <a:bodyPr anchorCtr="0" anchor="b" bIns="39875" lIns="79775" spcFirstLastPara="1" rIns="79775" wrap="square" tIns="39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3971993" y="1973836"/>
            <a:ext cx="3456150" cy="3586043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365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90955" y="249251"/>
            <a:ext cx="7037188" cy="103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90955" y="247810"/>
            <a:ext cx="2572429" cy="1054634"/>
          </a:xfrm>
          <a:prstGeom prst="rect">
            <a:avLst/>
          </a:prstGeom>
          <a:noFill/>
          <a:ln>
            <a:noFill/>
          </a:ln>
        </p:spPr>
        <p:txBody>
          <a:bodyPr anchorCtr="0" anchor="b" bIns="39875" lIns="79775" spcFirstLastPara="1" rIns="79775" wrap="square" tIns="39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b="1"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057050" y="247810"/>
            <a:ext cx="4371093" cy="5312069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365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390955" y="1302444"/>
            <a:ext cx="2572429" cy="4257435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532598" y="4356847"/>
            <a:ext cx="469145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9875" lIns="79775" spcFirstLastPara="1" rIns="79775" wrap="square" tIns="39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b="1"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532598" y="556132"/>
            <a:ext cx="4691458" cy="373444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532598" y="4871197"/>
            <a:ext cx="4691458" cy="730463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0955" y="249251"/>
            <a:ext cx="7037188" cy="103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0955" y="1452282"/>
            <a:ext cx="7037188" cy="4107597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6933329" y="-37301"/>
            <a:ext cx="1368180" cy="4431779"/>
          </a:xfrm>
          <a:custGeom>
            <a:rect b="b" l="l" r="r" t="t"/>
            <a:pathLst>
              <a:path extrusionOk="0" h="17596988" w="5765800">
                <a:moveTo>
                  <a:pt x="5765800" y="0"/>
                </a:moveTo>
                <a:lnTo>
                  <a:pt x="5765800" y="17596988"/>
                </a:lnTo>
                <a:lnTo>
                  <a:pt x="2881630" y="16608927"/>
                </a:lnTo>
                <a:lnTo>
                  <a:pt x="0" y="17596988"/>
                </a:lnTo>
                <a:lnTo>
                  <a:pt x="3810" y="13351290"/>
                </a:lnTo>
                <a:lnTo>
                  <a:pt x="8890" y="2320910"/>
                </a:lnTo>
                <a:lnTo>
                  <a:pt x="10160" y="0"/>
                </a:lnTo>
                <a:lnTo>
                  <a:pt x="5765800" y="0"/>
                </a:lnTo>
                <a:close/>
              </a:path>
            </a:pathLst>
          </a:custGeom>
          <a:solidFill>
            <a:srgbClr val="CD7F32"/>
          </a:solidFill>
          <a:ln>
            <a:noFill/>
          </a:ln>
        </p:spPr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6985" y="686118"/>
            <a:ext cx="2523046" cy="249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264" y="1193117"/>
            <a:ext cx="680486" cy="26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3329" y="1666192"/>
            <a:ext cx="1370358" cy="647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5"/>
          <p:cNvCxnSpPr/>
          <p:nvPr/>
        </p:nvCxnSpPr>
        <p:spPr>
          <a:xfrm>
            <a:off x="7132143" y="2588508"/>
            <a:ext cx="972770" cy="0"/>
          </a:xfrm>
          <a:prstGeom prst="straightConnector1">
            <a:avLst/>
          </a:prstGeom>
          <a:noFill/>
          <a:ln cap="rnd" cmpd="sng" w="47625">
            <a:solidFill>
              <a:srgbClr val="CD7F3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7370683" y="2729747"/>
            <a:ext cx="495620" cy="0"/>
          </a:xfrm>
          <a:prstGeom prst="straightConnector1">
            <a:avLst/>
          </a:prstGeom>
          <a:noFill/>
          <a:ln cap="rnd" cmpd="sng" w="47625">
            <a:solidFill>
              <a:srgbClr val="CD7F3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257" y="755345"/>
            <a:ext cx="3811852" cy="5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610031" y="5391543"/>
            <a:ext cx="149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 Google Cloud Facilitator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815621" y="5721158"/>
            <a:ext cx="2067081" cy="132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5516095" y="4990442"/>
            <a:ext cx="6978303" cy="6724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600250" y="3790325"/>
            <a:ext cx="381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500"/>
              <a:buFont typeface="Play"/>
              <a:buNone/>
            </a:pPr>
            <a:r>
              <a:rPr b="0" i="0" lang="en" sz="15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for participating in 30 Days of Google Cloud 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500"/>
              <a:buFont typeface="Play"/>
              <a:buNone/>
            </a:pPr>
            <a:r>
              <a:rPr b="0" i="0" lang="en" sz="15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Program 2021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1114725" y="1010525"/>
            <a:ext cx="467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656C73"/>
                </a:solidFill>
              </a:rPr>
              <a:t>International Institute of Information Technology (ISquareIT), Pune</a:t>
            </a:r>
            <a:endParaRPr>
              <a:solidFill>
                <a:srgbClr val="656C73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600250" y="2681800"/>
            <a:ext cx="575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" sz="40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Name</a:t>
            </a:r>
            <a:endParaRPr b="0" i="1" sz="4000" u="none" cap="none" strike="noStrike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666425" y="5191450"/>
            <a:ext cx="2229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000"/>
              <a:buFont typeface="Arial"/>
              <a:buNone/>
            </a:pPr>
            <a:r>
              <a:rPr lang="en" sz="1300">
                <a:solidFill>
                  <a:srgbClr val="5F6368"/>
                </a:solidFill>
              </a:rPr>
              <a:t>Manas Tole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-266575" y="1838725"/>
            <a:ext cx="568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61736E"/>
                </a:solidFill>
                <a:latin typeface="Arial"/>
                <a:ea typeface="Arial"/>
                <a:cs typeface="Arial"/>
                <a:sym typeface="Arial"/>
              </a:rPr>
              <a:t>CERTIFICATE OF COMPLETION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600250" y="2188850"/>
            <a:ext cx="279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1736E"/>
                </a:solidFill>
                <a:latin typeface="Arial"/>
                <a:ea typeface="Arial"/>
                <a:cs typeface="Arial"/>
                <a:sym typeface="Arial"/>
              </a:rPr>
              <a:t>This Certificate is Proudly presented 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