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Caveat Medium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Medium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Cave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75360" y="685800"/>
            <a:ext cx="43079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57" y="755345"/>
            <a:ext cx="3811852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00250" y="3790325"/>
            <a:ext cx="37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for Completing Cloud Engineering Track in </a:t>
            </a:r>
            <a:endParaRPr b="0" i="0" sz="15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30 Days of Google Cloud Program 2021 </a:t>
            </a:r>
            <a:endParaRPr b="0" i="0" sz="15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 Google Cloud Facilitator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933329" y="-37301"/>
            <a:ext cx="1370358" cy="443883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6985" y="686118"/>
            <a:ext cx="2523046" cy="24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264" y="1193117"/>
            <a:ext cx="680486" cy="26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3329" y="1666192"/>
            <a:ext cx="1370358" cy="647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7132143" y="2588508"/>
            <a:ext cx="972730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7370683" y="2729747"/>
            <a:ext cx="495648" cy="0"/>
          </a:xfrm>
          <a:prstGeom prst="straightConnector1">
            <a:avLst/>
          </a:prstGeom>
          <a:noFill/>
          <a:ln cap="rnd" cmpd="sng" w="476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114725" y="1010525"/>
            <a:ext cx="46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>
                <a:solidFill>
                  <a:srgbClr val="656C73"/>
                </a:solidFill>
              </a:rPr>
              <a:t>International Institute of Information Technology (ISquareIT), Pune</a:t>
            </a:r>
            <a:endParaRPr>
              <a:solidFill>
                <a:srgbClr val="656C73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00250" y="2681800"/>
            <a:ext cx="575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" sz="40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b="0" i="1" sz="40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66425" y="5191450"/>
            <a:ext cx="2229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</a:rPr>
              <a:t>Manas Tole</a:t>
            </a:r>
            <a:endParaRPr sz="1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CERTIFICATE OF COMPLETION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1736E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