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  <p:embeddedFont>
      <p:font typeface="Google Sans Medium"/>
      <p:regular r:id="rId15"/>
      <p:bold r:id="rId16"/>
      <p:italic r:id="rId17"/>
      <p:boldItalic r:id="rId18"/>
    </p:embeddedFont>
    <p:embeddedFont>
      <p:font typeface="Caveat Medium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Medium-bold.fntdata"/><Relationship Id="rId11" Type="http://schemas.openxmlformats.org/officeDocument/2006/relationships/font" Target="fonts/GoogleSans-regular.fntdata"/><Relationship Id="rId22" Type="http://schemas.openxmlformats.org/officeDocument/2006/relationships/font" Target="fonts/SourceSansPro-bold.fntdata"/><Relationship Id="rId10" Type="http://schemas.openxmlformats.org/officeDocument/2006/relationships/font" Target="fonts/Raleway-boldItalic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GoogleSans-italic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GoogleSans-bold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GoogleSansMedium-regular.fntdata"/><Relationship Id="rId14" Type="http://schemas.openxmlformats.org/officeDocument/2006/relationships/font" Target="fonts/GoogleSans-boldItalic.fntdata"/><Relationship Id="rId17" Type="http://schemas.openxmlformats.org/officeDocument/2006/relationships/font" Target="fonts/GoogleSansMedium-italic.fntdata"/><Relationship Id="rId16" Type="http://schemas.openxmlformats.org/officeDocument/2006/relationships/font" Target="fonts/GoogleSa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Medium-regular.fntdata"/><Relationship Id="rId6" Type="http://schemas.openxmlformats.org/officeDocument/2006/relationships/slide" Target="slides/slide1.xml"/><Relationship Id="rId18" Type="http://schemas.openxmlformats.org/officeDocument/2006/relationships/font" Target="fonts/GoogleSansMedium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7884f4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f7884f42b0_0_0:notes"/>
          <p:cNvSpPr/>
          <p:nvPr>
            <p:ph idx="2" type="sldImg"/>
          </p:nvPr>
        </p:nvSpPr>
        <p:spPr>
          <a:xfrm>
            <a:off x="1275362" y="685800"/>
            <a:ext cx="430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6933329" y="-37301"/>
            <a:ext cx="1369377" cy="44432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D8B621"/>
          </a:solidFill>
          <a:ln>
            <a:noFill/>
          </a:ln>
        </p:spPr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9" cy="64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7132143" y="2588508"/>
            <a:ext cx="9729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7370683" y="2729747"/>
            <a:ext cx="4956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257" y="755345"/>
            <a:ext cx="3811853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00250" y="3790325"/>
            <a:ext cx="381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i="0" lang="en" sz="15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for Completing Cloud Engineering Track and Data Science &amp; Machine Learning Track in</a:t>
            </a:r>
            <a:endParaRPr i="0" sz="16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i="0" lang="en" sz="15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30 Days of Google Cloud Program 2021 </a:t>
            </a:r>
            <a:endParaRPr i="0" sz="16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Google Cloud Facilitator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14725" y="1010525"/>
            <a:ext cx="4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C73"/>
                </a:solidFill>
                <a:latin typeface="Google Sans"/>
                <a:ea typeface="Google Sans"/>
                <a:cs typeface="Google Sans"/>
                <a:sym typeface="Google Sans"/>
              </a:rPr>
              <a:t>Institute name</a:t>
            </a:r>
            <a:endParaRPr>
              <a:solidFill>
                <a:srgbClr val="656C7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i="1" sz="40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Facilitator name</a:t>
            </a:r>
            <a:endParaRPr i="0" sz="19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 OF COMPLETION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61736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This Certificate is Proudly presented to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