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  <p:embeddedFont>
      <p:font typeface="Google Sans Medium"/>
      <p:regular r:id="rId15"/>
      <p:bold r:id="rId16"/>
      <p:italic r:id="rId17"/>
      <p:boldItalic r:id="rId18"/>
    </p:embeddedFont>
    <p:embeddedFont>
      <p:font typeface="Caveat Medium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Medium-bold.fntdata"/><Relationship Id="rId11" Type="http://schemas.openxmlformats.org/officeDocument/2006/relationships/font" Target="fonts/GoogleSans-regular.fntdata"/><Relationship Id="rId22" Type="http://schemas.openxmlformats.org/officeDocument/2006/relationships/font" Target="fonts/SourceSansPro-bold.fntdata"/><Relationship Id="rId10" Type="http://schemas.openxmlformats.org/officeDocument/2006/relationships/font" Target="fonts/Raleway-boldItalic.fntdata"/><Relationship Id="rId21" Type="http://schemas.openxmlformats.org/officeDocument/2006/relationships/font" Target="fonts/SourceSansPro-regular.fntdata"/><Relationship Id="rId13" Type="http://schemas.openxmlformats.org/officeDocument/2006/relationships/font" Target="fonts/GoogleSans-italic.fntdata"/><Relationship Id="rId24" Type="http://schemas.openxmlformats.org/officeDocument/2006/relationships/font" Target="fonts/SourceSansPro-boldItalic.fntdata"/><Relationship Id="rId12" Type="http://schemas.openxmlformats.org/officeDocument/2006/relationships/font" Target="fonts/GoogleSans-bold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GoogleSansMedium-regular.fntdata"/><Relationship Id="rId14" Type="http://schemas.openxmlformats.org/officeDocument/2006/relationships/font" Target="fonts/GoogleSans-boldItalic.fntdata"/><Relationship Id="rId17" Type="http://schemas.openxmlformats.org/officeDocument/2006/relationships/font" Target="fonts/GoogleSansMedium-italic.fntdata"/><Relationship Id="rId16" Type="http://schemas.openxmlformats.org/officeDocument/2006/relationships/font" Target="fonts/GoogleSans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Medium-regular.fntdata"/><Relationship Id="rId6" Type="http://schemas.openxmlformats.org/officeDocument/2006/relationships/slide" Target="slides/slide1.xml"/><Relationship Id="rId18" Type="http://schemas.openxmlformats.org/officeDocument/2006/relationships/font" Target="fonts/GoogleSansMedium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d668352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fd66835201_0_0:notes"/>
          <p:cNvSpPr/>
          <p:nvPr>
            <p:ph idx="2" type="sldImg"/>
          </p:nvPr>
        </p:nvSpPr>
        <p:spPr>
          <a:xfrm>
            <a:off x="1275360" y="685800"/>
            <a:ext cx="430795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57" y="755345"/>
            <a:ext cx="3811852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00250" y="3790325"/>
            <a:ext cx="370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for Completing Cloud Engineering Track in </a:t>
            </a:r>
            <a:endParaRPr sz="15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30 Days of Google Cloud Program 2021 </a:t>
            </a:r>
            <a:endParaRPr sz="15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Google Cloud Facilitator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933329" y="-37301"/>
            <a:ext cx="1370358" cy="443883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</p:sp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6985" y="686118"/>
            <a:ext cx="2523046" cy="249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8264" y="1193117"/>
            <a:ext cx="680486" cy="26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3329" y="1666192"/>
            <a:ext cx="1370358" cy="647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7132143" y="2588508"/>
            <a:ext cx="972730" cy="0"/>
          </a:xfrm>
          <a:prstGeom prst="straightConnector1">
            <a:avLst/>
          </a:prstGeom>
          <a:noFill/>
          <a:ln cap="rnd" cmpd="sng" w="476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7370683" y="2729747"/>
            <a:ext cx="495648" cy="0"/>
          </a:xfrm>
          <a:prstGeom prst="straightConnector1">
            <a:avLst/>
          </a:prstGeom>
          <a:noFill/>
          <a:ln cap="rnd" cmpd="sng" w="476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114725" y="1010525"/>
            <a:ext cx="46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C73"/>
                </a:solidFill>
                <a:latin typeface="Google Sans"/>
                <a:ea typeface="Google Sans"/>
                <a:cs typeface="Google Sans"/>
                <a:sym typeface="Google Sans"/>
              </a:rPr>
              <a:t>Institute name</a:t>
            </a:r>
            <a:endParaRPr>
              <a:solidFill>
                <a:srgbClr val="656C7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00250" y="2681788"/>
            <a:ext cx="531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Caveat Medium"/>
                <a:ea typeface="Caveat Medium"/>
                <a:cs typeface="Caveat Medium"/>
                <a:sym typeface="Caveat Medium"/>
              </a:rPr>
              <a:t>Name</a:t>
            </a:r>
            <a:endParaRPr i="1" sz="40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66425" y="5191450"/>
            <a:ext cx="222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Facilitator name</a:t>
            </a:r>
            <a:endParaRPr i="0" sz="19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 OF COMPLETION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61736E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This Certificate is Proudly presented to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