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68580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  <p:embeddedFont>
      <p:font typeface="Google Sans Medium"/>
      <p:regular r:id="rId16"/>
      <p:bold r:id="rId17"/>
      <p:italic r:id="rId18"/>
      <p:boldItalic r:id="rId19"/>
    </p:embeddedFont>
    <p:embeddedFont>
      <p:font typeface="Caveat Medium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Medium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CaveatMedium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25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aleway-regular.fntdata"/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17" Type="http://schemas.openxmlformats.org/officeDocument/2006/relationships/font" Target="fonts/GoogleSansMedium-bold.fntdata"/><Relationship Id="rId16" Type="http://schemas.openxmlformats.org/officeDocument/2006/relationships/font" Target="fonts/GoogleSansMedium-regular.fntdata"/><Relationship Id="rId19" Type="http://schemas.openxmlformats.org/officeDocument/2006/relationships/font" Target="fonts/GoogleSansMedium-boldItalic.fntdata"/><Relationship Id="rId18" Type="http://schemas.openxmlformats.org/officeDocument/2006/relationships/font" Target="fonts/Google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37" y="685800"/>
            <a:ext cx="457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68ed07a6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f868ed07a6_6_75:notes"/>
          <p:cNvSpPr/>
          <p:nvPr>
            <p:ph idx="2" type="sldImg"/>
          </p:nvPr>
        </p:nvSpPr>
        <p:spPr>
          <a:xfrm>
            <a:off x="1275360" y="685800"/>
            <a:ext cx="430795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586432" y="1933495"/>
            <a:ext cx="6646233" cy="133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172865" y="3526971"/>
            <a:ext cx="5473368" cy="1590595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90955" y="1452282"/>
            <a:ext cx="7037188" cy="4107597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17655" y="3999539"/>
            <a:ext cx="6646233" cy="1236169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1" sz="3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17655" y="2638025"/>
            <a:ext cx="6646233" cy="1361514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90955" y="1452282"/>
            <a:ext cx="3453435" cy="4107597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3974708" y="1452282"/>
            <a:ext cx="3453435" cy="4107597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365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90955" y="1393212"/>
            <a:ext cx="3454792" cy="580624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390955" y="1973836"/>
            <a:ext cx="3454792" cy="3586043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3971993" y="1393212"/>
            <a:ext cx="3456150" cy="580624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3971993" y="1973836"/>
            <a:ext cx="3456150" cy="3586043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365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90955" y="247810"/>
            <a:ext cx="2572429" cy="1054634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sz="17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057050" y="247810"/>
            <a:ext cx="4371093" cy="5312069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19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365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390955" y="1302444"/>
            <a:ext cx="2572429" cy="4257435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532598" y="4356847"/>
            <a:ext cx="469145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9875" lIns="79775" spcFirstLastPara="1" rIns="79775" wrap="square" tIns="39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sz="17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1532598" y="556132"/>
            <a:ext cx="4691458" cy="373444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532598" y="4871197"/>
            <a:ext cx="4691458" cy="730463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1855750" y="-12513"/>
            <a:ext cx="4107597" cy="703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3893180" y="2024917"/>
            <a:ext cx="5310628" cy="1759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309427" y="330779"/>
            <a:ext cx="5310628" cy="5147572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3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90955" y="249251"/>
            <a:ext cx="7037188" cy="103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90955" y="1452282"/>
            <a:ext cx="7037188" cy="4107597"/>
          </a:xfrm>
          <a:prstGeom prst="rect">
            <a:avLst/>
          </a:prstGeom>
          <a:noFill/>
          <a:ln>
            <a:noFill/>
          </a:ln>
        </p:spPr>
        <p:txBody>
          <a:bodyPr anchorCtr="0" anchor="t" bIns="39875" lIns="79775" spcFirstLastPara="1" rIns="79775" wrap="square" tIns="39875">
            <a:norm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390955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2671525" y="5768788"/>
            <a:ext cx="2476048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5603686" y="5768788"/>
            <a:ext cx="1824456" cy="33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875" lIns="79775" spcFirstLastPara="1" rIns="79775" wrap="square" tIns="398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6933329" y="-37301"/>
            <a:ext cx="1368180" cy="4431779"/>
          </a:xfrm>
          <a:custGeom>
            <a:rect b="b" l="l" r="r" t="t"/>
            <a:pathLst>
              <a:path extrusionOk="0" h="17596988" w="5765800">
                <a:moveTo>
                  <a:pt x="5765800" y="0"/>
                </a:moveTo>
                <a:lnTo>
                  <a:pt x="5765800" y="17596988"/>
                </a:lnTo>
                <a:lnTo>
                  <a:pt x="2881630" y="16608927"/>
                </a:lnTo>
                <a:lnTo>
                  <a:pt x="0" y="17596988"/>
                </a:lnTo>
                <a:lnTo>
                  <a:pt x="3810" y="13351290"/>
                </a:lnTo>
                <a:lnTo>
                  <a:pt x="8890" y="2320910"/>
                </a:lnTo>
                <a:lnTo>
                  <a:pt x="10160" y="0"/>
                </a:lnTo>
                <a:lnTo>
                  <a:pt x="5765800" y="0"/>
                </a:lnTo>
                <a:close/>
              </a:path>
            </a:pathLst>
          </a:custGeom>
          <a:solidFill>
            <a:srgbClr val="CD7F32"/>
          </a:solidFill>
          <a:ln>
            <a:noFill/>
          </a:ln>
        </p:spPr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985" y="686118"/>
            <a:ext cx="2523046" cy="249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64" y="1193117"/>
            <a:ext cx="680486" cy="26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3329" y="1666192"/>
            <a:ext cx="1370358" cy="647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5"/>
          <p:cNvCxnSpPr/>
          <p:nvPr/>
        </p:nvCxnSpPr>
        <p:spPr>
          <a:xfrm>
            <a:off x="7132143" y="2588508"/>
            <a:ext cx="972770" cy="0"/>
          </a:xfrm>
          <a:prstGeom prst="straightConnector1">
            <a:avLst/>
          </a:prstGeom>
          <a:noFill/>
          <a:ln cap="rnd" cmpd="sng" w="47625">
            <a:solidFill>
              <a:srgbClr val="CD7F3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7370683" y="2729747"/>
            <a:ext cx="495620" cy="0"/>
          </a:xfrm>
          <a:prstGeom prst="straightConnector1">
            <a:avLst/>
          </a:prstGeom>
          <a:noFill/>
          <a:ln cap="rnd" cmpd="sng" w="47625">
            <a:solidFill>
              <a:srgbClr val="CD7F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257" y="755345"/>
            <a:ext cx="3811852" cy="574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610031" y="5391543"/>
            <a:ext cx="149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Google Cloud Facilitator</a:t>
            </a:r>
            <a:endParaRPr i="0" sz="16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815621" y="5721158"/>
            <a:ext cx="2067081" cy="132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5516095" y="4990442"/>
            <a:ext cx="6978303" cy="672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600250" y="3790325"/>
            <a:ext cx="38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i="0" lang="en" sz="15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for participating in 30 Days of Google Cloud  </a:t>
            </a:r>
            <a:endParaRPr i="0" sz="16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500"/>
              <a:buFont typeface="Play"/>
              <a:buNone/>
            </a:pPr>
            <a:r>
              <a:rPr i="0" lang="en" sz="15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Program 2021 </a:t>
            </a:r>
            <a:endParaRPr i="0" sz="16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1114725" y="1010525"/>
            <a:ext cx="46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C73"/>
                </a:solidFill>
                <a:latin typeface="Google Sans"/>
                <a:ea typeface="Google Sans"/>
                <a:cs typeface="Google Sans"/>
                <a:sym typeface="Google Sans"/>
              </a:rPr>
              <a:t>Institute name</a:t>
            </a:r>
            <a:endParaRPr>
              <a:solidFill>
                <a:srgbClr val="656C7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00250" y="2681788"/>
            <a:ext cx="531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latin typeface="Caveat Medium"/>
                <a:ea typeface="Caveat Medium"/>
                <a:cs typeface="Caveat Medium"/>
                <a:sym typeface="Caveat Medium"/>
              </a:rPr>
              <a:t>Name</a:t>
            </a:r>
            <a:endParaRPr i="1" sz="40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666425" y="5191450"/>
            <a:ext cx="222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000"/>
              <a:buFont typeface="Arial"/>
              <a:buNone/>
            </a:pPr>
            <a:r>
              <a:rPr lang="en" sz="13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</a:t>
            </a:r>
            <a:r>
              <a:rPr lang="en" sz="13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acilitator name</a:t>
            </a:r>
            <a:endParaRPr i="0" sz="19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-266575" y="1838725"/>
            <a:ext cx="568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61736E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 OF COMPLETION</a:t>
            </a:r>
            <a:endParaRPr b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600250" y="2188850"/>
            <a:ext cx="2792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200" u="none" cap="none" strike="noStrike">
                <a:solidFill>
                  <a:srgbClr val="61736E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This Certificate is Proudly presented to</a:t>
            </a:r>
            <a:endParaRPr sz="12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