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7115-254E-4307-9942-26F8E5ADA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86320-91CA-F7E3-555D-02709C3FB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B032-9F8A-FC6F-3DD0-8CC492F5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88F9-725E-12BA-D506-2AFD6D32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9102-A20A-94A9-AD9A-D5783A40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80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332C-54A1-87CA-9810-3A6DCE47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C67C4-7C39-4629-611D-660B3C4B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A096-4701-714E-30AB-0B5FDCC4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3DAC-18A4-568E-7436-2B18A9CB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01EF-D46F-987F-D7E6-24B5E6AE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03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14E0C-8361-90F1-26B9-ACB2467FF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150F4-7EBD-D30F-A8DC-DA8979A38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CE36-35C8-3513-1CE3-C79D45C2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04B2-5417-0F30-65C6-0B7A79E2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A754-3054-4093-4371-23D7E604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44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FCBC-DA2F-7971-9CF6-37B01812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0A5F-707C-4021-482E-DEA3A9F3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F223-07F4-DC47-1D51-96F10B71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187C-5A01-2DBE-F8A0-C924B5F8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9440-86E1-35A2-E9AF-A8F80EA0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50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2B6C-A640-D758-E624-A1912402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51EA-42DD-BC0B-120A-6366110B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B609-0975-8397-DBC0-A228BFB0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8F0D-06B6-64BA-22F1-B8369DF7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6A0EA-B0A8-BF45-A4BC-637F87CB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11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A20E-F4DC-27BA-8E37-45FD40B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BC4D-2718-472E-AC5D-E89B20BDF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5CAD-AFE7-C957-CE02-40BFE2DF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F2D9B-C7FC-8F1B-C498-4607D076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30B8-84BE-8878-10F7-D8EBBC6E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083F6-CEF3-8D87-9FFB-C3F0F774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1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7558-B1ED-C6D1-8645-C181D379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CC79-A676-C44E-3C30-CF07A8B3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CAE3-A243-C640-9565-1EDA6680A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D8F81-7212-FC41-1990-00970BEB8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94CDF-5043-6996-553A-6C96CF8D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B1FE3-DD71-BD8F-32A3-58B0754B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5AE73-0EAE-3BF7-50D1-95B0E798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A9F1C-162A-32BD-EBC7-D9BB222B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5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5E5A-5377-1C51-6FCC-0312BD57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19E7B-25F6-4ADA-130A-F24AF40F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9EA97-CF32-FD17-8950-5AB8FA14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8F68-2268-4D54-9DB8-849FBA5E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69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5C9A9-0526-CF29-295C-C0C31CBC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11213-6162-D20A-DA42-3B2ECDFB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60DE3-BBF4-08A3-A662-385876D0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43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5FEE-0566-05EB-3D8C-DE9416FB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E262-4128-522C-DC4C-25BEA765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1A53F-4DEC-5158-6686-D44C9DE77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B55F2-1912-403D-F025-0BA4F16F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1D5A5-0D01-D2AD-6B96-AA812D0C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F108C-7E24-B724-60F0-EEEFD372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3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34F2-580C-87D2-D424-5BE6732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2760E-147C-87E4-565D-76AB53BA6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1843F-B608-9D07-34E2-C2F18E8A3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2AE2F-4360-A072-F5CA-A28EC4D0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2CA4D-2455-C3E8-4CA9-D9ED8BC2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50313-EA58-A927-5AB3-DBFBC2A5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9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0">
              <a:schemeClr val="bg2"/>
            </a:gs>
            <a:gs pos="100000">
              <a:schemeClr val="bg2"/>
            </a:gs>
            <a:gs pos="100000">
              <a:srgbClr val="E2E2E2"/>
            </a:gs>
            <a:gs pos="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37E3C-0754-F32B-F7C0-66823DE1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CB84-91F1-59DF-B951-564A8F88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8E8C-F0D3-3ABB-0156-206D5AFCA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83706-02B7-4494-8C29-7632D20E2809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24B31-47A9-6DBE-EA8F-A1ACF3F8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687F-FBB6-4BD6-FFCA-DE898C2EC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5A909-6082-480C-805C-3D1CA0C69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65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0">
              <a:schemeClr val="bg2"/>
            </a:gs>
            <a:gs pos="100000">
              <a:schemeClr val="bg2"/>
            </a:gs>
            <a:gs pos="100000">
              <a:srgbClr val="E2E2E2"/>
            </a:gs>
            <a:gs pos="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344632-A363-FEB2-5306-F6DB670C780B}"/>
              </a:ext>
            </a:extLst>
          </p:cNvPr>
          <p:cNvCxnSpPr/>
          <p:nvPr/>
        </p:nvCxnSpPr>
        <p:spPr>
          <a:xfrm>
            <a:off x="6141706" y="1690076"/>
            <a:ext cx="0" cy="3556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D0CE58B-0B25-FFC0-A090-77BC3510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1" y="224792"/>
            <a:ext cx="5704904" cy="34689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1C7264-1B6C-68A3-3CA7-92B3D07FC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0" r="11817"/>
          <a:stretch/>
        </p:blipFill>
        <p:spPr>
          <a:xfrm>
            <a:off x="7227599" y="121250"/>
            <a:ext cx="3800619" cy="334722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E6FB7D7-7DB5-7E7E-F616-928ED3FE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838" y="3693790"/>
            <a:ext cx="3334139" cy="293941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900E216-7C9B-A408-9348-18BD99048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94" y="3796338"/>
            <a:ext cx="3188069" cy="29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6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Sharma</dc:creator>
  <cp:lastModifiedBy>Akshay Sharma</cp:lastModifiedBy>
  <cp:revision>2</cp:revision>
  <dcterms:created xsi:type="dcterms:W3CDTF">2024-02-12T17:04:57Z</dcterms:created>
  <dcterms:modified xsi:type="dcterms:W3CDTF">2024-02-12T19:11:20Z</dcterms:modified>
</cp:coreProperties>
</file>