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9" autoAdjust="0"/>
    <p:restoredTop sz="94660"/>
  </p:normalViewPr>
  <p:slideViewPr>
    <p:cSldViewPr snapToGrid="0">
      <p:cViewPr>
        <p:scale>
          <a:sx n="46" d="100"/>
          <a:sy n="46" d="100"/>
        </p:scale>
        <p:origin x="147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529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397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099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20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590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3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055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971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012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489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38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B272-B684-4EB7-9E66-514E0297AE8B}" type="datetimeFigureOut">
              <a:rPr lang="en-MY" smtClean="0"/>
              <a:t>29/2/2016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93F5-320C-4BCA-9529-60F58AE2A5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906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4" y="-191279"/>
            <a:ext cx="12337473" cy="7402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Slay or Prey</a:t>
            </a:r>
            <a:endParaRPr lang="en-MY" sz="8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i="1" dirty="0" smtClean="0"/>
              <a:t>*Click anywhere to continue*</a:t>
            </a:r>
            <a:endParaRPr lang="en-MY" i="1" dirty="0"/>
          </a:p>
        </p:txBody>
      </p:sp>
    </p:spTree>
    <p:extLst>
      <p:ext uri="{BB962C8B-B14F-4D97-AF65-F5344CB8AC3E}">
        <p14:creationId xmlns:p14="http://schemas.microsoft.com/office/powerpoint/2010/main" val="23517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37" y="-232843"/>
            <a:ext cx="12337473" cy="7402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Setting: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527" y="3016251"/>
            <a:ext cx="5105399" cy="3155949"/>
          </a:xfrm>
        </p:spPr>
        <p:txBody>
          <a:bodyPr>
            <a:normAutofit/>
          </a:bodyPr>
          <a:lstStyle/>
          <a:p>
            <a:r>
              <a:rPr lang="en-MY" dirty="0" smtClean="0"/>
              <a:t>Music :</a:t>
            </a:r>
          </a:p>
          <a:p>
            <a:endParaRPr lang="en-MY" dirty="0" smtClean="0"/>
          </a:p>
          <a:p>
            <a:r>
              <a:rPr lang="en-MY" dirty="0" smtClean="0"/>
              <a:t>Background Sound :</a:t>
            </a:r>
          </a:p>
          <a:p>
            <a:endParaRPr lang="en-MY" dirty="0" smtClean="0"/>
          </a:p>
          <a:p>
            <a:r>
              <a:rPr lang="en-MY" dirty="0" smtClean="0"/>
              <a:t>Sound Effects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1042" y="5735782"/>
            <a:ext cx="5889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3151042" y="4715481"/>
            <a:ext cx="5889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3151042" y="3703579"/>
            <a:ext cx="588991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ounded Rectangle 8"/>
          <p:cNvSpPr/>
          <p:nvPr/>
        </p:nvSpPr>
        <p:spPr>
          <a:xfrm>
            <a:off x="8738755" y="3602044"/>
            <a:ext cx="333374" cy="24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ounded Rectangle 9"/>
          <p:cNvSpPr/>
          <p:nvPr/>
        </p:nvSpPr>
        <p:spPr>
          <a:xfrm>
            <a:off x="7849466" y="4616024"/>
            <a:ext cx="333374" cy="24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ounded Rectangle 10"/>
          <p:cNvSpPr/>
          <p:nvPr/>
        </p:nvSpPr>
        <p:spPr>
          <a:xfrm>
            <a:off x="6817302" y="5623263"/>
            <a:ext cx="333374" cy="24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Left Arrow 11">
            <a:hlinkClick r:id="rId3" action="ppaction://hlinksldjump"/>
          </p:cNvPr>
          <p:cNvSpPr/>
          <p:nvPr/>
        </p:nvSpPr>
        <p:spPr>
          <a:xfrm>
            <a:off x="86028" y="5840062"/>
            <a:ext cx="878812" cy="710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Back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99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4" y="-191279"/>
            <a:ext cx="12337473" cy="7402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Main Menu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6876"/>
            <a:ext cx="10515600" cy="2328141"/>
          </a:xfrm>
        </p:spPr>
        <p:txBody>
          <a:bodyPr/>
          <a:lstStyle/>
          <a:p>
            <a:pPr algn="ctr"/>
            <a:r>
              <a:rPr lang="en-MY" dirty="0" smtClean="0">
                <a:hlinkClick r:id="rId3" action="ppaction://hlinksldjump"/>
              </a:rPr>
              <a:t>Play</a:t>
            </a:r>
            <a:endParaRPr lang="en-MY" dirty="0" smtClean="0"/>
          </a:p>
          <a:p>
            <a:pPr algn="ctr"/>
            <a:r>
              <a:rPr lang="en-MY" dirty="0" smtClean="0">
                <a:hlinkClick r:id="rId4" action="ppaction://hlinksldjump"/>
              </a:rPr>
              <a:t>Setting</a:t>
            </a:r>
            <a:endParaRPr lang="en-MY" dirty="0" smtClean="0"/>
          </a:p>
          <a:p>
            <a:pPr algn="ctr"/>
            <a:r>
              <a:rPr lang="en-MY" dirty="0" smtClean="0">
                <a:hlinkClick r:id="rId5" action="ppaction://hlinksldjump"/>
              </a:rPr>
              <a:t>High Score</a:t>
            </a:r>
            <a:endParaRPr lang="en-MY" dirty="0" smtClean="0"/>
          </a:p>
          <a:p>
            <a:pPr algn="ctr"/>
            <a:r>
              <a:rPr lang="en-MY" dirty="0" smtClean="0"/>
              <a:t>Quit</a:t>
            </a: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2531917" y="2320521"/>
            <a:ext cx="7190509" cy="1932709"/>
          </a:xfrm>
          <a:prstGeom prst="rect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2531917" y="2320521"/>
            <a:ext cx="7190509" cy="775076"/>
          </a:xfrm>
          <a:prstGeom prst="rect">
            <a:avLst/>
          </a:prstGeom>
          <a:solidFill>
            <a:srgbClr val="5B9BD5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dirty="0" smtClean="0"/>
              <a:t>Do you really want to quit?</a:t>
            </a:r>
            <a:endParaRPr lang="en-MY" sz="2800" dirty="0"/>
          </a:p>
        </p:txBody>
      </p:sp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4064577" y="3310108"/>
            <a:ext cx="1288473" cy="7261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YES</a:t>
            </a:r>
            <a:endParaRPr lang="en-MY" dirty="0"/>
          </a:p>
        </p:txBody>
      </p:sp>
      <p:sp>
        <p:nvSpPr>
          <p:cNvPr id="8" name="Rounded Rectangle 7">
            <a:hlinkClick r:id="rId7" action="ppaction://hlinksldjump"/>
          </p:cNvPr>
          <p:cNvSpPr/>
          <p:nvPr/>
        </p:nvSpPr>
        <p:spPr>
          <a:xfrm>
            <a:off x="6885709" y="3286875"/>
            <a:ext cx="1288473" cy="7261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NO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343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406745" cy="77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4" y="-191279"/>
            <a:ext cx="12337473" cy="7402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Main Menu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6876"/>
            <a:ext cx="10515600" cy="2328141"/>
          </a:xfrm>
        </p:spPr>
        <p:txBody>
          <a:bodyPr/>
          <a:lstStyle/>
          <a:p>
            <a:pPr algn="ctr"/>
            <a:r>
              <a:rPr lang="en-MY" dirty="0" smtClean="0">
                <a:hlinkClick r:id="rId3" action="ppaction://hlinksldjump"/>
              </a:rPr>
              <a:t>Play</a:t>
            </a:r>
            <a:endParaRPr lang="en-MY" dirty="0" smtClean="0"/>
          </a:p>
          <a:p>
            <a:pPr algn="ctr"/>
            <a:r>
              <a:rPr lang="en-MY" dirty="0" smtClean="0">
                <a:hlinkClick r:id="rId4" action="ppaction://hlinksldjump"/>
              </a:rPr>
              <a:t>Setting</a:t>
            </a:r>
            <a:endParaRPr lang="en-MY" dirty="0" smtClean="0"/>
          </a:p>
          <a:p>
            <a:pPr algn="ctr"/>
            <a:r>
              <a:rPr lang="en-MY" dirty="0" smtClean="0">
                <a:hlinkClick r:id="rId5" action="ppaction://hlinksldjump"/>
              </a:rPr>
              <a:t>High Score</a:t>
            </a:r>
            <a:endParaRPr lang="en-MY" dirty="0" smtClean="0"/>
          </a:p>
          <a:p>
            <a:pPr algn="ctr"/>
            <a:r>
              <a:rPr lang="en-MY" dirty="0" smtClean="0">
                <a:hlinkClick r:id="rId6" action="ppaction://hlinksldjump"/>
              </a:rPr>
              <a:t>Quit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850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5" y="581892"/>
            <a:ext cx="9803128" cy="488446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5435" y="5532437"/>
            <a:ext cx="4336472" cy="1325563"/>
          </a:xfrm>
        </p:spPr>
        <p:txBody>
          <a:bodyPr/>
          <a:lstStyle/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Score : 0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10702636" y="581892"/>
            <a:ext cx="581891" cy="56133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10702635" y="1226126"/>
            <a:ext cx="581891" cy="49690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66164" y="5532437"/>
            <a:ext cx="4336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Level : 1</a:t>
            </a:r>
            <a:endParaRPr lang="en-MY" dirty="0"/>
          </a:p>
        </p:txBody>
      </p:sp>
      <p:sp>
        <p:nvSpPr>
          <p:cNvPr id="9" name="Left Arrow 8">
            <a:hlinkClick r:id="rId3" action="ppaction://hlinksldjump"/>
          </p:cNvPr>
          <p:cNvSpPr/>
          <p:nvPr/>
        </p:nvSpPr>
        <p:spPr>
          <a:xfrm>
            <a:off x="86028" y="5840062"/>
            <a:ext cx="878812" cy="710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Back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144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5" y="581892"/>
            <a:ext cx="9803128" cy="488446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5435" y="5532437"/>
            <a:ext cx="4336472" cy="1325563"/>
          </a:xfrm>
        </p:spPr>
        <p:txBody>
          <a:bodyPr/>
          <a:lstStyle/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Score : 0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10702636" y="581892"/>
            <a:ext cx="581891" cy="56133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10702635" y="1226126"/>
            <a:ext cx="581891" cy="49690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66164" y="5532437"/>
            <a:ext cx="4336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Level : 1</a:t>
            </a:r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96" y="914399"/>
            <a:ext cx="1757624" cy="1488438"/>
          </a:xfrm>
          <a:prstGeom prst="rect">
            <a:avLst/>
          </a:prstGeom>
        </p:spPr>
      </p:pic>
      <p:sp>
        <p:nvSpPr>
          <p:cNvPr id="9" name="Left Arrow 8">
            <a:hlinkClick r:id="rId4" action="ppaction://hlinksldjump"/>
          </p:cNvPr>
          <p:cNvSpPr/>
          <p:nvPr/>
        </p:nvSpPr>
        <p:spPr>
          <a:xfrm>
            <a:off x="86028" y="5840062"/>
            <a:ext cx="878812" cy="710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Back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19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5" y="581892"/>
            <a:ext cx="9803128" cy="488446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5435" y="5532437"/>
            <a:ext cx="4336472" cy="1325563"/>
          </a:xfrm>
        </p:spPr>
        <p:txBody>
          <a:bodyPr/>
          <a:lstStyle/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Score : 100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10702636" y="581892"/>
            <a:ext cx="581891" cy="56133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10702635" y="1766455"/>
            <a:ext cx="581891" cy="44287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66164" y="5532437"/>
            <a:ext cx="4336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Level : 1</a:t>
            </a:r>
            <a:endParaRPr lang="en-MY" dirty="0"/>
          </a:p>
        </p:txBody>
      </p:sp>
      <p:sp>
        <p:nvSpPr>
          <p:cNvPr id="9" name="Left Arrow 8">
            <a:hlinkClick r:id="rId3" action="ppaction://hlinksldjump"/>
          </p:cNvPr>
          <p:cNvSpPr/>
          <p:nvPr/>
        </p:nvSpPr>
        <p:spPr>
          <a:xfrm>
            <a:off x="86028" y="5840062"/>
            <a:ext cx="878812" cy="710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Back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92" y="943346"/>
            <a:ext cx="1650100" cy="163359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693671" y="2148539"/>
            <a:ext cx="1812001" cy="789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Comic Sans MS" panose="030F0702030302020204" pitchFamily="66" charset="0"/>
              </a:rPr>
              <a:t>+100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5" y="581892"/>
            <a:ext cx="9803128" cy="488446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5435" y="5532437"/>
            <a:ext cx="4336472" cy="1325563"/>
          </a:xfrm>
        </p:spPr>
        <p:txBody>
          <a:bodyPr/>
          <a:lstStyle/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Score : 100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10702636" y="581892"/>
            <a:ext cx="581891" cy="56133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10702635" y="3054927"/>
            <a:ext cx="581891" cy="3140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66164" y="5532437"/>
            <a:ext cx="4336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Level : 1</a:t>
            </a:r>
            <a:endParaRPr lang="en-MY" dirty="0"/>
          </a:p>
        </p:txBody>
      </p:sp>
      <p:sp>
        <p:nvSpPr>
          <p:cNvPr id="9" name="Left Arrow 8">
            <a:hlinkClick r:id="rId3" action="ppaction://hlinksldjump"/>
          </p:cNvPr>
          <p:cNvSpPr/>
          <p:nvPr/>
        </p:nvSpPr>
        <p:spPr>
          <a:xfrm>
            <a:off x="86028" y="5840062"/>
            <a:ext cx="878812" cy="710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Back</a:t>
            </a:r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56107">
            <a:off x="6475799" y="1673447"/>
            <a:ext cx="2113315" cy="10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5" y="581892"/>
            <a:ext cx="9803128" cy="488446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5435" y="5532437"/>
            <a:ext cx="4336472" cy="1325563"/>
          </a:xfrm>
        </p:spPr>
        <p:txBody>
          <a:bodyPr/>
          <a:lstStyle/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Score : 70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10702636" y="581892"/>
            <a:ext cx="581891" cy="56133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10702635" y="4031673"/>
            <a:ext cx="581891" cy="21635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66164" y="5532437"/>
            <a:ext cx="4336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Level : 1</a:t>
            </a:r>
            <a:endParaRPr lang="en-MY" dirty="0"/>
          </a:p>
        </p:txBody>
      </p:sp>
      <p:sp>
        <p:nvSpPr>
          <p:cNvPr id="9" name="Left Arrow 8">
            <a:hlinkClick r:id="rId3" action="ppaction://hlinksldjump"/>
          </p:cNvPr>
          <p:cNvSpPr/>
          <p:nvPr/>
        </p:nvSpPr>
        <p:spPr>
          <a:xfrm>
            <a:off x="86028" y="5840062"/>
            <a:ext cx="878812" cy="710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Back</a:t>
            </a:r>
            <a:endParaRPr lang="en-MY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56107">
            <a:off x="6475799" y="1673447"/>
            <a:ext cx="2113315" cy="1056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06" y="1384976"/>
            <a:ext cx="1650100" cy="163359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133990" y="1948363"/>
            <a:ext cx="1812001" cy="789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omic Sans MS" panose="030F0702030302020204" pitchFamily="66" charset="0"/>
              </a:rPr>
              <a:t>-30</a:t>
            </a:r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5" y="581892"/>
            <a:ext cx="9803128" cy="488446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5435" y="5532437"/>
            <a:ext cx="4336472" cy="1325563"/>
          </a:xfrm>
        </p:spPr>
        <p:txBody>
          <a:bodyPr/>
          <a:lstStyle/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Score : 70</a:t>
            </a:r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10702636" y="581892"/>
            <a:ext cx="581891" cy="56133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 flipV="1">
            <a:off x="10702635" y="6195216"/>
            <a:ext cx="581891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66164" y="5532437"/>
            <a:ext cx="4336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Level : 1</a:t>
            </a:r>
            <a:endParaRPr lang="en-MY" dirty="0"/>
          </a:p>
        </p:txBody>
      </p:sp>
      <p:sp>
        <p:nvSpPr>
          <p:cNvPr id="9" name="Left Arrow 8">
            <a:hlinkClick r:id="rId3" action="ppaction://hlinksldjump"/>
          </p:cNvPr>
          <p:cNvSpPr/>
          <p:nvPr/>
        </p:nvSpPr>
        <p:spPr>
          <a:xfrm>
            <a:off x="86028" y="5840062"/>
            <a:ext cx="878812" cy="710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Back</a:t>
            </a:r>
            <a:endParaRPr lang="en-MY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53889" y="2088868"/>
            <a:ext cx="4593820" cy="117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omic Sans MS" panose="030F0702030302020204" pitchFamily="66" charset="0"/>
              </a:rPr>
              <a:t>Time’s Up!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3" name="Title 1">
            <a:hlinkClick r:id="rId4" action="ppaction://hlinksldjump"/>
          </p:cNvPr>
          <p:cNvSpPr txBox="1">
            <a:spLocks/>
          </p:cNvSpPr>
          <p:nvPr/>
        </p:nvSpPr>
        <p:spPr>
          <a:xfrm>
            <a:off x="3451689" y="3032180"/>
            <a:ext cx="3884293" cy="461129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28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omic Sans MS" panose="030F0702030302020204" pitchFamily="66" charset="0"/>
              </a:rPr>
              <a:t>Check </a:t>
            </a:r>
            <a:r>
              <a:rPr lang="en-MY" sz="2800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Comic Sans MS" panose="030F0702030302020204" pitchFamily="66" charset="0"/>
              </a:rPr>
              <a:t>Highscore</a:t>
            </a:r>
            <a:endParaRPr lang="en-MY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37" y="-232843"/>
            <a:ext cx="12337473" cy="7402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0688"/>
            <a:ext cx="10515600" cy="1325563"/>
          </a:xfrm>
        </p:spPr>
        <p:txBody>
          <a:bodyPr/>
          <a:lstStyle/>
          <a:p>
            <a:pPr algn="ctr"/>
            <a:r>
              <a:rPr lang="en-MY" dirty="0" err="1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Highscore</a:t>
            </a:r>
            <a:r>
              <a:rPr lang="en-MY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 Board: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6876"/>
            <a:ext cx="3297382" cy="2328141"/>
          </a:xfrm>
        </p:spPr>
        <p:txBody>
          <a:bodyPr/>
          <a:lstStyle/>
          <a:p>
            <a:r>
              <a:rPr lang="en-MY" dirty="0" smtClean="0"/>
              <a:t>Amnen123</a:t>
            </a:r>
          </a:p>
          <a:p>
            <a:r>
              <a:rPr lang="en-MY" dirty="0" smtClean="0"/>
              <a:t>IzzPow3r</a:t>
            </a:r>
          </a:p>
          <a:p>
            <a:r>
              <a:rPr lang="en-MY" dirty="0" smtClean="0"/>
              <a:t>N41mgiy</a:t>
            </a:r>
          </a:p>
          <a:p>
            <a:r>
              <a:rPr lang="en-MY" dirty="0" smtClean="0"/>
              <a:t>[Your Name..]</a:t>
            </a:r>
            <a:endParaRPr lang="en-MY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200" y="3286875"/>
            <a:ext cx="3297382" cy="232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dirty="0" smtClean="0"/>
              <a:t>9999999</a:t>
            </a:r>
          </a:p>
          <a:p>
            <a:pPr marL="0" indent="0">
              <a:buNone/>
            </a:pPr>
            <a:r>
              <a:rPr lang="en-MY" dirty="0" smtClean="0"/>
              <a:t>99999</a:t>
            </a:r>
          </a:p>
          <a:p>
            <a:pPr marL="0" indent="0">
              <a:buNone/>
            </a:pPr>
            <a:r>
              <a:rPr lang="en-MY" dirty="0" smtClean="0"/>
              <a:t>999</a:t>
            </a:r>
          </a:p>
          <a:p>
            <a:pPr marL="0" indent="0">
              <a:buNone/>
            </a:pPr>
            <a:r>
              <a:rPr lang="en-MY" dirty="0" smtClean="0"/>
              <a:t>70</a:t>
            </a:r>
            <a:endParaRPr lang="en-MY" dirty="0"/>
          </a:p>
        </p:txBody>
      </p:sp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86028" y="5840062"/>
            <a:ext cx="878812" cy="7103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/>
              <a:t>Back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258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Slay or Prey</vt:lpstr>
      <vt:lpstr>Main Menu</vt:lpstr>
      <vt:lpstr>Score : 0</vt:lpstr>
      <vt:lpstr>Score : 0</vt:lpstr>
      <vt:lpstr>Score : 100</vt:lpstr>
      <vt:lpstr>Score : 100</vt:lpstr>
      <vt:lpstr>Score : 70</vt:lpstr>
      <vt:lpstr>Score : 70</vt:lpstr>
      <vt:lpstr>Highscore Board:</vt:lpstr>
      <vt:lpstr>Setting:</vt:lpstr>
      <vt:lpstr>Main Menu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 or Prey</dc:title>
  <dc:creator>Mohamad Ameer</dc:creator>
  <cp:lastModifiedBy>Mohamad Ameer</cp:lastModifiedBy>
  <cp:revision>5</cp:revision>
  <dcterms:created xsi:type="dcterms:W3CDTF">2016-02-29T03:05:13Z</dcterms:created>
  <dcterms:modified xsi:type="dcterms:W3CDTF">2016-02-29T04:19:10Z</dcterms:modified>
</cp:coreProperties>
</file>