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4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1C97-5406-496D-9636-98C0A3A277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E8AE-7845-402F-94E6-C7DCB2BF4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2" y="464563"/>
            <a:ext cx="11476715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8" y="1643725"/>
            <a:ext cx="10073944" cy="39398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7963" y="593498"/>
            <a:ext cx="34359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Stack Permutation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889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2" y="411218"/>
            <a:ext cx="11484335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7" y="361684"/>
            <a:ext cx="11141405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2" y="487425"/>
            <a:ext cx="11491956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6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7" y="680311"/>
            <a:ext cx="11674852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3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5" y="899799"/>
            <a:ext cx="11621507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2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6" y="0"/>
            <a:ext cx="5425910" cy="138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5667"/>
          <a:stretch/>
        </p:blipFill>
        <p:spPr>
          <a:xfrm>
            <a:off x="266195" y="1385456"/>
            <a:ext cx="11659610" cy="1579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91" y="2723862"/>
            <a:ext cx="10226926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5" y="249742"/>
            <a:ext cx="11453853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39" y="212930"/>
            <a:ext cx="9426757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BHARDWAJ</dc:creator>
  <cp:lastModifiedBy>AMAN BHARDWAJ</cp:lastModifiedBy>
  <cp:revision>12</cp:revision>
  <dcterms:created xsi:type="dcterms:W3CDTF">2021-01-17T17:25:36Z</dcterms:created>
  <dcterms:modified xsi:type="dcterms:W3CDTF">2021-01-18T09:18:21Z</dcterms:modified>
</cp:coreProperties>
</file>