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68751" y="925067"/>
            <a:ext cx="2552700" cy="1408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77311" y="957071"/>
            <a:ext cx="2735580" cy="1418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26663" y="944879"/>
            <a:ext cx="2436876" cy="1292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026663" y="944879"/>
            <a:ext cx="2437130" cy="1292860"/>
          </a:xfrm>
          <a:custGeom>
            <a:avLst/>
            <a:gdLst/>
            <a:ahLst/>
            <a:cxnLst/>
            <a:rect l="l" t="t" r="r" b="b"/>
            <a:pathLst>
              <a:path w="2437129" h="1292860">
                <a:moveTo>
                  <a:pt x="0" y="129286"/>
                </a:moveTo>
                <a:lnTo>
                  <a:pt x="10163" y="78974"/>
                </a:lnTo>
                <a:lnTo>
                  <a:pt x="37877" y="37877"/>
                </a:lnTo>
                <a:lnTo>
                  <a:pt x="78974" y="10163"/>
                </a:lnTo>
                <a:lnTo>
                  <a:pt x="129286" y="0"/>
                </a:lnTo>
                <a:lnTo>
                  <a:pt x="2307590" y="0"/>
                </a:lnTo>
                <a:lnTo>
                  <a:pt x="2357901" y="10163"/>
                </a:lnTo>
                <a:lnTo>
                  <a:pt x="2398998" y="37877"/>
                </a:lnTo>
                <a:lnTo>
                  <a:pt x="2426712" y="78974"/>
                </a:lnTo>
                <a:lnTo>
                  <a:pt x="2436876" y="129286"/>
                </a:lnTo>
                <a:lnTo>
                  <a:pt x="2436876" y="1163066"/>
                </a:lnTo>
                <a:lnTo>
                  <a:pt x="2426712" y="1213377"/>
                </a:lnTo>
                <a:lnTo>
                  <a:pt x="2398998" y="1254474"/>
                </a:lnTo>
                <a:lnTo>
                  <a:pt x="2357901" y="1282188"/>
                </a:lnTo>
                <a:lnTo>
                  <a:pt x="2307590" y="1292352"/>
                </a:lnTo>
                <a:lnTo>
                  <a:pt x="129286" y="1292352"/>
                </a:lnTo>
                <a:lnTo>
                  <a:pt x="78974" y="1282188"/>
                </a:lnTo>
                <a:lnTo>
                  <a:pt x="37877" y="1254474"/>
                </a:lnTo>
                <a:lnTo>
                  <a:pt x="10163" y="1213377"/>
                </a:lnTo>
                <a:lnTo>
                  <a:pt x="0" y="1163066"/>
                </a:lnTo>
                <a:lnTo>
                  <a:pt x="0" y="129286"/>
                </a:lnTo>
                <a:close/>
              </a:path>
            </a:pathLst>
          </a:custGeom>
          <a:ln w="9144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868" y="312166"/>
            <a:ext cx="846226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811" y="1558106"/>
            <a:ext cx="8596376" cy="377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hyperlink" Target="http://simple.wikipedia.org/w/index.php?title=Last-in-first-out&amp;action=edit&amp;redlink=1" TargetMode="Externa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04" y="0"/>
            <a:ext cx="8762365" cy="2733040"/>
            <a:chOff x="162304" y="0"/>
            <a:chExt cx="8762365" cy="2733040"/>
          </a:xfrm>
        </p:grpSpPr>
        <p:sp>
          <p:nvSpPr>
            <p:cNvPr id="3" name="object 3"/>
            <p:cNvSpPr/>
            <p:nvPr/>
          </p:nvSpPr>
          <p:spPr>
            <a:xfrm>
              <a:off x="162304" y="124183"/>
              <a:ext cx="8762239" cy="1902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1347" y="0"/>
              <a:ext cx="5852159" cy="2732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52400"/>
              <a:ext cx="8610600" cy="1751330"/>
            </a:xfrm>
            <a:custGeom>
              <a:avLst/>
              <a:gdLst/>
              <a:ahLst/>
              <a:cxnLst/>
              <a:rect l="l" t="t" r="r" b="b"/>
              <a:pathLst>
                <a:path w="8610600" h="1751330">
                  <a:moveTo>
                    <a:pt x="8318754" y="0"/>
                  </a:moveTo>
                  <a:lnTo>
                    <a:pt x="291845" y="0"/>
                  </a:lnTo>
                  <a:lnTo>
                    <a:pt x="244508" y="3820"/>
                  </a:lnTo>
                  <a:lnTo>
                    <a:pt x="199602" y="14880"/>
                  </a:lnTo>
                  <a:lnTo>
                    <a:pt x="157728" y="32578"/>
                  </a:lnTo>
                  <a:lnTo>
                    <a:pt x="119488" y="56314"/>
                  </a:lnTo>
                  <a:lnTo>
                    <a:pt x="85482" y="85486"/>
                  </a:lnTo>
                  <a:lnTo>
                    <a:pt x="56311" y="119493"/>
                  </a:lnTo>
                  <a:lnTo>
                    <a:pt x="32576" y="157734"/>
                  </a:lnTo>
                  <a:lnTo>
                    <a:pt x="14879" y="199607"/>
                  </a:lnTo>
                  <a:lnTo>
                    <a:pt x="3819" y="244511"/>
                  </a:lnTo>
                  <a:lnTo>
                    <a:pt x="0" y="291846"/>
                  </a:lnTo>
                  <a:lnTo>
                    <a:pt x="0" y="1459229"/>
                  </a:lnTo>
                  <a:lnTo>
                    <a:pt x="3819" y="1506564"/>
                  </a:lnTo>
                  <a:lnTo>
                    <a:pt x="14879" y="1551468"/>
                  </a:lnTo>
                  <a:lnTo>
                    <a:pt x="32576" y="1593341"/>
                  </a:lnTo>
                  <a:lnTo>
                    <a:pt x="56311" y="1631582"/>
                  </a:lnTo>
                  <a:lnTo>
                    <a:pt x="85482" y="1665589"/>
                  </a:lnTo>
                  <a:lnTo>
                    <a:pt x="119488" y="1694761"/>
                  </a:lnTo>
                  <a:lnTo>
                    <a:pt x="157728" y="1718497"/>
                  </a:lnTo>
                  <a:lnTo>
                    <a:pt x="199602" y="1736195"/>
                  </a:lnTo>
                  <a:lnTo>
                    <a:pt x="244508" y="1747255"/>
                  </a:lnTo>
                  <a:lnTo>
                    <a:pt x="291845" y="1751076"/>
                  </a:lnTo>
                  <a:lnTo>
                    <a:pt x="8318754" y="1751076"/>
                  </a:lnTo>
                  <a:lnTo>
                    <a:pt x="8366088" y="1747255"/>
                  </a:lnTo>
                  <a:lnTo>
                    <a:pt x="8410992" y="1736195"/>
                  </a:lnTo>
                  <a:lnTo>
                    <a:pt x="8452865" y="1718497"/>
                  </a:lnTo>
                  <a:lnTo>
                    <a:pt x="8491106" y="1694761"/>
                  </a:lnTo>
                  <a:lnTo>
                    <a:pt x="8525113" y="1665589"/>
                  </a:lnTo>
                  <a:lnTo>
                    <a:pt x="8554285" y="1631582"/>
                  </a:lnTo>
                  <a:lnTo>
                    <a:pt x="8578021" y="1593341"/>
                  </a:lnTo>
                  <a:lnTo>
                    <a:pt x="8595719" y="1551468"/>
                  </a:lnTo>
                  <a:lnTo>
                    <a:pt x="8606779" y="1506564"/>
                  </a:lnTo>
                  <a:lnTo>
                    <a:pt x="8610600" y="1459229"/>
                  </a:lnTo>
                  <a:lnTo>
                    <a:pt x="8610600" y="291846"/>
                  </a:lnTo>
                  <a:lnTo>
                    <a:pt x="8606779" y="244511"/>
                  </a:lnTo>
                  <a:lnTo>
                    <a:pt x="8595719" y="199607"/>
                  </a:lnTo>
                  <a:lnTo>
                    <a:pt x="8578021" y="157734"/>
                  </a:lnTo>
                  <a:lnTo>
                    <a:pt x="8554285" y="119493"/>
                  </a:lnTo>
                  <a:lnTo>
                    <a:pt x="8525113" y="85486"/>
                  </a:lnTo>
                  <a:lnTo>
                    <a:pt x="8491106" y="56314"/>
                  </a:lnTo>
                  <a:lnTo>
                    <a:pt x="8452865" y="32578"/>
                  </a:lnTo>
                  <a:lnTo>
                    <a:pt x="8410992" y="14880"/>
                  </a:lnTo>
                  <a:lnTo>
                    <a:pt x="8366088" y="3820"/>
                  </a:lnTo>
                  <a:lnTo>
                    <a:pt x="8318754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596" y="132079"/>
              <a:ext cx="8674735" cy="1803400"/>
            </a:xfrm>
            <a:custGeom>
              <a:avLst/>
              <a:gdLst/>
              <a:ahLst/>
              <a:cxnLst/>
              <a:rect l="l" t="t" r="r" b="b"/>
              <a:pathLst>
                <a:path w="8674735" h="1803400">
                  <a:moveTo>
                    <a:pt x="8447659" y="1790700"/>
                  </a:moveTo>
                  <a:lnTo>
                    <a:pt x="228231" y="1790700"/>
                  </a:lnTo>
                  <a:lnTo>
                    <a:pt x="243814" y="1803400"/>
                  </a:lnTo>
                  <a:lnTo>
                    <a:pt x="8432419" y="1803400"/>
                  </a:lnTo>
                  <a:lnTo>
                    <a:pt x="8447659" y="1790700"/>
                  </a:lnTo>
                  <a:close/>
                </a:path>
                <a:path w="8674735" h="1803400">
                  <a:moveTo>
                    <a:pt x="8505825" y="1765300"/>
                  </a:moveTo>
                  <a:lnTo>
                    <a:pt x="170129" y="1765300"/>
                  </a:lnTo>
                  <a:lnTo>
                    <a:pt x="198539" y="1790700"/>
                  </a:lnTo>
                  <a:lnTo>
                    <a:pt x="8462899" y="1790700"/>
                  </a:lnTo>
                  <a:lnTo>
                    <a:pt x="8477504" y="1778000"/>
                  </a:lnTo>
                  <a:lnTo>
                    <a:pt x="8491982" y="1778000"/>
                  </a:lnTo>
                  <a:lnTo>
                    <a:pt x="8505825" y="1765300"/>
                  </a:lnTo>
                  <a:close/>
                </a:path>
                <a:path w="8674735" h="1803400">
                  <a:moveTo>
                    <a:pt x="252755" y="38100"/>
                  </a:moveTo>
                  <a:lnTo>
                    <a:pt x="155295" y="38100"/>
                  </a:lnTo>
                  <a:lnTo>
                    <a:pt x="141478" y="50800"/>
                  </a:lnTo>
                  <a:lnTo>
                    <a:pt x="116636" y="63500"/>
                  </a:lnTo>
                  <a:lnTo>
                    <a:pt x="73075" y="114300"/>
                  </a:lnTo>
                  <a:lnTo>
                    <a:pt x="46583" y="152400"/>
                  </a:lnTo>
                  <a:lnTo>
                    <a:pt x="25196" y="190500"/>
                  </a:lnTo>
                  <a:lnTo>
                    <a:pt x="14389" y="228600"/>
                  </a:lnTo>
                  <a:lnTo>
                    <a:pt x="9956" y="241300"/>
                  </a:lnTo>
                  <a:lnTo>
                    <a:pt x="6400" y="254000"/>
                  </a:lnTo>
                  <a:lnTo>
                    <a:pt x="3568" y="266700"/>
                  </a:lnTo>
                  <a:lnTo>
                    <a:pt x="1625" y="292100"/>
                  </a:lnTo>
                  <a:lnTo>
                    <a:pt x="393" y="304800"/>
                  </a:lnTo>
                  <a:lnTo>
                    <a:pt x="0" y="317500"/>
                  </a:lnTo>
                  <a:lnTo>
                    <a:pt x="12" y="1485900"/>
                  </a:lnTo>
                  <a:lnTo>
                    <a:pt x="469" y="1498600"/>
                  </a:lnTo>
                  <a:lnTo>
                    <a:pt x="1765" y="1524000"/>
                  </a:lnTo>
                  <a:lnTo>
                    <a:pt x="3835" y="1536700"/>
                  </a:lnTo>
                  <a:lnTo>
                    <a:pt x="6718" y="1549400"/>
                  </a:lnTo>
                  <a:lnTo>
                    <a:pt x="10401" y="1562100"/>
                  </a:lnTo>
                  <a:lnTo>
                    <a:pt x="14808" y="1587500"/>
                  </a:lnTo>
                  <a:lnTo>
                    <a:pt x="32321" y="1625600"/>
                  </a:lnTo>
                  <a:lnTo>
                    <a:pt x="56210" y="1663700"/>
                  </a:lnTo>
                  <a:lnTo>
                    <a:pt x="95961" y="1714500"/>
                  </a:lnTo>
                  <a:lnTo>
                    <a:pt x="143433" y="1752600"/>
                  </a:lnTo>
                  <a:lnTo>
                    <a:pt x="156743" y="1765300"/>
                  </a:lnTo>
                  <a:lnTo>
                    <a:pt x="252412" y="1765300"/>
                  </a:lnTo>
                  <a:lnTo>
                    <a:pt x="238848" y="1752600"/>
                  </a:lnTo>
                  <a:lnTo>
                    <a:pt x="212661" y="1752600"/>
                  </a:lnTo>
                  <a:lnTo>
                    <a:pt x="199974" y="1739900"/>
                  </a:lnTo>
                  <a:lnTo>
                    <a:pt x="187718" y="1739900"/>
                  </a:lnTo>
                  <a:lnTo>
                    <a:pt x="175768" y="1727200"/>
                  </a:lnTo>
                  <a:lnTo>
                    <a:pt x="164134" y="1727200"/>
                  </a:lnTo>
                  <a:lnTo>
                    <a:pt x="142036" y="1701800"/>
                  </a:lnTo>
                  <a:lnTo>
                    <a:pt x="121856" y="1689100"/>
                  </a:lnTo>
                  <a:lnTo>
                    <a:pt x="103416" y="1663700"/>
                  </a:lnTo>
                  <a:lnTo>
                    <a:pt x="72783" y="1625600"/>
                  </a:lnTo>
                  <a:lnTo>
                    <a:pt x="55676" y="1587500"/>
                  </a:lnTo>
                  <a:lnTo>
                    <a:pt x="44145" y="1549400"/>
                  </a:lnTo>
                  <a:lnTo>
                    <a:pt x="41643" y="1524000"/>
                  </a:lnTo>
                  <a:lnTo>
                    <a:pt x="39878" y="1511300"/>
                  </a:lnTo>
                  <a:lnTo>
                    <a:pt x="38773" y="1498600"/>
                  </a:lnTo>
                  <a:lnTo>
                    <a:pt x="38404" y="1485900"/>
                  </a:lnTo>
                  <a:lnTo>
                    <a:pt x="38404" y="317500"/>
                  </a:lnTo>
                  <a:lnTo>
                    <a:pt x="38785" y="304800"/>
                  </a:lnTo>
                  <a:lnTo>
                    <a:pt x="39903" y="292100"/>
                  </a:lnTo>
                  <a:lnTo>
                    <a:pt x="41694" y="279400"/>
                  </a:lnTo>
                  <a:lnTo>
                    <a:pt x="44208" y="266700"/>
                  </a:lnTo>
                  <a:lnTo>
                    <a:pt x="47383" y="241300"/>
                  </a:lnTo>
                  <a:lnTo>
                    <a:pt x="60909" y="203200"/>
                  </a:lnTo>
                  <a:lnTo>
                    <a:pt x="79832" y="165100"/>
                  </a:lnTo>
                  <a:lnTo>
                    <a:pt x="103797" y="139700"/>
                  </a:lnTo>
                  <a:lnTo>
                    <a:pt x="122262" y="114300"/>
                  </a:lnTo>
                  <a:lnTo>
                    <a:pt x="142519" y="101600"/>
                  </a:lnTo>
                  <a:lnTo>
                    <a:pt x="164528" y="76200"/>
                  </a:lnTo>
                  <a:lnTo>
                    <a:pt x="175933" y="76200"/>
                  </a:lnTo>
                  <a:lnTo>
                    <a:pt x="187972" y="63500"/>
                  </a:lnTo>
                  <a:lnTo>
                    <a:pt x="200291" y="63500"/>
                  </a:lnTo>
                  <a:lnTo>
                    <a:pt x="212928" y="50800"/>
                  </a:lnTo>
                  <a:lnTo>
                    <a:pt x="239128" y="50800"/>
                  </a:lnTo>
                  <a:lnTo>
                    <a:pt x="252755" y="38100"/>
                  </a:lnTo>
                  <a:close/>
                </a:path>
                <a:path w="8674735" h="1803400">
                  <a:moveTo>
                    <a:pt x="8518144" y="38100"/>
                  </a:moveTo>
                  <a:lnTo>
                    <a:pt x="8422259" y="38100"/>
                  </a:lnTo>
                  <a:lnTo>
                    <a:pt x="8435721" y="50800"/>
                  </a:lnTo>
                  <a:lnTo>
                    <a:pt x="8462010" y="50800"/>
                  </a:lnTo>
                  <a:lnTo>
                    <a:pt x="8474710" y="63500"/>
                  </a:lnTo>
                  <a:lnTo>
                    <a:pt x="8487029" y="63500"/>
                  </a:lnTo>
                  <a:lnTo>
                    <a:pt x="8498967" y="76200"/>
                  </a:lnTo>
                  <a:lnTo>
                    <a:pt x="8510524" y="76200"/>
                  </a:lnTo>
                  <a:lnTo>
                    <a:pt x="8532495" y="101600"/>
                  </a:lnTo>
                  <a:lnTo>
                    <a:pt x="8552815" y="114300"/>
                  </a:lnTo>
                  <a:lnTo>
                    <a:pt x="8571230" y="139700"/>
                  </a:lnTo>
                  <a:lnTo>
                    <a:pt x="8587613" y="165100"/>
                  </a:lnTo>
                  <a:lnTo>
                    <a:pt x="8594979" y="165100"/>
                  </a:lnTo>
                  <a:lnTo>
                    <a:pt x="8601837" y="177800"/>
                  </a:lnTo>
                  <a:lnTo>
                    <a:pt x="8618982" y="215900"/>
                  </a:lnTo>
                  <a:lnTo>
                    <a:pt x="8630412" y="266700"/>
                  </a:lnTo>
                  <a:lnTo>
                    <a:pt x="8632825" y="279400"/>
                  </a:lnTo>
                  <a:lnTo>
                    <a:pt x="8634730" y="292100"/>
                  </a:lnTo>
                  <a:lnTo>
                    <a:pt x="8635873" y="304800"/>
                  </a:lnTo>
                  <a:lnTo>
                    <a:pt x="8636254" y="317500"/>
                  </a:lnTo>
                  <a:lnTo>
                    <a:pt x="8636254" y="1485900"/>
                  </a:lnTo>
                  <a:lnTo>
                    <a:pt x="8635873" y="1498600"/>
                  </a:lnTo>
                  <a:lnTo>
                    <a:pt x="8634730" y="1511300"/>
                  </a:lnTo>
                  <a:lnTo>
                    <a:pt x="8632952" y="1524000"/>
                  </a:lnTo>
                  <a:lnTo>
                    <a:pt x="8630412" y="1549400"/>
                  </a:lnTo>
                  <a:lnTo>
                    <a:pt x="8618855" y="1587500"/>
                  </a:lnTo>
                  <a:lnTo>
                    <a:pt x="8601710" y="1625600"/>
                  </a:lnTo>
                  <a:lnTo>
                    <a:pt x="8570849" y="1663700"/>
                  </a:lnTo>
                  <a:lnTo>
                    <a:pt x="8552434" y="1689100"/>
                  </a:lnTo>
                  <a:lnTo>
                    <a:pt x="8532114" y="1701800"/>
                  </a:lnTo>
                  <a:lnTo>
                    <a:pt x="8510143" y="1727200"/>
                  </a:lnTo>
                  <a:lnTo>
                    <a:pt x="8498586" y="1727200"/>
                  </a:lnTo>
                  <a:lnTo>
                    <a:pt x="8486775" y="1739900"/>
                  </a:lnTo>
                  <a:lnTo>
                    <a:pt x="8474456" y="1739900"/>
                  </a:lnTo>
                  <a:lnTo>
                    <a:pt x="8461756" y="1752600"/>
                  </a:lnTo>
                  <a:lnTo>
                    <a:pt x="8435467" y="1752600"/>
                  </a:lnTo>
                  <a:lnTo>
                    <a:pt x="8422005" y="1765300"/>
                  </a:lnTo>
                  <a:lnTo>
                    <a:pt x="8519414" y="1765300"/>
                  </a:lnTo>
                  <a:lnTo>
                    <a:pt x="8533003" y="1752600"/>
                  </a:lnTo>
                  <a:lnTo>
                    <a:pt x="8557895" y="1739900"/>
                  </a:lnTo>
                  <a:lnTo>
                    <a:pt x="8601710" y="1689100"/>
                  </a:lnTo>
                  <a:lnTo>
                    <a:pt x="8628253" y="1651000"/>
                  </a:lnTo>
                  <a:lnTo>
                    <a:pt x="8649462" y="1612900"/>
                  </a:lnTo>
                  <a:lnTo>
                    <a:pt x="8664702" y="1562100"/>
                  </a:lnTo>
                  <a:lnTo>
                    <a:pt x="8668258" y="1549400"/>
                  </a:lnTo>
                  <a:lnTo>
                    <a:pt x="8671052" y="1536700"/>
                  </a:lnTo>
                  <a:lnTo>
                    <a:pt x="8672957" y="1524000"/>
                  </a:lnTo>
                  <a:lnTo>
                    <a:pt x="8674227" y="1498600"/>
                  </a:lnTo>
                  <a:lnTo>
                    <a:pt x="8674608" y="1485900"/>
                  </a:lnTo>
                  <a:lnTo>
                    <a:pt x="8674608" y="317500"/>
                  </a:lnTo>
                  <a:lnTo>
                    <a:pt x="8672830" y="279400"/>
                  </a:lnTo>
                  <a:lnTo>
                    <a:pt x="8664194" y="241300"/>
                  </a:lnTo>
                  <a:lnTo>
                    <a:pt x="8659749" y="215900"/>
                  </a:lnTo>
                  <a:lnTo>
                    <a:pt x="8642350" y="177800"/>
                  </a:lnTo>
                  <a:lnTo>
                    <a:pt x="8618474" y="139700"/>
                  </a:lnTo>
                  <a:lnTo>
                    <a:pt x="8578723" y="88900"/>
                  </a:lnTo>
                  <a:lnTo>
                    <a:pt x="8531098" y="50800"/>
                  </a:lnTo>
                  <a:lnTo>
                    <a:pt x="8518144" y="38100"/>
                  </a:lnTo>
                  <a:close/>
                </a:path>
                <a:path w="8674735" h="1803400">
                  <a:moveTo>
                    <a:pt x="8444103" y="1739900"/>
                  </a:moveTo>
                  <a:lnTo>
                    <a:pt x="242392" y="1739900"/>
                  </a:lnTo>
                  <a:lnTo>
                    <a:pt x="255282" y="1752600"/>
                  </a:lnTo>
                  <a:lnTo>
                    <a:pt x="8431403" y="1752600"/>
                  </a:lnTo>
                  <a:lnTo>
                    <a:pt x="8444103" y="1739900"/>
                  </a:lnTo>
                  <a:close/>
                </a:path>
                <a:path w="8674735" h="1803400">
                  <a:moveTo>
                    <a:pt x="233794" y="1727200"/>
                  </a:moveTo>
                  <a:lnTo>
                    <a:pt x="205219" y="1727200"/>
                  </a:lnTo>
                  <a:lnTo>
                    <a:pt x="217373" y="1739900"/>
                  </a:lnTo>
                  <a:lnTo>
                    <a:pt x="245922" y="1739900"/>
                  </a:lnTo>
                  <a:lnTo>
                    <a:pt x="233794" y="1727200"/>
                  </a:lnTo>
                  <a:close/>
                </a:path>
                <a:path w="8674735" h="1803400">
                  <a:moveTo>
                    <a:pt x="8468487" y="1727200"/>
                  </a:moveTo>
                  <a:lnTo>
                    <a:pt x="8439404" y="1727200"/>
                  </a:lnTo>
                  <a:lnTo>
                    <a:pt x="8427339" y="1739900"/>
                  </a:lnTo>
                  <a:lnTo>
                    <a:pt x="8456549" y="1739900"/>
                  </a:lnTo>
                  <a:lnTo>
                    <a:pt x="8468487" y="1727200"/>
                  </a:lnTo>
                  <a:close/>
                </a:path>
                <a:path w="8674735" h="1803400">
                  <a:moveTo>
                    <a:pt x="210451" y="1714500"/>
                  </a:moveTo>
                  <a:lnTo>
                    <a:pt x="182105" y="1714500"/>
                  </a:lnTo>
                  <a:lnTo>
                    <a:pt x="193573" y="1727200"/>
                  </a:lnTo>
                  <a:lnTo>
                    <a:pt x="222084" y="1727200"/>
                  </a:lnTo>
                  <a:lnTo>
                    <a:pt x="210451" y="1714500"/>
                  </a:lnTo>
                  <a:close/>
                </a:path>
                <a:path w="8674735" h="1803400">
                  <a:moveTo>
                    <a:pt x="8491728" y="1714500"/>
                  </a:moveTo>
                  <a:lnTo>
                    <a:pt x="8462645" y="1714500"/>
                  </a:lnTo>
                  <a:lnTo>
                    <a:pt x="8451342" y="1727200"/>
                  </a:lnTo>
                  <a:lnTo>
                    <a:pt x="8480425" y="1727200"/>
                  </a:lnTo>
                  <a:lnTo>
                    <a:pt x="8491728" y="1714500"/>
                  </a:lnTo>
                  <a:close/>
                </a:path>
                <a:path w="8674735" h="1803400">
                  <a:moveTo>
                    <a:pt x="200710" y="88900"/>
                  </a:moveTo>
                  <a:lnTo>
                    <a:pt x="172211" y="88900"/>
                  </a:lnTo>
                  <a:lnTo>
                    <a:pt x="151155" y="101600"/>
                  </a:lnTo>
                  <a:lnTo>
                    <a:pt x="131724" y="127000"/>
                  </a:lnTo>
                  <a:lnTo>
                    <a:pt x="114046" y="139700"/>
                  </a:lnTo>
                  <a:lnTo>
                    <a:pt x="90919" y="177800"/>
                  </a:lnTo>
                  <a:lnTo>
                    <a:pt x="72809" y="215900"/>
                  </a:lnTo>
                  <a:lnTo>
                    <a:pt x="59867" y="254000"/>
                  </a:lnTo>
                  <a:lnTo>
                    <a:pt x="52666" y="292100"/>
                  </a:lnTo>
                  <a:lnTo>
                    <a:pt x="51206" y="317500"/>
                  </a:lnTo>
                  <a:lnTo>
                    <a:pt x="51206" y="1485900"/>
                  </a:lnTo>
                  <a:lnTo>
                    <a:pt x="54241" y="1524000"/>
                  </a:lnTo>
                  <a:lnTo>
                    <a:pt x="63347" y="1562100"/>
                  </a:lnTo>
                  <a:lnTo>
                    <a:pt x="77838" y="1600200"/>
                  </a:lnTo>
                  <a:lnTo>
                    <a:pt x="97180" y="1638300"/>
                  </a:lnTo>
                  <a:lnTo>
                    <a:pt x="130479" y="1676400"/>
                  </a:lnTo>
                  <a:lnTo>
                    <a:pt x="149682" y="1701800"/>
                  </a:lnTo>
                  <a:lnTo>
                    <a:pt x="171043" y="1714500"/>
                  </a:lnTo>
                  <a:lnTo>
                    <a:pt x="199440" y="1714500"/>
                  </a:lnTo>
                  <a:lnTo>
                    <a:pt x="188442" y="1701800"/>
                  </a:lnTo>
                  <a:lnTo>
                    <a:pt x="177939" y="1701800"/>
                  </a:lnTo>
                  <a:lnTo>
                    <a:pt x="157340" y="1689100"/>
                  </a:lnTo>
                  <a:lnTo>
                    <a:pt x="139115" y="1663700"/>
                  </a:lnTo>
                  <a:lnTo>
                    <a:pt x="122364" y="1651000"/>
                  </a:lnTo>
                  <a:lnTo>
                    <a:pt x="107416" y="1625600"/>
                  </a:lnTo>
                  <a:lnTo>
                    <a:pt x="101282" y="1625600"/>
                  </a:lnTo>
                  <a:lnTo>
                    <a:pt x="94957" y="1612900"/>
                  </a:lnTo>
                  <a:lnTo>
                    <a:pt x="79476" y="1574800"/>
                  </a:lnTo>
                  <a:lnTo>
                    <a:pt x="69100" y="1536700"/>
                  </a:lnTo>
                  <a:lnTo>
                    <a:pt x="64300" y="1498600"/>
                  </a:lnTo>
                  <a:lnTo>
                    <a:pt x="63995" y="1485900"/>
                  </a:lnTo>
                  <a:lnTo>
                    <a:pt x="64007" y="317500"/>
                  </a:lnTo>
                  <a:lnTo>
                    <a:pt x="67106" y="279400"/>
                  </a:lnTo>
                  <a:lnTo>
                    <a:pt x="75907" y="241300"/>
                  </a:lnTo>
                  <a:lnTo>
                    <a:pt x="89966" y="203200"/>
                  </a:lnTo>
                  <a:lnTo>
                    <a:pt x="102006" y="177800"/>
                  </a:lnTo>
                  <a:lnTo>
                    <a:pt x="108877" y="177800"/>
                  </a:lnTo>
                  <a:lnTo>
                    <a:pt x="124282" y="152400"/>
                  </a:lnTo>
                  <a:lnTo>
                    <a:pt x="141185" y="139700"/>
                  </a:lnTo>
                  <a:lnTo>
                    <a:pt x="159778" y="114300"/>
                  </a:lnTo>
                  <a:lnTo>
                    <a:pt x="179882" y="101600"/>
                  </a:lnTo>
                  <a:lnTo>
                    <a:pt x="189699" y="101600"/>
                  </a:lnTo>
                  <a:lnTo>
                    <a:pt x="200710" y="88900"/>
                  </a:lnTo>
                  <a:close/>
                </a:path>
                <a:path w="8674735" h="1803400">
                  <a:moveTo>
                    <a:pt x="8503539" y="88900"/>
                  </a:moveTo>
                  <a:lnTo>
                    <a:pt x="8475218" y="88900"/>
                  </a:lnTo>
                  <a:lnTo>
                    <a:pt x="8486140" y="101600"/>
                  </a:lnTo>
                  <a:lnTo>
                    <a:pt x="8496681" y="101600"/>
                  </a:lnTo>
                  <a:lnTo>
                    <a:pt x="8517255" y="114300"/>
                  </a:lnTo>
                  <a:lnTo>
                    <a:pt x="8535670" y="139700"/>
                  </a:lnTo>
                  <a:lnTo>
                    <a:pt x="8552434" y="152400"/>
                  </a:lnTo>
                  <a:lnTo>
                    <a:pt x="8567166" y="177800"/>
                  </a:lnTo>
                  <a:lnTo>
                    <a:pt x="8573516" y="190500"/>
                  </a:lnTo>
                  <a:lnTo>
                    <a:pt x="8579485" y="190500"/>
                  </a:lnTo>
                  <a:lnTo>
                    <a:pt x="8585327" y="203200"/>
                  </a:lnTo>
                  <a:lnTo>
                    <a:pt x="8599170" y="241300"/>
                  </a:lnTo>
                  <a:lnTo>
                    <a:pt x="8607679" y="279400"/>
                  </a:lnTo>
                  <a:lnTo>
                    <a:pt x="8610600" y="317500"/>
                  </a:lnTo>
                  <a:lnTo>
                    <a:pt x="8610600" y="1485900"/>
                  </a:lnTo>
                  <a:lnTo>
                    <a:pt x="8607552" y="1524000"/>
                  </a:lnTo>
                  <a:lnTo>
                    <a:pt x="8598662" y="1562100"/>
                  </a:lnTo>
                  <a:lnTo>
                    <a:pt x="8584692" y="1600200"/>
                  </a:lnTo>
                  <a:lnTo>
                    <a:pt x="8572627" y="1625600"/>
                  </a:lnTo>
                  <a:lnTo>
                    <a:pt x="8565896" y="1625600"/>
                  </a:lnTo>
                  <a:lnTo>
                    <a:pt x="8550402" y="1651000"/>
                  </a:lnTo>
                  <a:lnTo>
                    <a:pt x="8533511" y="1676400"/>
                  </a:lnTo>
                  <a:lnTo>
                    <a:pt x="8514842" y="1689100"/>
                  </a:lnTo>
                  <a:lnTo>
                    <a:pt x="8494776" y="1701800"/>
                  </a:lnTo>
                  <a:lnTo>
                    <a:pt x="8484743" y="1714500"/>
                  </a:lnTo>
                  <a:lnTo>
                    <a:pt x="8502396" y="1714500"/>
                  </a:lnTo>
                  <a:lnTo>
                    <a:pt x="8523478" y="1701800"/>
                  </a:lnTo>
                  <a:lnTo>
                    <a:pt x="8542909" y="1676400"/>
                  </a:lnTo>
                  <a:lnTo>
                    <a:pt x="8560689" y="1663700"/>
                  </a:lnTo>
                  <a:lnTo>
                    <a:pt x="8583676" y="1625600"/>
                  </a:lnTo>
                  <a:lnTo>
                    <a:pt x="8601837" y="1587500"/>
                  </a:lnTo>
                  <a:lnTo>
                    <a:pt x="8614791" y="1549400"/>
                  </a:lnTo>
                  <a:lnTo>
                    <a:pt x="8621903" y="1511300"/>
                  </a:lnTo>
                  <a:lnTo>
                    <a:pt x="8623427" y="1485900"/>
                  </a:lnTo>
                  <a:lnTo>
                    <a:pt x="8623427" y="317500"/>
                  </a:lnTo>
                  <a:lnTo>
                    <a:pt x="8620252" y="279400"/>
                  </a:lnTo>
                  <a:lnTo>
                    <a:pt x="8611235" y="241300"/>
                  </a:lnTo>
                  <a:lnTo>
                    <a:pt x="8596757" y="203200"/>
                  </a:lnTo>
                  <a:lnTo>
                    <a:pt x="8577453" y="165100"/>
                  </a:lnTo>
                  <a:lnTo>
                    <a:pt x="8544306" y="127000"/>
                  </a:lnTo>
                  <a:lnTo>
                    <a:pt x="8524875" y="114300"/>
                  </a:lnTo>
                  <a:lnTo>
                    <a:pt x="8503539" y="88900"/>
                  </a:lnTo>
                  <a:close/>
                </a:path>
                <a:path w="8674735" h="1803400">
                  <a:moveTo>
                    <a:pt x="223405" y="76200"/>
                  </a:moveTo>
                  <a:lnTo>
                    <a:pt x="194335" y="76200"/>
                  </a:lnTo>
                  <a:lnTo>
                    <a:pt x="182816" y="88900"/>
                  </a:lnTo>
                  <a:lnTo>
                    <a:pt x="212013" y="88900"/>
                  </a:lnTo>
                  <a:lnTo>
                    <a:pt x="223405" y="76200"/>
                  </a:lnTo>
                  <a:close/>
                </a:path>
                <a:path w="8674735" h="1803400">
                  <a:moveTo>
                    <a:pt x="8481060" y="76200"/>
                  </a:moveTo>
                  <a:lnTo>
                    <a:pt x="8452612" y="76200"/>
                  </a:lnTo>
                  <a:lnTo>
                    <a:pt x="8464296" y="88900"/>
                  </a:lnTo>
                  <a:lnTo>
                    <a:pt x="8492490" y="88900"/>
                  </a:lnTo>
                  <a:lnTo>
                    <a:pt x="8481060" y="76200"/>
                  </a:lnTo>
                  <a:close/>
                </a:path>
                <a:path w="8674735" h="1803400">
                  <a:moveTo>
                    <a:pt x="259829" y="63500"/>
                  </a:moveTo>
                  <a:lnTo>
                    <a:pt x="218173" y="63500"/>
                  </a:lnTo>
                  <a:lnTo>
                    <a:pt x="206146" y="76200"/>
                  </a:lnTo>
                  <a:lnTo>
                    <a:pt x="247319" y="76200"/>
                  </a:lnTo>
                  <a:lnTo>
                    <a:pt x="259829" y="63500"/>
                  </a:lnTo>
                  <a:close/>
                </a:path>
                <a:path w="8674735" h="1803400">
                  <a:moveTo>
                    <a:pt x="8457311" y="63500"/>
                  </a:moveTo>
                  <a:lnTo>
                    <a:pt x="8416544" y="63500"/>
                  </a:lnTo>
                  <a:lnTo>
                    <a:pt x="8428609" y="76200"/>
                  </a:lnTo>
                  <a:lnTo>
                    <a:pt x="8469503" y="76200"/>
                  </a:lnTo>
                  <a:lnTo>
                    <a:pt x="8457311" y="63500"/>
                  </a:lnTo>
                  <a:close/>
                </a:path>
                <a:path w="8674735" h="1803400">
                  <a:moveTo>
                    <a:pt x="8419465" y="50800"/>
                  </a:moveTo>
                  <a:lnTo>
                    <a:pt x="256298" y="50800"/>
                  </a:lnTo>
                  <a:lnTo>
                    <a:pt x="243230" y="63500"/>
                  </a:lnTo>
                  <a:lnTo>
                    <a:pt x="8432165" y="63500"/>
                  </a:lnTo>
                  <a:lnTo>
                    <a:pt x="8419465" y="50800"/>
                  </a:lnTo>
                  <a:close/>
                </a:path>
                <a:path w="8674735" h="1803400">
                  <a:moveTo>
                    <a:pt x="8490458" y="25400"/>
                  </a:moveTo>
                  <a:lnTo>
                    <a:pt x="182702" y="25400"/>
                  </a:lnTo>
                  <a:lnTo>
                    <a:pt x="168859" y="38100"/>
                  </a:lnTo>
                  <a:lnTo>
                    <a:pt x="8504555" y="38100"/>
                  </a:lnTo>
                  <a:lnTo>
                    <a:pt x="8490458" y="25400"/>
                  </a:lnTo>
                  <a:close/>
                </a:path>
                <a:path w="8674735" h="1803400">
                  <a:moveTo>
                    <a:pt x="8461375" y="12700"/>
                  </a:moveTo>
                  <a:lnTo>
                    <a:pt x="211772" y="12700"/>
                  </a:lnTo>
                  <a:lnTo>
                    <a:pt x="197218" y="25400"/>
                  </a:lnTo>
                  <a:lnTo>
                    <a:pt x="8476107" y="25400"/>
                  </a:lnTo>
                  <a:lnTo>
                    <a:pt x="8461375" y="12700"/>
                  </a:lnTo>
                  <a:close/>
                </a:path>
                <a:path w="8674735" h="1803400">
                  <a:moveTo>
                    <a:pt x="8430895" y="0"/>
                  </a:moveTo>
                  <a:lnTo>
                    <a:pt x="242138" y="0"/>
                  </a:lnTo>
                  <a:lnTo>
                    <a:pt x="226834" y="12700"/>
                  </a:lnTo>
                  <a:lnTo>
                    <a:pt x="8446389" y="12700"/>
                  </a:lnTo>
                  <a:lnTo>
                    <a:pt x="8430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31491" y="204673"/>
            <a:ext cx="40697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u="none" spc="-5" dirty="0"/>
              <a:t>STACK</a:t>
            </a:r>
            <a:endParaRPr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323" y="3342132"/>
            <a:ext cx="7101840" cy="96520"/>
          </a:xfrm>
          <a:custGeom>
            <a:avLst/>
            <a:gdLst/>
            <a:ahLst/>
            <a:cxnLst/>
            <a:rect l="l" t="t" r="r" b="b"/>
            <a:pathLst>
              <a:path w="7101840" h="96520">
                <a:moveTo>
                  <a:pt x="7101840" y="0"/>
                </a:moveTo>
                <a:lnTo>
                  <a:pt x="0" y="0"/>
                </a:lnTo>
                <a:lnTo>
                  <a:pt x="0" y="96012"/>
                </a:lnTo>
                <a:lnTo>
                  <a:pt x="7101840" y="96012"/>
                </a:lnTo>
                <a:lnTo>
                  <a:pt x="7101840" y="0"/>
                </a:lnTo>
                <a:close/>
              </a:path>
            </a:pathLst>
          </a:custGeom>
          <a:solidFill>
            <a:srgbClr val="0F5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623" y="2064842"/>
            <a:ext cx="8071484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u="none" dirty="0">
                <a:solidFill>
                  <a:srgbClr val="0F5666"/>
                </a:solidFill>
              </a:rPr>
              <a:t>THANK YOU</a:t>
            </a:r>
            <a:r>
              <a:rPr sz="8800" u="none" spc="-100" dirty="0">
                <a:solidFill>
                  <a:srgbClr val="0F5666"/>
                </a:solidFill>
              </a:rPr>
              <a:t> </a:t>
            </a:r>
            <a:r>
              <a:rPr sz="8800" u="none" spc="-1325" dirty="0">
                <a:solidFill>
                  <a:srgbClr val="DA1F28"/>
                </a:solidFill>
                <a:latin typeface="Wingdings"/>
                <a:cs typeface="Wingdings"/>
              </a:rPr>
              <a:t></a:t>
            </a:r>
            <a:endParaRPr sz="8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617" y="1120521"/>
            <a:ext cx="2161540" cy="8972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59435">
              <a:lnSpc>
                <a:spcPts val="3510"/>
              </a:lnSpc>
              <a:spcBef>
                <a:spcPts val="85"/>
              </a:spcBef>
            </a:pPr>
            <a:r>
              <a:rPr sz="2800" spc="-10" dirty="0">
                <a:latin typeface="Comic Sans MS"/>
                <a:cs typeface="Comic Sans MS"/>
              </a:rPr>
              <a:t>DATA  </a:t>
            </a:r>
            <a:r>
              <a:rPr sz="2800" spc="-5" dirty="0">
                <a:latin typeface="Comic Sans MS"/>
                <a:cs typeface="Comic Sans MS"/>
              </a:rPr>
              <a:t>STRUCTURE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5656" y="2237232"/>
            <a:ext cx="3977640" cy="1961514"/>
            <a:chOff x="295656" y="2237232"/>
            <a:chExt cx="3977640" cy="1961514"/>
          </a:xfrm>
        </p:grpSpPr>
        <p:sp>
          <p:nvSpPr>
            <p:cNvPr id="4" name="object 4"/>
            <p:cNvSpPr/>
            <p:nvPr/>
          </p:nvSpPr>
          <p:spPr>
            <a:xfrm>
              <a:off x="1833372" y="2237232"/>
              <a:ext cx="2439670" cy="531495"/>
            </a:xfrm>
            <a:custGeom>
              <a:avLst/>
              <a:gdLst/>
              <a:ahLst/>
              <a:cxnLst/>
              <a:rect l="l" t="t" r="r" b="b"/>
              <a:pathLst>
                <a:path w="2439670" h="531494">
                  <a:moveTo>
                    <a:pt x="2395601" y="0"/>
                  </a:moveTo>
                  <a:lnTo>
                    <a:pt x="2384552" y="0"/>
                  </a:lnTo>
                  <a:lnTo>
                    <a:pt x="2384552" y="237997"/>
                  </a:lnTo>
                  <a:lnTo>
                    <a:pt x="27431" y="237997"/>
                  </a:lnTo>
                  <a:lnTo>
                    <a:pt x="16769" y="240158"/>
                  </a:lnTo>
                  <a:lnTo>
                    <a:pt x="8048" y="246046"/>
                  </a:lnTo>
                  <a:lnTo>
                    <a:pt x="2160" y="254767"/>
                  </a:lnTo>
                  <a:lnTo>
                    <a:pt x="0" y="265429"/>
                  </a:lnTo>
                  <a:lnTo>
                    <a:pt x="0" y="530987"/>
                  </a:lnTo>
                  <a:lnTo>
                    <a:pt x="10921" y="530987"/>
                  </a:lnTo>
                  <a:lnTo>
                    <a:pt x="10921" y="256412"/>
                  </a:lnTo>
                  <a:lnTo>
                    <a:pt x="18287" y="249046"/>
                  </a:lnTo>
                  <a:lnTo>
                    <a:pt x="2395601" y="249046"/>
                  </a:lnTo>
                  <a:lnTo>
                    <a:pt x="2395601" y="0"/>
                  </a:lnTo>
                  <a:close/>
                </a:path>
                <a:path w="2439670" h="531494">
                  <a:moveTo>
                    <a:pt x="2439416" y="0"/>
                  </a:moveTo>
                  <a:lnTo>
                    <a:pt x="2406523" y="0"/>
                  </a:lnTo>
                  <a:lnTo>
                    <a:pt x="2406523" y="259968"/>
                  </a:lnTo>
                  <a:lnTo>
                    <a:pt x="24383" y="259968"/>
                  </a:lnTo>
                  <a:lnTo>
                    <a:pt x="21970" y="262508"/>
                  </a:lnTo>
                  <a:lnTo>
                    <a:pt x="21970" y="530987"/>
                  </a:lnTo>
                  <a:lnTo>
                    <a:pt x="54863" y="530987"/>
                  </a:lnTo>
                  <a:lnTo>
                    <a:pt x="54863" y="292862"/>
                  </a:lnTo>
                  <a:lnTo>
                    <a:pt x="2411983" y="292862"/>
                  </a:lnTo>
                  <a:lnTo>
                    <a:pt x="2422699" y="290718"/>
                  </a:lnTo>
                  <a:lnTo>
                    <a:pt x="2431415" y="284861"/>
                  </a:lnTo>
                  <a:lnTo>
                    <a:pt x="2437272" y="276145"/>
                  </a:lnTo>
                  <a:lnTo>
                    <a:pt x="2439416" y="265429"/>
                  </a:lnTo>
                  <a:lnTo>
                    <a:pt x="2439416" y="0"/>
                  </a:lnTo>
                  <a:close/>
                </a:path>
              </a:pathLst>
            </a:custGeom>
            <a:solidFill>
              <a:srgbClr val="218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656" y="2747772"/>
              <a:ext cx="3130296" cy="1408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848" y="2779776"/>
              <a:ext cx="3212591" cy="1418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568" y="2767584"/>
              <a:ext cx="3014472" cy="12923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568" y="2767584"/>
              <a:ext cx="3014980" cy="1292860"/>
            </a:xfrm>
            <a:custGeom>
              <a:avLst/>
              <a:gdLst/>
              <a:ahLst/>
              <a:cxnLst/>
              <a:rect l="l" t="t" r="r" b="b"/>
              <a:pathLst>
                <a:path w="3014979" h="1292860">
                  <a:moveTo>
                    <a:pt x="0" y="129286"/>
                  </a:moveTo>
                  <a:lnTo>
                    <a:pt x="10156" y="78974"/>
                  </a:lnTo>
                  <a:lnTo>
                    <a:pt x="37852" y="37877"/>
                  </a:lnTo>
                  <a:lnTo>
                    <a:pt x="78931" y="10163"/>
                  </a:lnTo>
                  <a:lnTo>
                    <a:pt x="129235" y="0"/>
                  </a:lnTo>
                  <a:lnTo>
                    <a:pt x="2885186" y="0"/>
                  </a:lnTo>
                  <a:lnTo>
                    <a:pt x="2935497" y="10163"/>
                  </a:lnTo>
                  <a:lnTo>
                    <a:pt x="2976594" y="37877"/>
                  </a:lnTo>
                  <a:lnTo>
                    <a:pt x="3004308" y="78974"/>
                  </a:lnTo>
                  <a:lnTo>
                    <a:pt x="3014472" y="129286"/>
                  </a:lnTo>
                  <a:lnTo>
                    <a:pt x="3014472" y="1163065"/>
                  </a:lnTo>
                  <a:lnTo>
                    <a:pt x="3004308" y="1213377"/>
                  </a:lnTo>
                  <a:lnTo>
                    <a:pt x="2976594" y="1254474"/>
                  </a:lnTo>
                  <a:lnTo>
                    <a:pt x="2935497" y="1282188"/>
                  </a:lnTo>
                  <a:lnTo>
                    <a:pt x="2885186" y="1292352"/>
                  </a:lnTo>
                  <a:lnTo>
                    <a:pt x="129235" y="1292352"/>
                  </a:lnTo>
                  <a:lnTo>
                    <a:pt x="78931" y="1282188"/>
                  </a:lnTo>
                  <a:lnTo>
                    <a:pt x="37852" y="1254474"/>
                  </a:lnTo>
                  <a:lnTo>
                    <a:pt x="10156" y="1213377"/>
                  </a:lnTo>
                  <a:lnTo>
                    <a:pt x="0" y="1163065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6900" y="2944113"/>
            <a:ext cx="2528570" cy="8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ts val="35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LINEAR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DATA  STRUCTURE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3736" y="4059935"/>
            <a:ext cx="2054860" cy="1958339"/>
            <a:chOff x="173736" y="4059935"/>
            <a:chExt cx="2054860" cy="1958339"/>
          </a:xfrm>
        </p:grpSpPr>
        <p:sp>
          <p:nvSpPr>
            <p:cNvPr id="11" name="object 11"/>
            <p:cNvSpPr/>
            <p:nvPr/>
          </p:nvSpPr>
          <p:spPr>
            <a:xfrm>
              <a:off x="1173480" y="4059935"/>
              <a:ext cx="715645" cy="569595"/>
            </a:xfrm>
            <a:custGeom>
              <a:avLst/>
              <a:gdLst/>
              <a:ahLst/>
              <a:cxnLst/>
              <a:rect l="l" t="t" r="r" b="b"/>
              <a:pathLst>
                <a:path w="715644" h="569595">
                  <a:moveTo>
                    <a:pt x="671321" y="0"/>
                  </a:moveTo>
                  <a:lnTo>
                    <a:pt x="660400" y="0"/>
                  </a:lnTo>
                  <a:lnTo>
                    <a:pt x="660400" y="257428"/>
                  </a:lnTo>
                  <a:lnTo>
                    <a:pt x="27431" y="257428"/>
                  </a:lnTo>
                  <a:lnTo>
                    <a:pt x="16753" y="259572"/>
                  </a:lnTo>
                  <a:lnTo>
                    <a:pt x="8034" y="265430"/>
                  </a:lnTo>
                  <a:lnTo>
                    <a:pt x="2155" y="274145"/>
                  </a:lnTo>
                  <a:lnTo>
                    <a:pt x="0" y="284861"/>
                  </a:lnTo>
                  <a:lnTo>
                    <a:pt x="0" y="569594"/>
                  </a:lnTo>
                  <a:lnTo>
                    <a:pt x="10972" y="569594"/>
                  </a:lnTo>
                  <a:lnTo>
                    <a:pt x="10972" y="275716"/>
                  </a:lnTo>
                  <a:lnTo>
                    <a:pt x="18338" y="268350"/>
                  </a:lnTo>
                  <a:lnTo>
                    <a:pt x="671321" y="268350"/>
                  </a:lnTo>
                  <a:lnTo>
                    <a:pt x="671321" y="0"/>
                  </a:lnTo>
                  <a:close/>
                </a:path>
                <a:path w="715644" h="569595">
                  <a:moveTo>
                    <a:pt x="715263" y="0"/>
                  </a:moveTo>
                  <a:lnTo>
                    <a:pt x="682244" y="0"/>
                  </a:lnTo>
                  <a:lnTo>
                    <a:pt x="682244" y="279400"/>
                  </a:lnTo>
                  <a:lnTo>
                    <a:pt x="24396" y="279400"/>
                  </a:lnTo>
                  <a:lnTo>
                    <a:pt x="21945" y="281813"/>
                  </a:lnTo>
                  <a:lnTo>
                    <a:pt x="21945" y="569594"/>
                  </a:lnTo>
                  <a:lnTo>
                    <a:pt x="54863" y="569594"/>
                  </a:lnTo>
                  <a:lnTo>
                    <a:pt x="54863" y="312293"/>
                  </a:lnTo>
                  <a:lnTo>
                    <a:pt x="687832" y="312293"/>
                  </a:lnTo>
                  <a:lnTo>
                    <a:pt x="698494" y="310132"/>
                  </a:lnTo>
                  <a:lnTo>
                    <a:pt x="707215" y="304244"/>
                  </a:lnTo>
                  <a:lnTo>
                    <a:pt x="713103" y="295523"/>
                  </a:lnTo>
                  <a:lnTo>
                    <a:pt x="715263" y="284861"/>
                  </a:lnTo>
                  <a:lnTo>
                    <a:pt x="7152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736" y="4610099"/>
              <a:ext cx="2054352" cy="1408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648" y="4629911"/>
              <a:ext cx="1938527" cy="12923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648" y="4629911"/>
              <a:ext cx="1938655" cy="1292860"/>
            </a:xfrm>
            <a:custGeom>
              <a:avLst/>
              <a:gdLst/>
              <a:ahLst/>
              <a:cxnLst/>
              <a:rect l="l" t="t" r="r" b="b"/>
              <a:pathLst>
                <a:path w="1938655" h="1292860">
                  <a:moveTo>
                    <a:pt x="0" y="129286"/>
                  </a:moveTo>
                  <a:lnTo>
                    <a:pt x="10156" y="78974"/>
                  </a:lnTo>
                  <a:lnTo>
                    <a:pt x="37852" y="37877"/>
                  </a:lnTo>
                  <a:lnTo>
                    <a:pt x="78931" y="10163"/>
                  </a:lnTo>
                  <a:lnTo>
                    <a:pt x="129235" y="0"/>
                  </a:lnTo>
                  <a:lnTo>
                    <a:pt x="1809241" y="0"/>
                  </a:lnTo>
                  <a:lnTo>
                    <a:pt x="1859553" y="10163"/>
                  </a:lnTo>
                  <a:lnTo>
                    <a:pt x="1900650" y="37877"/>
                  </a:lnTo>
                  <a:lnTo>
                    <a:pt x="1928364" y="78974"/>
                  </a:lnTo>
                  <a:lnTo>
                    <a:pt x="1938527" y="129286"/>
                  </a:lnTo>
                  <a:lnTo>
                    <a:pt x="1938527" y="1163116"/>
                  </a:lnTo>
                  <a:lnTo>
                    <a:pt x="1928364" y="1213420"/>
                  </a:lnTo>
                  <a:lnTo>
                    <a:pt x="1900650" y="1254499"/>
                  </a:lnTo>
                  <a:lnTo>
                    <a:pt x="1859553" y="1282195"/>
                  </a:lnTo>
                  <a:lnTo>
                    <a:pt x="1809241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3547" y="5092395"/>
            <a:ext cx="1213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omic Sans MS"/>
                <a:cs typeface="Comic Sans MS"/>
              </a:rPr>
              <a:t>ARRAY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33372" y="4059935"/>
            <a:ext cx="2906395" cy="1976755"/>
            <a:chOff x="1833372" y="4059935"/>
            <a:chExt cx="2906395" cy="1976755"/>
          </a:xfrm>
        </p:grpSpPr>
        <p:sp>
          <p:nvSpPr>
            <p:cNvPr id="17" name="object 17"/>
            <p:cNvSpPr/>
            <p:nvPr/>
          </p:nvSpPr>
          <p:spPr>
            <a:xfrm>
              <a:off x="1833372" y="4059935"/>
              <a:ext cx="1906905" cy="588010"/>
            </a:xfrm>
            <a:custGeom>
              <a:avLst/>
              <a:gdLst/>
              <a:ahLst/>
              <a:cxnLst/>
              <a:rect l="l" t="t" r="r" b="b"/>
              <a:pathLst>
                <a:path w="1906904" h="588010">
                  <a:moveTo>
                    <a:pt x="10921" y="0"/>
                  </a:moveTo>
                  <a:lnTo>
                    <a:pt x="0" y="0"/>
                  </a:lnTo>
                  <a:lnTo>
                    <a:pt x="0" y="293877"/>
                  </a:lnTo>
                  <a:lnTo>
                    <a:pt x="2160" y="304540"/>
                  </a:lnTo>
                  <a:lnTo>
                    <a:pt x="8048" y="313261"/>
                  </a:lnTo>
                  <a:lnTo>
                    <a:pt x="16769" y="319149"/>
                  </a:lnTo>
                  <a:lnTo>
                    <a:pt x="27431" y="321309"/>
                  </a:lnTo>
                  <a:lnTo>
                    <a:pt x="1851532" y="321309"/>
                  </a:lnTo>
                  <a:lnTo>
                    <a:pt x="1851532" y="587756"/>
                  </a:lnTo>
                  <a:lnTo>
                    <a:pt x="1862454" y="587756"/>
                  </a:lnTo>
                  <a:lnTo>
                    <a:pt x="1862454" y="310388"/>
                  </a:lnTo>
                  <a:lnTo>
                    <a:pt x="18287" y="310388"/>
                  </a:lnTo>
                  <a:lnTo>
                    <a:pt x="10921" y="303021"/>
                  </a:lnTo>
                  <a:lnTo>
                    <a:pt x="10921" y="0"/>
                  </a:lnTo>
                  <a:close/>
                </a:path>
                <a:path w="1906904" h="588010">
                  <a:moveTo>
                    <a:pt x="54863" y="0"/>
                  </a:moveTo>
                  <a:lnTo>
                    <a:pt x="21970" y="0"/>
                  </a:lnTo>
                  <a:lnTo>
                    <a:pt x="21970" y="296925"/>
                  </a:lnTo>
                  <a:lnTo>
                    <a:pt x="24383" y="299338"/>
                  </a:lnTo>
                  <a:lnTo>
                    <a:pt x="1873503" y="299338"/>
                  </a:lnTo>
                  <a:lnTo>
                    <a:pt x="1873503" y="587756"/>
                  </a:lnTo>
                  <a:lnTo>
                    <a:pt x="1906397" y="587756"/>
                  </a:lnTo>
                  <a:lnTo>
                    <a:pt x="1906397" y="293877"/>
                  </a:lnTo>
                  <a:lnTo>
                    <a:pt x="1904236" y="283215"/>
                  </a:lnTo>
                  <a:lnTo>
                    <a:pt x="1898348" y="274494"/>
                  </a:lnTo>
                  <a:lnTo>
                    <a:pt x="1889627" y="268606"/>
                  </a:lnTo>
                  <a:lnTo>
                    <a:pt x="1878964" y="266445"/>
                  </a:lnTo>
                  <a:lnTo>
                    <a:pt x="54863" y="26644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5288" y="4628387"/>
              <a:ext cx="2054352" cy="14081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3200" y="4648199"/>
              <a:ext cx="1938527" cy="12923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3200" y="4648199"/>
              <a:ext cx="1938655" cy="1292860"/>
            </a:xfrm>
            <a:custGeom>
              <a:avLst/>
              <a:gdLst/>
              <a:ahLst/>
              <a:cxnLst/>
              <a:rect l="l" t="t" r="r" b="b"/>
              <a:pathLst>
                <a:path w="1938654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1809241" y="0"/>
                  </a:lnTo>
                  <a:lnTo>
                    <a:pt x="1859553" y="10163"/>
                  </a:lnTo>
                  <a:lnTo>
                    <a:pt x="1900650" y="37877"/>
                  </a:lnTo>
                  <a:lnTo>
                    <a:pt x="1928364" y="78974"/>
                  </a:lnTo>
                  <a:lnTo>
                    <a:pt x="1938527" y="129286"/>
                  </a:lnTo>
                  <a:lnTo>
                    <a:pt x="1938527" y="1163116"/>
                  </a:lnTo>
                  <a:lnTo>
                    <a:pt x="1928364" y="1213420"/>
                  </a:lnTo>
                  <a:lnTo>
                    <a:pt x="1900650" y="1254499"/>
                  </a:lnTo>
                  <a:lnTo>
                    <a:pt x="1859553" y="1282195"/>
                  </a:lnTo>
                  <a:lnTo>
                    <a:pt x="1809241" y="1292352"/>
                  </a:lnTo>
                  <a:lnTo>
                    <a:pt x="129286" y="1292352"/>
                  </a:lnTo>
                  <a:lnTo>
                    <a:pt x="78974" y="1282195"/>
                  </a:lnTo>
                  <a:lnTo>
                    <a:pt x="37877" y="1254499"/>
                  </a:lnTo>
                  <a:lnTo>
                    <a:pt x="10163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59938" y="5047615"/>
            <a:ext cx="1304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QUE</a:t>
            </a:r>
            <a:r>
              <a:rPr sz="2800" dirty="0">
                <a:latin typeface="Comic Sans MS"/>
                <a:cs typeface="Comic Sans MS"/>
              </a:rPr>
              <a:t>U</a:t>
            </a:r>
            <a:r>
              <a:rPr sz="2800" spc="-5" dirty="0">
                <a:latin typeface="Comic Sans MS"/>
                <a:cs typeface="Comic Sans MS"/>
              </a:rPr>
              <a:t>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33372" y="4059935"/>
            <a:ext cx="5915025" cy="1979930"/>
            <a:chOff x="1833372" y="4059935"/>
            <a:chExt cx="5915025" cy="1979930"/>
          </a:xfrm>
        </p:grpSpPr>
        <p:sp>
          <p:nvSpPr>
            <p:cNvPr id="23" name="object 23"/>
            <p:cNvSpPr/>
            <p:nvPr/>
          </p:nvSpPr>
          <p:spPr>
            <a:xfrm>
              <a:off x="1833372" y="4059935"/>
              <a:ext cx="4674870" cy="569595"/>
            </a:xfrm>
            <a:custGeom>
              <a:avLst/>
              <a:gdLst/>
              <a:ahLst/>
              <a:cxnLst/>
              <a:rect l="l" t="t" r="r" b="b"/>
              <a:pathLst>
                <a:path w="4674870" h="569595">
                  <a:moveTo>
                    <a:pt x="10921" y="0"/>
                  </a:moveTo>
                  <a:lnTo>
                    <a:pt x="0" y="0"/>
                  </a:lnTo>
                  <a:lnTo>
                    <a:pt x="0" y="284861"/>
                  </a:lnTo>
                  <a:lnTo>
                    <a:pt x="2160" y="295523"/>
                  </a:lnTo>
                  <a:lnTo>
                    <a:pt x="8048" y="304244"/>
                  </a:lnTo>
                  <a:lnTo>
                    <a:pt x="16769" y="310132"/>
                  </a:lnTo>
                  <a:lnTo>
                    <a:pt x="27431" y="312293"/>
                  </a:lnTo>
                  <a:lnTo>
                    <a:pt x="4619625" y="312293"/>
                  </a:lnTo>
                  <a:lnTo>
                    <a:pt x="4619625" y="569594"/>
                  </a:lnTo>
                  <a:lnTo>
                    <a:pt x="4630547" y="569594"/>
                  </a:lnTo>
                  <a:lnTo>
                    <a:pt x="4630547" y="301244"/>
                  </a:lnTo>
                  <a:lnTo>
                    <a:pt x="18287" y="301244"/>
                  </a:lnTo>
                  <a:lnTo>
                    <a:pt x="10921" y="293877"/>
                  </a:lnTo>
                  <a:lnTo>
                    <a:pt x="10921" y="0"/>
                  </a:lnTo>
                  <a:close/>
                </a:path>
                <a:path w="4674870" h="569595">
                  <a:moveTo>
                    <a:pt x="54863" y="0"/>
                  </a:moveTo>
                  <a:lnTo>
                    <a:pt x="21970" y="0"/>
                  </a:lnTo>
                  <a:lnTo>
                    <a:pt x="21970" y="287908"/>
                  </a:lnTo>
                  <a:lnTo>
                    <a:pt x="24383" y="290321"/>
                  </a:lnTo>
                  <a:lnTo>
                    <a:pt x="4641595" y="290321"/>
                  </a:lnTo>
                  <a:lnTo>
                    <a:pt x="4641595" y="569594"/>
                  </a:lnTo>
                  <a:lnTo>
                    <a:pt x="4674488" y="569594"/>
                  </a:lnTo>
                  <a:lnTo>
                    <a:pt x="4674488" y="284861"/>
                  </a:lnTo>
                  <a:lnTo>
                    <a:pt x="4672328" y="274145"/>
                  </a:lnTo>
                  <a:lnTo>
                    <a:pt x="4666440" y="265429"/>
                  </a:lnTo>
                  <a:lnTo>
                    <a:pt x="4657719" y="259572"/>
                  </a:lnTo>
                  <a:lnTo>
                    <a:pt x="4647057" y="257428"/>
                  </a:lnTo>
                  <a:lnTo>
                    <a:pt x="54863" y="25742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13604" y="4610099"/>
              <a:ext cx="2534411" cy="14081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2748" y="4695443"/>
              <a:ext cx="2514600" cy="1344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1516" y="4629911"/>
              <a:ext cx="2418588" cy="12923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71516" y="4629911"/>
              <a:ext cx="2418715" cy="1292860"/>
            </a:xfrm>
            <a:custGeom>
              <a:avLst/>
              <a:gdLst/>
              <a:ahLst/>
              <a:cxnLst/>
              <a:rect l="l" t="t" r="r" b="b"/>
              <a:pathLst>
                <a:path w="2418715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2289302" y="0"/>
                  </a:lnTo>
                  <a:lnTo>
                    <a:pt x="2339613" y="10163"/>
                  </a:lnTo>
                  <a:lnTo>
                    <a:pt x="2380710" y="37877"/>
                  </a:lnTo>
                  <a:lnTo>
                    <a:pt x="2408424" y="78974"/>
                  </a:lnTo>
                  <a:lnTo>
                    <a:pt x="2418588" y="129286"/>
                  </a:lnTo>
                  <a:lnTo>
                    <a:pt x="2418588" y="1163116"/>
                  </a:lnTo>
                  <a:lnTo>
                    <a:pt x="2408424" y="1213420"/>
                  </a:lnTo>
                  <a:lnTo>
                    <a:pt x="2380710" y="1254499"/>
                  </a:lnTo>
                  <a:lnTo>
                    <a:pt x="2339613" y="1282195"/>
                  </a:lnTo>
                  <a:lnTo>
                    <a:pt x="2289302" y="1292352"/>
                  </a:lnTo>
                  <a:lnTo>
                    <a:pt x="129286" y="1292352"/>
                  </a:lnTo>
                  <a:lnTo>
                    <a:pt x="78974" y="1282195"/>
                  </a:lnTo>
                  <a:lnTo>
                    <a:pt x="37877" y="1254499"/>
                  </a:lnTo>
                  <a:lnTo>
                    <a:pt x="10163" y="1213420"/>
                  </a:lnTo>
                  <a:lnTo>
                    <a:pt x="0" y="1163116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18479" y="4927853"/>
            <a:ext cx="1727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omic Sans MS"/>
                <a:cs typeface="Comic Sans MS"/>
              </a:rPr>
              <a:t>ST</a:t>
            </a:r>
            <a:r>
              <a:rPr sz="4000" b="1" spc="5" dirty="0">
                <a:latin typeface="Comic Sans MS"/>
                <a:cs typeface="Comic Sans MS"/>
              </a:rPr>
              <a:t>A</a:t>
            </a:r>
            <a:r>
              <a:rPr sz="4000" b="1" spc="-5" dirty="0">
                <a:latin typeface="Comic Sans MS"/>
                <a:cs typeface="Comic Sans MS"/>
              </a:rPr>
              <a:t>CK</a:t>
            </a:r>
            <a:endParaRPr sz="40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18432" y="2237232"/>
            <a:ext cx="4293235" cy="2243455"/>
            <a:chOff x="4218432" y="2237232"/>
            <a:chExt cx="4293235" cy="2243455"/>
          </a:xfrm>
        </p:grpSpPr>
        <p:sp>
          <p:nvSpPr>
            <p:cNvPr id="30" name="object 30"/>
            <p:cNvSpPr/>
            <p:nvPr/>
          </p:nvSpPr>
          <p:spPr>
            <a:xfrm>
              <a:off x="4218432" y="2237232"/>
              <a:ext cx="2743835" cy="589280"/>
            </a:xfrm>
            <a:custGeom>
              <a:avLst/>
              <a:gdLst/>
              <a:ahLst/>
              <a:cxnLst/>
              <a:rect l="l" t="t" r="r" b="b"/>
              <a:pathLst>
                <a:path w="2743834" h="589280">
                  <a:moveTo>
                    <a:pt x="10921" y="0"/>
                  </a:moveTo>
                  <a:lnTo>
                    <a:pt x="0" y="0"/>
                  </a:lnTo>
                  <a:lnTo>
                    <a:pt x="0" y="294385"/>
                  </a:lnTo>
                  <a:lnTo>
                    <a:pt x="2160" y="305048"/>
                  </a:lnTo>
                  <a:lnTo>
                    <a:pt x="8048" y="313769"/>
                  </a:lnTo>
                  <a:lnTo>
                    <a:pt x="16769" y="319657"/>
                  </a:lnTo>
                  <a:lnTo>
                    <a:pt x="27431" y="321817"/>
                  </a:lnTo>
                  <a:lnTo>
                    <a:pt x="2688716" y="321817"/>
                  </a:lnTo>
                  <a:lnTo>
                    <a:pt x="2688716" y="588771"/>
                  </a:lnTo>
                  <a:lnTo>
                    <a:pt x="2699766" y="588771"/>
                  </a:lnTo>
                  <a:lnTo>
                    <a:pt x="2699766" y="310768"/>
                  </a:lnTo>
                  <a:lnTo>
                    <a:pt x="18287" y="310768"/>
                  </a:lnTo>
                  <a:lnTo>
                    <a:pt x="10921" y="303402"/>
                  </a:lnTo>
                  <a:lnTo>
                    <a:pt x="10921" y="0"/>
                  </a:lnTo>
                  <a:close/>
                </a:path>
                <a:path w="2743834" h="589280">
                  <a:moveTo>
                    <a:pt x="54863" y="0"/>
                  </a:moveTo>
                  <a:lnTo>
                    <a:pt x="21970" y="0"/>
                  </a:lnTo>
                  <a:lnTo>
                    <a:pt x="21970" y="297433"/>
                  </a:lnTo>
                  <a:lnTo>
                    <a:pt x="24383" y="299846"/>
                  </a:lnTo>
                  <a:lnTo>
                    <a:pt x="2710688" y="299846"/>
                  </a:lnTo>
                  <a:lnTo>
                    <a:pt x="2710688" y="588771"/>
                  </a:lnTo>
                  <a:lnTo>
                    <a:pt x="2743581" y="588771"/>
                  </a:lnTo>
                  <a:lnTo>
                    <a:pt x="2743581" y="294385"/>
                  </a:lnTo>
                  <a:lnTo>
                    <a:pt x="2741437" y="283723"/>
                  </a:lnTo>
                  <a:lnTo>
                    <a:pt x="2735579" y="275002"/>
                  </a:lnTo>
                  <a:lnTo>
                    <a:pt x="2726864" y="269114"/>
                  </a:lnTo>
                  <a:lnTo>
                    <a:pt x="2716148" y="266953"/>
                  </a:lnTo>
                  <a:lnTo>
                    <a:pt x="54863" y="26695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18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07152" y="2805684"/>
              <a:ext cx="3054096" cy="14081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66588" y="2615184"/>
              <a:ext cx="3044952" cy="18653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65064" y="2825496"/>
              <a:ext cx="2938271" cy="12923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65064" y="2825496"/>
              <a:ext cx="2938780" cy="1292860"/>
            </a:xfrm>
            <a:custGeom>
              <a:avLst/>
              <a:gdLst/>
              <a:ahLst/>
              <a:cxnLst/>
              <a:rect l="l" t="t" r="r" b="b"/>
              <a:pathLst>
                <a:path w="2938779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2808986" y="0"/>
                  </a:lnTo>
                  <a:lnTo>
                    <a:pt x="2859297" y="10163"/>
                  </a:lnTo>
                  <a:lnTo>
                    <a:pt x="2900394" y="37877"/>
                  </a:lnTo>
                  <a:lnTo>
                    <a:pt x="2928108" y="78974"/>
                  </a:lnTo>
                  <a:lnTo>
                    <a:pt x="2938271" y="129286"/>
                  </a:lnTo>
                  <a:lnTo>
                    <a:pt x="2938271" y="1163065"/>
                  </a:lnTo>
                  <a:lnTo>
                    <a:pt x="2928108" y="1213377"/>
                  </a:lnTo>
                  <a:lnTo>
                    <a:pt x="2900394" y="1254474"/>
                  </a:lnTo>
                  <a:lnTo>
                    <a:pt x="2859297" y="1282188"/>
                  </a:lnTo>
                  <a:lnTo>
                    <a:pt x="2808986" y="1292352"/>
                  </a:lnTo>
                  <a:lnTo>
                    <a:pt x="129286" y="1292352"/>
                  </a:lnTo>
                  <a:lnTo>
                    <a:pt x="78974" y="1282188"/>
                  </a:lnTo>
                  <a:lnTo>
                    <a:pt x="37877" y="1254474"/>
                  </a:lnTo>
                  <a:lnTo>
                    <a:pt x="10163" y="1213377"/>
                  </a:lnTo>
                  <a:lnTo>
                    <a:pt x="0" y="1163065"/>
                  </a:lnTo>
                  <a:lnTo>
                    <a:pt x="0" y="129286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55640" y="2779013"/>
            <a:ext cx="2360930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1195" marR="5080" indent="-659130">
              <a:lnSpc>
                <a:spcPts val="35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NON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LINEAR  </a:t>
            </a:r>
            <a:r>
              <a:rPr sz="2800" spc="-10" dirty="0">
                <a:latin typeface="Comic Sans MS"/>
                <a:cs typeface="Comic Sans MS"/>
              </a:rPr>
              <a:t>DATA</a:t>
            </a:r>
            <a:endParaRPr sz="2800">
              <a:latin typeface="Comic Sans MS"/>
              <a:cs typeface="Comic Sans MS"/>
            </a:endParaRPr>
          </a:p>
          <a:p>
            <a:pPr marL="11176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latin typeface="Comic Sans MS"/>
                <a:cs typeface="Comic Sans MS"/>
              </a:rPr>
              <a:t>STRUCTURE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6386"/>
            <a:ext cx="9126220" cy="6802120"/>
            <a:chOff x="0" y="56386"/>
            <a:chExt cx="9126220" cy="6802120"/>
          </a:xfrm>
        </p:grpSpPr>
        <p:sp>
          <p:nvSpPr>
            <p:cNvPr id="3" name="object 3"/>
            <p:cNvSpPr/>
            <p:nvPr/>
          </p:nvSpPr>
          <p:spPr>
            <a:xfrm>
              <a:off x="170687" y="56386"/>
              <a:ext cx="8955024" cy="6801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629" y="615696"/>
              <a:ext cx="9003792" cy="5611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76198"/>
              <a:ext cx="8839200" cy="6705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76198"/>
              <a:ext cx="8839200" cy="6705600"/>
            </a:xfrm>
            <a:custGeom>
              <a:avLst/>
              <a:gdLst/>
              <a:ahLst/>
              <a:cxnLst/>
              <a:rect l="l" t="t" r="r" b="b"/>
              <a:pathLst>
                <a:path w="8839200" h="6705600">
                  <a:moveTo>
                    <a:pt x="0" y="6705600"/>
                  </a:moveTo>
                  <a:lnTo>
                    <a:pt x="8839200" y="67056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068" y="744981"/>
            <a:ext cx="73285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 </a:t>
            </a:r>
            <a:r>
              <a:rPr sz="4000" spc="-5" dirty="0"/>
              <a:t>is </a:t>
            </a:r>
            <a:r>
              <a:rPr sz="4000" spc="-10" dirty="0"/>
              <a:t>Linear </a:t>
            </a:r>
            <a:r>
              <a:rPr sz="4000" spc="-5" dirty="0"/>
              <a:t>Data</a:t>
            </a:r>
            <a:r>
              <a:rPr sz="4000" spc="95" dirty="0"/>
              <a:t> </a:t>
            </a:r>
            <a:r>
              <a:rPr sz="4000" spc="-10" dirty="0"/>
              <a:t>Structure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417068" y="2333370"/>
            <a:ext cx="8258809" cy="351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104139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269240" algn="l"/>
              </a:tabLst>
            </a:pP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linear data structure, data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arranged  in linear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sequence.</a:t>
            </a:r>
            <a:endParaRPr sz="3200" dirty="0">
              <a:latin typeface="Comic Sans MS"/>
              <a:cs typeface="Comic Sans MS"/>
            </a:endParaRPr>
          </a:p>
          <a:p>
            <a:pPr marL="268605" marR="48514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spc="5" dirty="0">
                <a:latin typeface="Comic Sans MS"/>
                <a:cs typeface="Comic Sans MS"/>
              </a:rPr>
              <a:t>Data </a:t>
            </a:r>
            <a:r>
              <a:rPr sz="3200" spc="-5" dirty="0">
                <a:latin typeface="Comic Sans MS"/>
                <a:cs typeface="Comic Sans MS"/>
              </a:rPr>
              <a:t>items </a:t>
            </a:r>
            <a:r>
              <a:rPr sz="3200" dirty="0">
                <a:latin typeface="Comic Sans MS"/>
                <a:cs typeface="Comic Sans MS"/>
              </a:rPr>
              <a:t>can </a:t>
            </a:r>
            <a:r>
              <a:rPr sz="3200" spc="-5" dirty="0">
                <a:latin typeface="Comic Sans MS"/>
                <a:cs typeface="Comic Sans MS"/>
              </a:rPr>
              <a:t>be traversed in </a:t>
            </a:r>
            <a:r>
              <a:rPr sz="3200" dirty="0">
                <a:latin typeface="Comic Sans MS"/>
                <a:cs typeface="Comic Sans MS"/>
              </a:rPr>
              <a:t>a single  run.</a:t>
            </a:r>
          </a:p>
          <a:p>
            <a:pPr marL="268605" marR="5080" indent="-256540">
              <a:lnSpc>
                <a:spcPct val="97200"/>
              </a:lnSpc>
              <a:spcBef>
                <a:spcPts val="500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In linear </a:t>
            </a:r>
            <a:r>
              <a:rPr sz="3200" spc="-5" dirty="0">
                <a:latin typeface="Comic Sans MS"/>
                <a:cs typeface="Comic Sans MS"/>
              </a:rPr>
              <a:t>data </a:t>
            </a:r>
            <a:r>
              <a:rPr sz="3200" dirty="0">
                <a:latin typeface="Comic Sans MS"/>
                <a:cs typeface="Comic Sans MS"/>
              </a:rPr>
              <a:t>structure </a:t>
            </a:r>
            <a:r>
              <a:rPr sz="3200" spc="-5" dirty="0">
                <a:latin typeface="Comic Sans MS"/>
                <a:cs typeface="Comic Sans MS"/>
              </a:rPr>
              <a:t>elements </a:t>
            </a:r>
            <a:r>
              <a:rPr sz="3200" dirty="0">
                <a:latin typeface="Comic Sans MS"/>
                <a:cs typeface="Comic Sans MS"/>
              </a:rPr>
              <a:t>are  accessed or placed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contiguous(together  </a:t>
            </a:r>
            <a:r>
              <a:rPr sz="3200" spc="-5" dirty="0">
                <a:latin typeface="Comic Sans MS"/>
                <a:cs typeface="Comic Sans MS"/>
              </a:rPr>
              <a:t>in </a:t>
            </a:r>
            <a:r>
              <a:rPr sz="3200" dirty="0">
                <a:latin typeface="Comic Sans MS"/>
                <a:cs typeface="Comic Sans MS"/>
              </a:rPr>
              <a:t>sequence) </a:t>
            </a:r>
            <a:r>
              <a:rPr sz="3200" spc="-5" dirty="0">
                <a:latin typeface="Comic Sans MS"/>
                <a:cs typeface="Comic Sans MS"/>
              </a:rPr>
              <a:t>memory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10" dirty="0">
                <a:latin typeface="Comic Sans MS"/>
                <a:cs typeface="Comic Sans MS"/>
              </a:rPr>
              <a:t>location</a:t>
            </a:r>
            <a:r>
              <a:rPr sz="3200" spc="1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65719" y="304800"/>
            <a:ext cx="1443227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8788"/>
            <a:ext cx="9138285" cy="6649720"/>
            <a:chOff x="0" y="208788"/>
            <a:chExt cx="9138285" cy="6649720"/>
          </a:xfrm>
        </p:grpSpPr>
        <p:sp>
          <p:nvSpPr>
            <p:cNvPr id="3" name="object 3"/>
            <p:cNvSpPr/>
            <p:nvPr/>
          </p:nvSpPr>
          <p:spPr>
            <a:xfrm>
              <a:off x="18289" y="208788"/>
              <a:ext cx="8955024" cy="6440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15112"/>
              <a:ext cx="9137905" cy="4945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" y="228600"/>
              <a:ext cx="8839200" cy="6324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" y="228600"/>
              <a:ext cx="8839200" cy="6324600"/>
            </a:xfrm>
            <a:custGeom>
              <a:avLst/>
              <a:gdLst/>
              <a:ahLst/>
              <a:cxnLst/>
              <a:rect l="l" t="t" r="r" b="b"/>
              <a:pathLst>
                <a:path w="8839200" h="6324600">
                  <a:moveTo>
                    <a:pt x="0" y="6324600"/>
                  </a:moveTo>
                  <a:lnTo>
                    <a:pt x="8839200" y="63246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4668" y="688594"/>
            <a:ext cx="3148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dirty="0"/>
              <a:t>WHAT</a:t>
            </a:r>
            <a:r>
              <a:rPr sz="5400" u="none" spc="-90" dirty="0"/>
              <a:t> </a:t>
            </a:r>
            <a:r>
              <a:rPr sz="5400" u="none" spc="-5" dirty="0"/>
              <a:t>Is</a:t>
            </a:r>
            <a:endParaRPr sz="5400"/>
          </a:p>
        </p:txBody>
      </p:sp>
      <p:sp>
        <p:nvSpPr>
          <p:cNvPr id="8" name="object 8"/>
          <p:cNvSpPr/>
          <p:nvPr/>
        </p:nvSpPr>
        <p:spPr>
          <a:xfrm>
            <a:off x="277368" y="1478280"/>
            <a:ext cx="3121660" cy="58419"/>
          </a:xfrm>
          <a:custGeom>
            <a:avLst/>
            <a:gdLst/>
            <a:ahLst/>
            <a:cxnLst/>
            <a:rect l="l" t="t" r="r" b="b"/>
            <a:pathLst>
              <a:path w="3121660" h="58419">
                <a:moveTo>
                  <a:pt x="3121152" y="0"/>
                </a:moveTo>
                <a:lnTo>
                  <a:pt x="0" y="0"/>
                </a:lnTo>
                <a:lnTo>
                  <a:pt x="0" y="57912"/>
                </a:lnTo>
                <a:lnTo>
                  <a:pt x="3121152" y="57912"/>
                </a:lnTo>
                <a:lnTo>
                  <a:pt x="312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4668" y="1576781"/>
            <a:ext cx="8469630" cy="354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187"/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3200" dirty="0">
                <a:latin typeface="Comic Sans MS"/>
                <a:cs typeface="Comic Sans MS"/>
              </a:rPr>
              <a:t>A stack is called a</a:t>
            </a:r>
            <a:r>
              <a:rPr sz="3200" dirty="0">
                <a:solidFill>
                  <a:srgbClr val="FF8118"/>
                </a:solidFill>
                <a:latin typeface="Comic Sans MS"/>
                <a:cs typeface="Comic Sans MS"/>
              </a:rPr>
              <a:t> </a:t>
            </a:r>
            <a:r>
              <a:rPr sz="3200" u="heavy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Comic Sans MS"/>
                <a:cs typeface="Comic Sans MS"/>
                <a:hlinkClick r:id="rId5"/>
              </a:rPr>
              <a:t>last-in-first-out</a:t>
            </a:r>
            <a:r>
              <a:rPr sz="3200" dirty="0">
                <a:solidFill>
                  <a:srgbClr val="FF8118"/>
                </a:solidFill>
                <a:latin typeface="Comic Sans MS"/>
                <a:cs typeface="Comic Sans MS"/>
                <a:hlinkClick r:id="rId5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(LIFO)  </a:t>
            </a:r>
            <a:r>
              <a:rPr sz="3200" dirty="0">
                <a:latin typeface="Comic Sans MS"/>
                <a:cs typeface="Comic Sans MS"/>
              </a:rPr>
              <a:t>collection. This means </a:t>
            </a:r>
            <a:r>
              <a:rPr sz="3200" spc="-5" dirty="0">
                <a:latin typeface="Comic Sans MS"/>
                <a:cs typeface="Comic Sans MS"/>
              </a:rPr>
              <a:t>that </a:t>
            </a:r>
            <a:r>
              <a:rPr sz="3200" dirty="0">
                <a:latin typeface="Comic Sans MS"/>
                <a:cs typeface="Comic Sans MS"/>
              </a:rPr>
              <a:t>the last </a:t>
            </a:r>
            <a:r>
              <a:rPr sz="3200" spc="-5" dirty="0">
                <a:latin typeface="Comic Sans MS"/>
                <a:cs typeface="Comic Sans MS"/>
              </a:rPr>
              <a:t>thing  </a:t>
            </a:r>
            <a:r>
              <a:rPr sz="3200" dirty="0">
                <a:latin typeface="Comic Sans MS"/>
                <a:cs typeface="Comic Sans MS"/>
              </a:rPr>
              <a:t>we added </a:t>
            </a:r>
            <a:r>
              <a:rPr sz="3200" spc="-5" dirty="0">
                <a:latin typeface="Comic Sans MS"/>
                <a:cs typeface="Comic Sans MS"/>
              </a:rPr>
              <a:t>(pushed) is the first </a:t>
            </a:r>
            <a:r>
              <a:rPr sz="3200" dirty="0">
                <a:latin typeface="Comic Sans MS"/>
                <a:cs typeface="Comic Sans MS"/>
              </a:rPr>
              <a:t>thing that  gets pulled </a:t>
            </a:r>
            <a:r>
              <a:rPr sz="3200" spc="-5" dirty="0">
                <a:latin typeface="Comic Sans MS"/>
                <a:cs typeface="Comic Sans MS"/>
              </a:rPr>
              <a:t>(popped)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off.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omic Sans MS"/>
              <a:cs typeface="Comic Sans MS"/>
            </a:endParaRPr>
          </a:p>
          <a:p>
            <a:pPr marL="268605" marR="44450" indent="-256540">
              <a:lnSpc>
                <a:spcPct val="100000"/>
              </a:lnSpc>
              <a:spcBef>
                <a:spcPts val="5"/>
              </a:spcBef>
            </a:pPr>
            <a:r>
              <a:rPr sz="2150" spc="-62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150" spc="26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Comic Sans MS"/>
                <a:cs typeface="Comic Sans MS"/>
              </a:rPr>
              <a:t>A stack </a:t>
            </a:r>
            <a:r>
              <a:rPr sz="3200" spc="-5" dirty="0">
                <a:latin typeface="Comic Sans MS"/>
                <a:cs typeface="Comic Sans MS"/>
              </a:rPr>
              <a:t>is </a:t>
            </a:r>
            <a:r>
              <a:rPr sz="3200" dirty="0">
                <a:latin typeface="Comic Sans MS"/>
                <a:cs typeface="Comic Sans MS"/>
              </a:rPr>
              <a:t>a </a:t>
            </a:r>
            <a:r>
              <a:rPr sz="3200" spc="-5" dirty="0">
                <a:latin typeface="Comic Sans MS"/>
                <a:cs typeface="Comic Sans MS"/>
              </a:rPr>
              <a:t>sequence </a:t>
            </a:r>
            <a:r>
              <a:rPr sz="3200" dirty="0">
                <a:latin typeface="Comic Sans MS"/>
                <a:cs typeface="Comic Sans MS"/>
              </a:rPr>
              <a:t>of </a:t>
            </a:r>
            <a:r>
              <a:rPr sz="3200" spc="-5" dirty="0">
                <a:latin typeface="Comic Sans MS"/>
                <a:cs typeface="Comic Sans MS"/>
              </a:rPr>
              <a:t>items that </a:t>
            </a:r>
            <a:r>
              <a:rPr sz="3200" dirty="0">
                <a:latin typeface="Comic Sans MS"/>
                <a:cs typeface="Comic Sans MS"/>
              </a:rPr>
              <a:t>are  accessible at only one end of the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sequence.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0000" y="550163"/>
            <a:ext cx="5331460" cy="1028700"/>
            <a:chOff x="3810000" y="550163"/>
            <a:chExt cx="5331460" cy="1028700"/>
          </a:xfrm>
        </p:grpSpPr>
        <p:sp>
          <p:nvSpPr>
            <p:cNvPr id="11" name="object 11"/>
            <p:cNvSpPr/>
            <p:nvPr/>
          </p:nvSpPr>
          <p:spPr>
            <a:xfrm>
              <a:off x="7426452" y="550163"/>
              <a:ext cx="1714500" cy="1028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0000" y="664463"/>
              <a:ext cx="3771900" cy="914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0" y="1447800"/>
            <a:ext cx="3352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231394"/>
            <a:ext cx="6720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dirty="0"/>
              <a:t>EXAMPLES </a:t>
            </a:r>
            <a:r>
              <a:rPr sz="4800" u="none" spc="-5" dirty="0"/>
              <a:t>OF</a:t>
            </a:r>
            <a:r>
              <a:rPr sz="4800" u="none" spc="-65" dirty="0"/>
              <a:t> </a:t>
            </a:r>
            <a:r>
              <a:rPr sz="4800" u="none" spc="-5" dirty="0"/>
              <a:t>STACK: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28600" y="934211"/>
            <a:ext cx="6893559" cy="5364480"/>
            <a:chOff x="228600" y="934211"/>
            <a:chExt cx="6893559" cy="5364480"/>
          </a:xfrm>
        </p:grpSpPr>
        <p:sp>
          <p:nvSpPr>
            <p:cNvPr id="5" name="object 5"/>
            <p:cNvSpPr/>
            <p:nvPr/>
          </p:nvSpPr>
          <p:spPr>
            <a:xfrm>
              <a:off x="429768" y="934211"/>
              <a:ext cx="6692265" cy="52069"/>
            </a:xfrm>
            <a:custGeom>
              <a:avLst/>
              <a:gdLst/>
              <a:ahLst/>
              <a:cxnLst/>
              <a:rect l="l" t="t" r="r" b="b"/>
              <a:pathLst>
                <a:path w="6692265" h="52069">
                  <a:moveTo>
                    <a:pt x="6691883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6691883" y="51815"/>
                  </a:lnTo>
                  <a:lnTo>
                    <a:pt x="6691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990599"/>
              <a:ext cx="3308604" cy="5308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Operations that </a:t>
            </a:r>
            <a:r>
              <a:rPr sz="4000" spc="-5" dirty="0"/>
              <a:t>can be performed </a:t>
            </a:r>
            <a:r>
              <a:rPr sz="4000" u="none" spc="-5" dirty="0"/>
              <a:t> </a:t>
            </a:r>
            <a:r>
              <a:rPr sz="4000" spc="-5" dirty="0"/>
              <a:t>on</a:t>
            </a:r>
            <a:r>
              <a:rPr sz="4000" dirty="0"/>
              <a:t> </a:t>
            </a:r>
            <a:r>
              <a:rPr sz="4000" spc="-10" dirty="0"/>
              <a:t>STACK: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0868" y="2895422"/>
            <a:ext cx="1708150" cy="1604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5140" indent="-473075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56250"/>
              <a:buFont typeface="Wingdings"/>
              <a:buChar char=""/>
              <a:tabLst>
                <a:tab pos="485140" algn="l"/>
                <a:tab pos="485775" algn="l"/>
              </a:tabLst>
            </a:pPr>
            <a:r>
              <a:rPr sz="3200" dirty="0">
                <a:latin typeface="Comic Sans MS"/>
                <a:cs typeface="Comic Sans MS"/>
              </a:rPr>
              <a:t>PUSH.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3400">
              <a:latin typeface="Comic Sans MS"/>
              <a:cs typeface="Comic Sans MS"/>
            </a:endParaRPr>
          </a:p>
          <a:p>
            <a:pPr marL="512445" indent="-500380">
              <a:lnSpc>
                <a:spcPct val="100000"/>
              </a:lnSpc>
              <a:buClr>
                <a:srgbClr val="2CA1BE"/>
              </a:buClr>
              <a:buSzPct val="67187"/>
              <a:buFont typeface="Wingdings"/>
              <a:buChar char=""/>
              <a:tabLst>
                <a:tab pos="512445" algn="l"/>
                <a:tab pos="513080" algn="l"/>
              </a:tabLst>
            </a:pPr>
            <a:r>
              <a:rPr sz="3200" dirty="0">
                <a:latin typeface="Comic Sans MS"/>
                <a:cs typeface="Comic Sans MS"/>
              </a:rPr>
              <a:t>POP.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632" y="1219200"/>
            <a:ext cx="3610356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667000"/>
            <a:ext cx="802995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235594"/>
            <a:ext cx="8178800" cy="21475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200" dirty="0"/>
              <a:t>PUSH</a:t>
            </a:r>
            <a:r>
              <a:rPr sz="3200" u="none" dirty="0"/>
              <a:t> </a:t>
            </a:r>
            <a:r>
              <a:rPr sz="2800" u="none" spc="-5" dirty="0"/>
              <a:t>: It is </a:t>
            </a:r>
            <a:r>
              <a:rPr sz="2800" u="none" spc="-10" dirty="0"/>
              <a:t>used </a:t>
            </a:r>
            <a:r>
              <a:rPr sz="2800" u="none" spc="-5" dirty="0"/>
              <a:t>to </a:t>
            </a:r>
            <a:r>
              <a:rPr sz="2800" u="none" spc="-10" dirty="0"/>
              <a:t>insert items into the</a:t>
            </a:r>
            <a:r>
              <a:rPr sz="2800" u="none" spc="270" dirty="0"/>
              <a:t> </a:t>
            </a:r>
            <a:r>
              <a:rPr sz="2800" u="none" spc="-10" dirty="0"/>
              <a:t>stack.</a:t>
            </a:r>
            <a:endParaRPr sz="2800"/>
          </a:p>
          <a:p>
            <a:pPr marL="12700" marR="57785">
              <a:lnSpc>
                <a:spcPct val="105200"/>
              </a:lnSpc>
              <a:spcBef>
                <a:spcPts val="250"/>
              </a:spcBef>
            </a:pPr>
            <a:r>
              <a:rPr dirty="0"/>
              <a:t>POP</a:t>
            </a:r>
            <a:r>
              <a:rPr u="none" dirty="0"/>
              <a:t>: </a:t>
            </a:r>
            <a:r>
              <a:rPr sz="2800" u="none" spc="-5" dirty="0"/>
              <a:t>It is </a:t>
            </a:r>
            <a:r>
              <a:rPr sz="2800" u="none" spc="-10" dirty="0"/>
              <a:t>used </a:t>
            </a:r>
            <a:r>
              <a:rPr sz="2800" u="none" spc="-5" dirty="0"/>
              <a:t>to delete items </a:t>
            </a:r>
            <a:r>
              <a:rPr sz="2800" u="none" spc="-10" dirty="0"/>
              <a:t>from </a:t>
            </a:r>
            <a:r>
              <a:rPr sz="2800" u="none" spc="-5" dirty="0"/>
              <a:t>stack.  </a:t>
            </a:r>
            <a:r>
              <a:rPr sz="3200" spc="-5" dirty="0"/>
              <a:t>TOP</a:t>
            </a:r>
            <a:r>
              <a:rPr sz="3200" u="none" spc="-5" dirty="0"/>
              <a:t>: </a:t>
            </a:r>
            <a:r>
              <a:rPr sz="2800" u="none" spc="-5" dirty="0"/>
              <a:t>It represents the current location of </a:t>
            </a:r>
            <a:r>
              <a:rPr sz="2800" u="none" spc="-10" dirty="0"/>
              <a:t>data  </a:t>
            </a:r>
            <a:r>
              <a:rPr sz="2800" u="none" spc="-5" dirty="0"/>
              <a:t>in</a:t>
            </a:r>
            <a:r>
              <a:rPr sz="2800" u="none" spc="-10" dirty="0"/>
              <a:t> </a:t>
            </a:r>
            <a:r>
              <a:rPr sz="2800" u="none" spc="-5" dirty="0"/>
              <a:t>stack.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162255"/>
            <a:ext cx="73520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</a:t>
            </a:r>
            <a:r>
              <a:rPr spc="5" dirty="0"/>
              <a:t>OF </a:t>
            </a:r>
            <a:r>
              <a:rPr spc="-5" dirty="0"/>
              <a:t>INSERTION IN </a:t>
            </a:r>
            <a:r>
              <a:rPr u="none" spc="-5" dirty="0"/>
              <a:t> </a:t>
            </a:r>
            <a:r>
              <a:rPr spc="-5" dirty="0"/>
              <a:t>STACK:</a:t>
            </a:r>
            <a:r>
              <a:rPr spc="10" dirty="0"/>
              <a:t> </a:t>
            </a:r>
            <a:r>
              <a:rPr spc="-5" dirty="0"/>
              <a:t>(PUSH)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1727733"/>
            <a:ext cx="4916170" cy="43237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Insertion(a,top,item,max)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If top=max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then</a:t>
            </a:r>
            <a:endParaRPr sz="2800">
              <a:latin typeface="Comic Sans MS"/>
              <a:cs typeface="Comic Sans MS"/>
            </a:endParaRPr>
          </a:p>
          <a:p>
            <a:pPr marL="544830">
              <a:lnSpc>
                <a:spcPct val="100000"/>
              </a:lnSpc>
              <a:spcBef>
                <a:spcPts val="409"/>
              </a:spcBef>
            </a:pPr>
            <a:r>
              <a:rPr sz="2800" spc="-5" dirty="0">
                <a:latin typeface="Comic Sans MS"/>
                <a:cs typeface="Comic Sans MS"/>
              </a:rPr>
              <a:t>print </a:t>
            </a:r>
            <a:r>
              <a:rPr sz="2800" spc="-10" dirty="0">
                <a:latin typeface="Comic Sans MS"/>
                <a:cs typeface="Comic Sans MS"/>
              </a:rPr>
              <a:t>‘STACK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OVERFLOW’</a:t>
            </a:r>
            <a:endParaRPr sz="2800">
              <a:latin typeface="Comic Sans MS"/>
              <a:cs typeface="Comic Sans MS"/>
            </a:endParaRPr>
          </a:p>
          <a:p>
            <a:pPr marL="544830" marR="3691254">
              <a:lnSpc>
                <a:spcPct val="111800"/>
              </a:lnSpc>
            </a:pPr>
            <a:r>
              <a:rPr sz="2800" spc="-5" dirty="0">
                <a:latin typeface="Comic Sans MS"/>
                <a:cs typeface="Comic Sans MS"/>
              </a:rPr>
              <a:t>exit  else</a:t>
            </a:r>
            <a:endParaRPr sz="2800">
              <a:latin typeface="Comic Sans MS"/>
              <a:cs typeface="Comic Sans MS"/>
            </a:endParaRPr>
          </a:p>
          <a:p>
            <a:pPr marL="530860" marR="2774950" indent="-530860">
              <a:lnSpc>
                <a:spcPct val="111800"/>
              </a:lnSpc>
              <a:spcBef>
                <a:spcPts val="10"/>
              </a:spcBef>
              <a:buAutoNum type="arabicPeriod" startAt="3"/>
              <a:tabLst>
                <a:tab pos="530860" algn="l"/>
                <a:tab pos="531495" algn="l"/>
              </a:tabLst>
            </a:pPr>
            <a:r>
              <a:rPr sz="2800" spc="-10" dirty="0">
                <a:latin typeface="Comic Sans MS"/>
                <a:cs typeface="Comic Sans MS"/>
              </a:rPr>
              <a:t>t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p=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p</a:t>
            </a:r>
            <a:r>
              <a:rPr sz="2800" spc="-10" dirty="0">
                <a:latin typeface="Comic Sans MS"/>
                <a:cs typeface="Comic Sans MS"/>
              </a:rPr>
              <a:t>+1  </a:t>
            </a:r>
            <a:r>
              <a:rPr sz="2800" spc="-5" dirty="0">
                <a:latin typeface="Comic Sans MS"/>
                <a:cs typeface="Comic Sans MS"/>
              </a:rPr>
              <a:t>end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if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a[top]=item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Exit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3733800"/>
            <a:ext cx="5391911" cy="2458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OF </a:t>
            </a:r>
            <a:r>
              <a:rPr dirty="0"/>
              <a:t>DELETION </a:t>
            </a:r>
            <a:r>
              <a:rPr spc="-5" dirty="0"/>
              <a:t>IN </a:t>
            </a:r>
            <a:r>
              <a:rPr u="none" spc="-5" dirty="0"/>
              <a:t> </a:t>
            </a:r>
            <a:r>
              <a:rPr spc="-5" dirty="0"/>
              <a:t>STACK:</a:t>
            </a:r>
            <a:r>
              <a:rPr spc="10" dirty="0"/>
              <a:t> </a:t>
            </a:r>
            <a:r>
              <a:rPr spc="-5" dirty="0"/>
              <a:t>(POP)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068" y="1946274"/>
            <a:ext cx="5156200" cy="423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omic Sans MS"/>
                <a:cs typeface="Comic Sans MS"/>
              </a:rPr>
              <a:t>Deletion(a,top,item)</a:t>
            </a:r>
            <a:endParaRPr sz="28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5"/>
              </a:spcBef>
              <a:buClr>
                <a:srgbClr val="2CA1BE"/>
              </a:buClr>
              <a:buSzPct val="67857"/>
              <a:buAutoNum type="arabicPeriod"/>
              <a:tabLst>
                <a:tab pos="527685" algn="l"/>
                <a:tab pos="528320" algn="l"/>
              </a:tabLst>
            </a:pPr>
            <a:r>
              <a:rPr sz="2800" spc="135" dirty="0">
                <a:latin typeface="Arial"/>
                <a:cs typeface="Arial"/>
              </a:rPr>
              <a:t>If </a:t>
            </a:r>
            <a:r>
              <a:rPr sz="2800" spc="280" dirty="0">
                <a:latin typeface="Arial"/>
                <a:cs typeface="Arial"/>
              </a:rPr>
              <a:t>top=0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15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576580">
              <a:lnSpc>
                <a:spcPct val="100000"/>
              </a:lnSpc>
              <a:spcBef>
                <a:spcPts val="395"/>
              </a:spcBef>
            </a:pPr>
            <a:r>
              <a:rPr sz="2800" spc="204" dirty="0">
                <a:latin typeface="Arial"/>
                <a:cs typeface="Arial"/>
              </a:rPr>
              <a:t>print </a:t>
            </a:r>
            <a:r>
              <a:rPr sz="2800" spc="-25" dirty="0">
                <a:latin typeface="Arial"/>
                <a:cs typeface="Arial"/>
              </a:rPr>
              <a:t>‘STACK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UNDERFLOW’</a:t>
            </a:r>
            <a:endParaRPr sz="2800">
              <a:latin typeface="Arial"/>
              <a:cs typeface="Arial"/>
            </a:endParaRPr>
          </a:p>
          <a:p>
            <a:pPr marL="576580" marR="3891915">
              <a:lnSpc>
                <a:spcPct val="111800"/>
              </a:lnSpc>
              <a:spcBef>
                <a:spcPts val="15"/>
              </a:spcBef>
            </a:pPr>
            <a:r>
              <a:rPr sz="2800" spc="185" dirty="0">
                <a:latin typeface="Arial"/>
                <a:cs typeface="Arial"/>
              </a:rPr>
              <a:t>exit  </a:t>
            </a:r>
            <a:r>
              <a:rPr sz="2800" spc="45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576580" marR="2523490" indent="-564515">
              <a:lnSpc>
                <a:spcPts val="3770"/>
              </a:lnSpc>
              <a:spcBef>
                <a:spcPts val="180"/>
              </a:spcBef>
              <a:buAutoNum type="arabicPeriod" startAt="3"/>
              <a:tabLst>
                <a:tab pos="574675" algn="l"/>
                <a:tab pos="575945" algn="l"/>
              </a:tabLst>
            </a:pPr>
            <a:r>
              <a:rPr sz="2800" spc="210" dirty="0">
                <a:latin typeface="Arial"/>
                <a:cs typeface="Arial"/>
              </a:rPr>
              <a:t>item=a</a:t>
            </a:r>
            <a:r>
              <a:rPr sz="2800" spc="125" dirty="0">
                <a:latin typeface="Arial"/>
                <a:cs typeface="Arial"/>
              </a:rPr>
              <a:t>[</a:t>
            </a:r>
            <a:r>
              <a:rPr sz="2800" spc="160" dirty="0">
                <a:latin typeface="Arial"/>
                <a:cs typeface="Arial"/>
              </a:rPr>
              <a:t>top]  </a:t>
            </a:r>
            <a:r>
              <a:rPr sz="2800" spc="120" dirty="0">
                <a:latin typeface="Arial"/>
                <a:cs typeface="Arial"/>
              </a:rPr>
              <a:t>end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210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200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300" dirty="0">
                <a:latin typeface="Arial"/>
                <a:cs typeface="Arial"/>
              </a:rPr>
              <a:t>top=top-1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857"/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100" dirty="0">
                <a:latin typeface="Arial"/>
                <a:cs typeface="Arial"/>
              </a:rPr>
              <a:t>Exit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3276600"/>
            <a:ext cx="5257800" cy="2801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224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Wingdings</vt:lpstr>
      <vt:lpstr>Office Theme</vt:lpstr>
      <vt:lpstr>STACK</vt:lpstr>
      <vt:lpstr>PowerPoint Presentation</vt:lpstr>
      <vt:lpstr>What is Linear Data Structure</vt:lpstr>
      <vt:lpstr>WHAT Is</vt:lpstr>
      <vt:lpstr>EXAMPLES OF STACK:</vt:lpstr>
      <vt:lpstr>Operations that can be performed  on STACK:</vt:lpstr>
      <vt:lpstr>PUSH : It is used to insert items into the stack. POP: It is used to delete items from stack.  TOP: It represents the current location of data  in stack.</vt:lpstr>
      <vt:lpstr>ALGORITHM OF INSERTION IN  STACK: (PUSH)</vt:lpstr>
      <vt:lpstr>ALGORITHM OF DELETION IN  STACK: (POP)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Sanyam Mehendiratta</dc:creator>
  <cp:lastModifiedBy>AMAN BHARDWAJ</cp:lastModifiedBy>
  <cp:revision>5</cp:revision>
  <dcterms:created xsi:type="dcterms:W3CDTF">2021-01-16T09:18:04Z</dcterms:created>
  <dcterms:modified xsi:type="dcterms:W3CDTF">2021-01-18T09:16:10Z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2021-01-16T00:00:00Z</vt:filetime>
  </property>
</Properties>
</file>