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 of Rural Development</a:t>
            </a:r>
            <a:endParaRPr lang="en-IN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 dirty="0">
                <a:ea typeface="Franklin Gothic"/>
                <a:cs typeface="Franklin Gothic"/>
              </a:rPr>
              <a:t>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SH1005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US" dirty="0">
                <a:ea typeface="Franklin Gothic"/>
                <a:cs typeface="Franklin Gothic"/>
              </a:rPr>
              <a:t>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Develop a system which can read and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analyse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handwritten text and convert it into normal editable text.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Ctrl + CV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Ananth R Shenoy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1-14163741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err="1">
                <a:latin typeface="Franklin Gothic"/>
                <a:sym typeface="Franklin Gothic"/>
              </a:rPr>
              <a:t>Rajagiri</a:t>
            </a:r>
            <a:r>
              <a:rPr lang="en-US" dirty="0">
                <a:latin typeface="Franklin Gothic"/>
                <a:sym typeface="Franklin Gothic"/>
              </a:rPr>
              <a:t> College Of Social Sciences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Smart Automation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34515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2"/>
                </a:solidFill>
              </a:rPr>
              <a:t>The main aim of the system is to Converting text.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2"/>
                </a:solidFill>
              </a:rPr>
              <a:t>Read and analyze handwritten text.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2"/>
                </a:solidFill>
              </a:rPr>
              <a:t>Convert it into normal editable text (English And Respective local language).User friendly app which a user can use through mobile phones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2"/>
                </a:solidFill>
              </a:rPr>
              <a:t>User can scan the handwritten text  through this app and immediately after scanning the text will be displayed in an editable format.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2"/>
                </a:solidFill>
              </a:rPr>
              <a:t>User can make the choice whether the text is should be in a word, ppt, pdf format.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AC880A0-A9EE-4D21-95C4-D4BBE0DAF42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449" b="449"/>
          <a:stretch>
            <a:fillRect/>
          </a:stretch>
        </p:blipFill>
        <p:spPr>
          <a:xfrm>
            <a:off x="7378700" y="144463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spc="-5" dirty="0">
                <a:solidFill>
                  <a:schemeClr val="tx2"/>
                </a:solidFill>
                <a:latin typeface="Franklin Gothic" panose="020B0604020202020204" charset="0"/>
                <a:cs typeface="Times New Roman"/>
              </a:rPr>
              <a:t>Operating</a:t>
            </a:r>
            <a:r>
              <a:rPr lang="en-US" sz="1600" spc="10" dirty="0">
                <a:solidFill>
                  <a:schemeClr val="tx2"/>
                </a:solidFill>
                <a:latin typeface="Franklin Gothic" panose="020B0604020202020204" charset="0"/>
                <a:cs typeface="Times New Roman"/>
              </a:rPr>
              <a:t> </a:t>
            </a:r>
            <a:r>
              <a:rPr lang="en-US" sz="1600" spc="-5" dirty="0">
                <a:solidFill>
                  <a:schemeClr val="tx2"/>
                </a:solidFill>
                <a:latin typeface="Franklin Gothic" panose="020B0604020202020204" charset="0"/>
                <a:cs typeface="Times New Roman"/>
              </a:rPr>
              <a:t>System</a:t>
            </a:r>
            <a:r>
              <a:rPr lang="en-US" sz="1600" spc="20" dirty="0">
                <a:solidFill>
                  <a:schemeClr val="tx2"/>
                </a:solidFill>
                <a:latin typeface="Franklin Gothic" panose="020B0604020202020204" charset="0"/>
                <a:cs typeface="Times New Roman"/>
              </a:rPr>
              <a:t> </a:t>
            </a:r>
            <a:r>
              <a:rPr lang="en-US" sz="1600" spc="-5" dirty="0">
                <a:solidFill>
                  <a:schemeClr val="tx2"/>
                </a:solidFill>
                <a:latin typeface="Franklin Gothic" panose="020B0604020202020204" charset="0"/>
                <a:cs typeface="Times New Roman"/>
              </a:rPr>
              <a:t>:</a:t>
            </a:r>
            <a:r>
              <a:rPr lang="en-US" sz="1600" spc="-40" dirty="0">
                <a:solidFill>
                  <a:schemeClr val="tx2"/>
                </a:solidFill>
                <a:latin typeface="Franklin Gothic" panose="020B0604020202020204" charset="0"/>
                <a:cs typeface="Times New Roman"/>
              </a:rPr>
              <a:t> </a:t>
            </a:r>
            <a:r>
              <a:rPr lang="en-US" sz="1600" spc="-15" dirty="0">
                <a:solidFill>
                  <a:schemeClr val="tx2"/>
                </a:solidFill>
                <a:latin typeface="Franklin Gothic" panose="020B0604020202020204" charset="0"/>
                <a:cs typeface="Times New Roman"/>
              </a:rPr>
              <a:t>Android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spc="-15" dirty="0">
                <a:solidFill>
                  <a:schemeClr val="tx2"/>
                </a:solidFill>
                <a:latin typeface="Franklin Gothic" panose="020B0604020202020204" charset="0"/>
                <a:cs typeface="Times New Roman"/>
              </a:rPr>
              <a:t>Java / Python</a:t>
            </a:r>
            <a:endParaRPr lang="en-US" sz="1600" dirty="0">
              <a:solidFill>
                <a:schemeClr val="tx2"/>
              </a:solidFill>
              <a:latin typeface="Franklin Gothic" panose="020B0604020202020204" charset="0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Ananth R Shenoy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MCA			Stream (ECE, CSE </a:t>
            </a:r>
            <a:r>
              <a:rPr lang="en-US" sz="1200" dirty="0" err="1"/>
              <a:t>etc</a:t>
            </a:r>
            <a:r>
              <a:rPr lang="en-US" sz="1200" dirty="0"/>
              <a:t>):	Computer Science		Year (I,II,III,IV):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</a:t>
            </a:r>
            <a:r>
              <a:rPr lang="en-US" sz="1200" b="1" dirty="0" err="1">
                <a:solidFill>
                  <a:srgbClr val="5D7C3F"/>
                </a:solidFill>
              </a:rPr>
              <a:t>Mariya</a:t>
            </a:r>
            <a:r>
              <a:rPr lang="en-US" sz="1200" b="1" dirty="0">
                <a:solidFill>
                  <a:srgbClr val="5D7C3F"/>
                </a:solidFill>
              </a:rPr>
              <a:t> Johnson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MCA			Stream (ECE, CSE </a:t>
            </a:r>
            <a:r>
              <a:rPr lang="en-US" sz="1200" dirty="0" err="1"/>
              <a:t>etc</a:t>
            </a:r>
            <a:r>
              <a:rPr lang="en-US" sz="1200" dirty="0"/>
              <a:t>):	Computer Science		Year (I,II,III,IV):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Sneha Sara Santhosh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MCA		Stream (ECE, CSE </a:t>
            </a:r>
            <a:r>
              <a:rPr lang="en-US" sz="1200" dirty="0" err="1"/>
              <a:t>etc</a:t>
            </a:r>
            <a:r>
              <a:rPr lang="en-US" sz="1200" dirty="0"/>
              <a:t>):       Computer Science		Year (I,II,III,IV):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Antony Kevin </a:t>
            </a:r>
            <a:r>
              <a:rPr lang="en-US" sz="1200" b="1" dirty="0" err="1">
                <a:solidFill>
                  <a:srgbClr val="5D7C3F"/>
                </a:solidFill>
              </a:rPr>
              <a:t>Newniz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MCA		Stream (ECE, CSE </a:t>
            </a:r>
            <a:r>
              <a:rPr lang="en-US" sz="1200" dirty="0" err="1"/>
              <a:t>etc</a:t>
            </a:r>
            <a:r>
              <a:rPr lang="en-US" sz="1200" dirty="0"/>
              <a:t>):	Computer Science		Year (I,II,III,IV):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Antony Christos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MCA		Stream (ECE, CSE </a:t>
            </a:r>
            <a:r>
              <a:rPr lang="en-US" sz="1200" dirty="0" err="1"/>
              <a:t>etc</a:t>
            </a:r>
            <a:r>
              <a:rPr lang="en-US" sz="1200" dirty="0"/>
              <a:t>):	Computer Science		Year (I,II,III,IV):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Arjun Vijay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MCA		Stream (ECE, CSE </a:t>
            </a:r>
            <a:r>
              <a:rPr lang="en-US" sz="1200" dirty="0" err="1"/>
              <a:t>etc</a:t>
            </a:r>
            <a:r>
              <a:rPr lang="en-US" sz="1200" dirty="0"/>
              <a:t>):	Computer Science		Year (I,II,III,IV):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>
                <a:solidFill>
                  <a:srgbClr val="804160"/>
                </a:solidFill>
              </a:rPr>
              <a:t>Fr.Angelo</a:t>
            </a:r>
            <a:r>
              <a:rPr lang="en-US" sz="1200" b="1" dirty="0">
                <a:solidFill>
                  <a:srgbClr val="804160"/>
                </a:solidFill>
              </a:rPr>
              <a:t> Baby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Academic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AI		Domain Experience (in years):   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627</Words>
  <Application>Microsoft Office PowerPoint</Application>
  <PresentationFormat>Widescreen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Libre Franklin</vt:lpstr>
      <vt:lpstr>Noto Sans Symbols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Ananth R Shenoy</cp:lastModifiedBy>
  <cp:revision>2</cp:revision>
  <dcterms:created xsi:type="dcterms:W3CDTF">2022-02-11T07:14:46Z</dcterms:created>
  <dcterms:modified xsi:type="dcterms:W3CDTF">2022-03-30T11:34:07Z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